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handoutMasterIdLst>
    <p:handoutMasterId r:id="rId11"/>
  </p:handoutMasterIdLst>
  <p:sldIdLst>
    <p:sldId id="256" r:id="rId3"/>
    <p:sldId id="257" r:id="rId4"/>
    <p:sldId id="258" r:id="rId5"/>
    <p:sldId id="259" r:id="rId6"/>
    <p:sldId id="260" r:id="rId7"/>
    <p:sldId id="261" r:id="rId8"/>
    <p:sldId id="262" r:id="rId9"/>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0"/>
    <p:restoredTop sz="94674"/>
  </p:normalViewPr>
  <p:slideViewPr>
    <p:cSldViewPr snapToGrid="0" snapToObjects="1">
      <p:cViewPr varScale="1">
        <p:scale>
          <a:sx n="110" d="100"/>
          <a:sy n="110" d="100"/>
        </p:scale>
        <p:origin x="1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Header Placeholder 5">
            <a:extLst>
              <a:ext uri="{FF2B5EF4-FFF2-40B4-BE49-F238E27FC236}">
                <a16:creationId xmlns="" xmlns:a16="http://schemas.microsoft.com/office/drawing/2014/main" id="{F0E2689D-77E4-44B2-A98D-72EF247B7626}"/>
              </a:ext>
            </a:extLst>
          </p:cNvPr>
          <p:cNvSpPr txBox="1">
            <a:spLocks noGrp="1"/>
          </p:cNvSpPr>
          <p:nvPr>
            <p:ph type="hdr" sz="quarter"/>
          </p:nvPr>
        </p:nvSpPr>
        <p:spPr>
          <a:xfrm>
            <a:off x="0" y="0"/>
            <a:ext cx="3280680" cy="534240"/>
          </a:xfrm>
          <a:prstGeom prst="rect">
            <a:avLst/>
          </a:prstGeom>
          <a:noFill/>
          <a:ln>
            <a:noFill/>
          </a:ln>
        </p:spPr>
        <p:txBody>
          <a:bodyPr wrap="none" lIns="90000" tIns="45000" rIns="90000" bIns="45000" anchorCtr="0" compatLnSpc="0">
            <a:noAutofit/>
          </a:bodyPr>
          <a:lstStyle/>
          <a:p>
            <a:pPr marL="0" marR="0" lvl="0" indent="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Segoe UI" pitchFamily="2"/>
              <a:cs typeface="Tahoma" pitchFamily="2"/>
            </a:endParaRPr>
          </a:p>
        </p:txBody>
      </p:sp>
      <p:sp>
        <p:nvSpPr>
          <p:cNvPr id="7" name="Date Placeholder 6">
            <a:extLst>
              <a:ext uri="{FF2B5EF4-FFF2-40B4-BE49-F238E27FC236}">
                <a16:creationId xmlns="" xmlns:a16="http://schemas.microsoft.com/office/drawing/2014/main" id="{BB176955-A27F-4658-B394-9F26ACF75856}"/>
              </a:ext>
            </a:extLst>
          </p:cNvPr>
          <p:cNvSpPr txBox="1">
            <a:spLocks noGrp="1"/>
          </p:cNvSpPr>
          <p:nvPr>
            <p:ph type="dt" sz="quarter" idx="1"/>
          </p:nvPr>
        </p:nvSpPr>
        <p:spPr>
          <a:xfrm>
            <a:off x="4278960" y="0"/>
            <a:ext cx="3280680" cy="534240"/>
          </a:xfrm>
          <a:prstGeom prst="rect">
            <a:avLst/>
          </a:prstGeom>
          <a:noFill/>
          <a:ln>
            <a:noFill/>
          </a:ln>
        </p:spPr>
        <p:txBody>
          <a:bodyPr wrap="none" lIns="90000" tIns="45000" rIns="90000" bIns="45000" anchorCtr="0" compatLnSpc="0">
            <a:noAutofit/>
          </a:bodyPr>
          <a:lstStyle/>
          <a:p>
            <a:pPr marL="0" marR="0" lvl="0" indent="0" algn="r"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Segoe UI" pitchFamily="2"/>
              <a:cs typeface="Tahoma" pitchFamily="2"/>
            </a:endParaRPr>
          </a:p>
        </p:txBody>
      </p:sp>
      <p:sp>
        <p:nvSpPr>
          <p:cNvPr id="8" name="Footer Placeholder 7">
            <a:extLst>
              <a:ext uri="{FF2B5EF4-FFF2-40B4-BE49-F238E27FC236}">
                <a16:creationId xmlns="" xmlns:a16="http://schemas.microsoft.com/office/drawing/2014/main" id="{D5E75592-1EFF-4250-A2BB-F2A71EE225FB}"/>
              </a:ext>
            </a:extLst>
          </p:cNvPr>
          <p:cNvSpPr txBox="1">
            <a:spLocks noGrp="1"/>
          </p:cNvSpPr>
          <p:nvPr>
            <p:ph type="ftr" sz="quarter" idx="2"/>
          </p:nvPr>
        </p:nvSpPr>
        <p:spPr>
          <a:xfrm>
            <a:off x="0" y="10157400"/>
            <a:ext cx="3280680" cy="534240"/>
          </a:xfrm>
          <a:prstGeom prst="rect">
            <a:avLst/>
          </a:prstGeom>
          <a:noFill/>
          <a:ln>
            <a:noFill/>
          </a:ln>
        </p:spPr>
        <p:txBody>
          <a:bodyPr wrap="none" lIns="90000" tIns="45000" rIns="90000" bIns="45000" anchor="b" anchorCtr="0" compatLnSpc="0">
            <a:noAutofit/>
          </a:bodyPr>
          <a:lstStyle/>
          <a:p>
            <a:pPr marL="0" marR="0" lvl="0" indent="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Segoe UI" pitchFamily="2"/>
              <a:cs typeface="Tahoma" pitchFamily="2"/>
            </a:endParaRPr>
          </a:p>
        </p:txBody>
      </p:sp>
      <p:sp>
        <p:nvSpPr>
          <p:cNvPr id="9" name="Slide Number Placeholder 8">
            <a:extLst>
              <a:ext uri="{FF2B5EF4-FFF2-40B4-BE49-F238E27FC236}">
                <a16:creationId xmlns="" xmlns:a16="http://schemas.microsoft.com/office/drawing/2014/main" id="{1F746E47-2E22-406A-9EC2-852902C85F98}"/>
              </a:ext>
            </a:extLst>
          </p:cNvPr>
          <p:cNvSpPr txBox="1">
            <a:spLocks noGrp="1"/>
          </p:cNvSpPr>
          <p:nvPr>
            <p:ph type="sldNum" sz="quarter" idx="3"/>
          </p:nvPr>
        </p:nvSpPr>
        <p:spPr>
          <a:xfrm>
            <a:off x="4278960" y="10157400"/>
            <a:ext cx="3280680" cy="534240"/>
          </a:xfrm>
          <a:prstGeom prst="rect">
            <a:avLst/>
          </a:prstGeom>
          <a:noFill/>
          <a:ln>
            <a:noFill/>
          </a:ln>
        </p:spPr>
        <p:txBody>
          <a:bodyPr wrap="none" lIns="90000" tIns="45000" rIns="90000" bIns="45000" anchor="b" anchorCtr="0" compatLnSpc="0">
            <a:noAutofit/>
          </a:bodyPr>
          <a:lstStyle/>
          <a:p>
            <a:pPr marL="0" marR="0" lvl="0" indent="0" algn="r" hangingPunct="0">
              <a:lnSpc>
                <a:spcPct val="100000"/>
              </a:lnSpc>
              <a:spcBef>
                <a:spcPts val="0"/>
              </a:spcBef>
              <a:spcAft>
                <a:spcPts val="0"/>
              </a:spcAft>
              <a:buNone/>
              <a:tabLst/>
              <a:defRPr sz="1400"/>
            </a:pPr>
            <a:fld id="{EE474ECB-8D34-4CC6-8419-6B564BA76411}" type="slidenum">
              <a:t>‹n.›</a:t>
            </a:fld>
            <a:endParaRPr lang="it-IT" sz="1400" b="0" i="0" u="none" strike="noStrike" kern="1200" cap="none">
              <a:ln>
                <a:noFill/>
              </a:ln>
              <a:latin typeface="Liberation Sans" pitchFamily="18"/>
              <a:ea typeface="Segoe UI" pitchFamily="2"/>
              <a:cs typeface="Tahoma" pitchFamily="2"/>
            </a:endParaRPr>
          </a:p>
        </p:txBody>
      </p:sp>
      <p:sp>
        <p:nvSpPr>
          <p:cNvPr id="2" name="Header Placeholder 1">
            <a:extLst>
              <a:ext uri="{FF2B5EF4-FFF2-40B4-BE49-F238E27FC236}">
                <a16:creationId xmlns="" xmlns:a16="http://schemas.microsoft.com/office/drawing/2014/main" id="{A40B3319-80DC-400A-9E44-0249CDF54378}"/>
              </a:ext>
            </a:extLst>
          </p:cNvPr>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13A55574-BC33-452B-B51C-B2F948043702}"/>
              </a:ext>
            </a:extLst>
          </p:cNvPr>
          <p:cNvSpPr>
            <a:spLocks noGrp="1"/>
          </p:cNvSpPr>
          <p:nvPr>
            <p:ph type="dt" sz="quarter" idx="1"/>
          </p:nvPr>
        </p:nvSpPr>
        <p:spPr>
          <a:xfrm>
            <a:off x="4281488" y="0"/>
            <a:ext cx="3276600" cy="536575"/>
          </a:xfrm>
          <a:prstGeom prst="rect">
            <a:avLst/>
          </a:prstGeom>
        </p:spPr>
        <p:txBody>
          <a:bodyPr vert="horz" lIns="91440" tIns="45720" rIns="91440" bIns="45720" rtlCol="0"/>
          <a:lstStyle>
            <a:lvl1pPr algn="r">
              <a:defRPr sz="1200"/>
            </a:lvl1pPr>
          </a:lstStyle>
          <a:p>
            <a:fld id="{482D89A4-10A6-472D-ADD6-3B7373FCF774}" type="datetimeFigureOut">
              <a:rPr lang="en-US"/>
              <a:t>12/8/19</a:t>
            </a:fld>
            <a:endParaRPr lang="en-US"/>
          </a:p>
        </p:txBody>
      </p:sp>
      <p:sp>
        <p:nvSpPr>
          <p:cNvPr id="4" name="Footer Placeholder 3">
            <a:extLst>
              <a:ext uri="{FF2B5EF4-FFF2-40B4-BE49-F238E27FC236}">
                <a16:creationId xmlns="" xmlns:a16="http://schemas.microsoft.com/office/drawing/2014/main" id="{2C98F3B5-605B-400B-B717-E864BFDA9A04}"/>
              </a:ext>
            </a:extLst>
          </p:cNvPr>
          <p:cNvSpPr>
            <a:spLocks noGrp="1"/>
          </p:cNvSpPr>
          <p:nvPr>
            <p:ph type="ftr" sz="quarter" idx="2"/>
          </p:nvPr>
        </p:nvSpPr>
        <p:spPr>
          <a:xfrm>
            <a:off x="0" y="10155238"/>
            <a:ext cx="3276600" cy="5365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A637281D-FBE3-417B-A95A-ABFD6121EE6E}"/>
              </a:ext>
            </a:extLst>
          </p:cNvPr>
          <p:cNvSpPr>
            <a:spLocks noGrp="1"/>
          </p:cNvSpPr>
          <p:nvPr>
            <p:ph type="sldNum" sz="quarter" idx="3"/>
          </p:nvPr>
        </p:nvSpPr>
        <p:spPr>
          <a:xfrm>
            <a:off x="4281488" y="10155238"/>
            <a:ext cx="3276600" cy="536575"/>
          </a:xfrm>
          <a:prstGeom prst="rect">
            <a:avLst/>
          </a:prstGeom>
        </p:spPr>
        <p:txBody>
          <a:bodyPr vert="horz" lIns="91440" tIns="45720" rIns="91440" bIns="45720" rtlCol="0" anchor="b"/>
          <a:lstStyle>
            <a:lvl1pPr algn="r">
              <a:defRPr sz="1200"/>
            </a:lvl1pPr>
          </a:lstStyle>
          <a:p>
            <a:fld id="{CEC742A0-5BA6-4C0D-8ACD-01BE1A717000}" type="slidenum">
              <a:t>‹n.›</a:t>
            </a:fld>
            <a:endParaRPr lang="en-US"/>
          </a:p>
        </p:txBody>
      </p:sp>
    </p:spTree>
    <p:extLst>
      <p:ext uri="{BB962C8B-B14F-4D97-AF65-F5344CB8AC3E}">
        <p14:creationId xmlns:p14="http://schemas.microsoft.com/office/powerpoint/2010/main" val="453742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74FE1E70-072A-444F-ACAE-C2867C3EA68C}" type="datetimeFigureOut">
              <a:rPr lang="en-US"/>
              <a:t>12/8/19</a:t>
            </a:fld>
            <a:endParaRPr lang="en-US"/>
          </a:p>
        </p:txBody>
      </p:sp>
      <p:sp>
        <p:nvSpPr>
          <p:cNvPr id="4" name="Slide Image Placeholder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Image Placeholder 7">
            <a:extLst>
              <a:ext uri="{FF2B5EF4-FFF2-40B4-BE49-F238E27FC236}">
                <a16:creationId xmlns="" xmlns:a16="http://schemas.microsoft.com/office/drawing/2014/main" id="{904F3B07-9E6E-4AB1-970D-F985E21BF380}"/>
              </a:ext>
            </a:extLst>
          </p:cNvPr>
          <p:cNvSpPr>
            <a:spLocks noGrp="1" noRot="1" noChangeAspect="1"/>
          </p:cNvSpPr>
          <p:nvPr>
            <p:ph type="sldImg" idx="2"/>
          </p:nvPr>
        </p:nvSpPr>
        <p:spPr>
          <a:xfrm>
            <a:off x="1107000" y="812520"/>
            <a:ext cx="5345280" cy="4008959"/>
          </a:xfrm>
          <a:prstGeom prst="rect">
            <a:avLst/>
          </a:prstGeom>
          <a:noFill/>
          <a:ln>
            <a:noFill/>
            <a:prstDash val="solid"/>
          </a:ln>
        </p:spPr>
      </p:sp>
      <p:sp>
        <p:nvSpPr>
          <p:cNvPr id="9" name="Notes Placeholder 8">
            <a:extLst>
              <a:ext uri="{FF2B5EF4-FFF2-40B4-BE49-F238E27FC236}">
                <a16:creationId xmlns="" xmlns:a16="http://schemas.microsoft.com/office/drawing/2014/main" id="{2B646C60-9321-449C-807D-FEDE9E2FBFD6}"/>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it-IT"/>
          </a:p>
        </p:txBody>
      </p:sp>
      <p:sp>
        <p:nvSpPr>
          <p:cNvPr id="10" name="Header Placeholder 9">
            <a:extLst>
              <a:ext uri="{FF2B5EF4-FFF2-40B4-BE49-F238E27FC236}">
                <a16:creationId xmlns="" xmlns:a16="http://schemas.microsoft.com/office/drawing/2014/main" id="{60FA8A49-55BC-4E63-AAE1-7493239BF2B3}"/>
              </a:ext>
            </a:extLst>
          </p:cNvPr>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hangingPunct="0">
              <a:buNone/>
              <a:tabLst/>
              <a:defRPr lang="it-IT" sz="1400" kern="1200">
                <a:latin typeface="Liberation Sans" pitchFamily="18"/>
                <a:ea typeface="Segoe UI" pitchFamily="2"/>
                <a:cs typeface="Tahoma" pitchFamily="2"/>
              </a:defRPr>
            </a:lvl1pPr>
          </a:lstStyle>
          <a:p>
            <a:pPr lvl="0"/>
            <a:endParaRPr lang="it-IT"/>
          </a:p>
        </p:txBody>
      </p:sp>
      <p:sp>
        <p:nvSpPr>
          <p:cNvPr id="11" name="Date Placeholder 10">
            <a:extLst>
              <a:ext uri="{FF2B5EF4-FFF2-40B4-BE49-F238E27FC236}">
                <a16:creationId xmlns="" xmlns:a16="http://schemas.microsoft.com/office/drawing/2014/main" id="{AD53E5C1-20EF-46A7-872B-579DB9D88690}"/>
              </a:ext>
            </a:extLst>
          </p:cNvPr>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hangingPunct="0">
              <a:buNone/>
              <a:tabLst/>
              <a:defRPr lang="it-IT" sz="1400" kern="1200">
                <a:latin typeface="Liberation Sans" pitchFamily="18"/>
                <a:ea typeface="Segoe UI" pitchFamily="2"/>
                <a:cs typeface="Tahoma" pitchFamily="2"/>
              </a:defRPr>
            </a:lvl1pPr>
          </a:lstStyle>
          <a:p>
            <a:pPr lvl="0"/>
            <a:endParaRPr lang="it-IT"/>
          </a:p>
        </p:txBody>
      </p:sp>
      <p:sp>
        <p:nvSpPr>
          <p:cNvPr id="12" name="Footer Placeholder 11">
            <a:extLst>
              <a:ext uri="{FF2B5EF4-FFF2-40B4-BE49-F238E27FC236}">
                <a16:creationId xmlns="" xmlns:a16="http://schemas.microsoft.com/office/drawing/2014/main" id="{421D0FA2-1F6D-47C5-87B5-1A153085641B}"/>
              </a:ext>
            </a:extLst>
          </p:cNvPr>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hangingPunct="0">
              <a:buNone/>
              <a:tabLst/>
              <a:defRPr lang="it-IT" sz="1400" kern="1200">
                <a:latin typeface="Liberation Sans" pitchFamily="18"/>
                <a:ea typeface="Segoe UI" pitchFamily="2"/>
                <a:cs typeface="Tahoma" pitchFamily="2"/>
              </a:defRPr>
            </a:lvl1pPr>
          </a:lstStyle>
          <a:p>
            <a:pPr lvl="0"/>
            <a:endParaRPr lang="it-IT"/>
          </a:p>
        </p:txBody>
      </p:sp>
      <p:sp>
        <p:nvSpPr>
          <p:cNvPr id="13" name="Slide Number Placeholder 12">
            <a:extLst>
              <a:ext uri="{FF2B5EF4-FFF2-40B4-BE49-F238E27FC236}">
                <a16:creationId xmlns="" xmlns:a16="http://schemas.microsoft.com/office/drawing/2014/main" id="{7D47A29C-2B09-4945-9CD5-D3D527B73846}"/>
              </a:ext>
            </a:extLst>
          </p:cNvPr>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hangingPunct="0">
              <a:buNone/>
              <a:tabLst/>
              <a:defRPr lang="it-IT" sz="1400" kern="1200">
                <a:latin typeface="Liberation Sans" pitchFamily="18"/>
                <a:ea typeface="Segoe UI" pitchFamily="2"/>
                <a:cs typeface="Tahoma" pitchFamily="2"/>
              </a:defRPr>
            </a:lvl1pPr>
          </a:lstStyle>
          <a:p>
            <a:pPr lvl="0"/>
            <a:fld id="{9F7AB3E9-C73D-454D-8FED-E9A0268A0557}" type="slidenum">
              <a:t>‹n.›</a:t>
            </a:fld>
            <a:endParaRPr lang="it-IT"/>
          </a:p>
        </p:txBody>
      </p:sp>
      <p:sp>
        <p:nvSpPr>
          <p:cNvPr id="6" name="Footer Placehold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674B6658-5952-42C2-AD7C-704F61D3D9D8}" type="slidenum">
              <a:t>‹n.›</a:t>
            </a:fld>
            <a:endParaRPr lang="en-US"/>
          </a:p>
        </p:txBody>
      </p:sp>
    </p:spTree>
    <p:extLst>
      <p:ext uri="{BB962C8B-B14F-4D97-AF65-F5344CB8AC3E}">
        <p14:creationId xmlns:p14="http://schemas.microsoft.com/office/powerpoint/2010/main" val="3176743516"/>
      </p:ext>
    </p:extLst>
  </p:cSld>
  <p:clrMap bg1="lt1" tx1="dk1" bg2="lt2" tx2="dk2" accent1="accent1" accent2="accent2" accent3="accent3" accent4="accent4" accent5="accent5" accent6="accent6" hlink="hlink" folHlink="folHlink"/>
  <p:notesStyle>
    <a:lvl1pPr marL="216000" marR="0" indent="-216000" hangingPunct="0">
      <a:tabLst/>
      <a:defRPr lang="it-IT" sz="2000" b="0" i="0" u="none" strike="noStrike" kern="1200" cap="none">
        <a:ln>
          <a:noFill/>
        </a:ln>
        <a:highlight>
          <a:srgbClr val="FFFFFF"/>
        </a:highlight>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 xmlns:a16="http://schemas.microsoft.com/office/drawing/2014/main" id="{301DAF14-44CF-4F5E-B155-A4C2B0BF8968}"/>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74FE1E70-072A-444F-ACAE-C2867C3EA68C}"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12/8/19</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 xmlns:a16="http://schemas.microsoft.com/office/drawing/2014/main" id="{783E32C8-9203-4A5B-9FBB-5905A75FB4C6}"/>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561A918B-DD13-49D8-9FD3-EFAE71789AAD}" type="slidenum">
              <a:rPr kumimoji="0" lang="it-IT"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it-IT"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 xmlns:a16="http://schemas.microsoft.com/office/drawing/2014/main" id="{8798E428-34D2-4336-9DA0-4682B42BCD9D}"/>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480D027-4022-43A0-A1BE-A74170BAB341}"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 xmlns:a16="http://schemas.microsoft.com/office/drawing/2014/main" id="{83CCB903-863A-4125-96E4-54B9BB9E5D78}"/>
              </a:ext>
            </a:extLst>
          </p:cNvPr>
          <p:cNvSpPr>
            <a:spLocks noGrp="1" noRot="1" noChangeAspect="1" noResize="1"/>
          </p:cNvSpPr>
          <p:nvPr>
            <p:ph type="sldImg"/>
          </p:nvPr>
        </p:nvSpPr>
        <p:spPr>
          <a:xfrm>
            <a:off x="1107000" y="812520"/>
            <a:ext cx="5345280" cy="4008959"/>
          </a:xfrm>
          <a:solidFill>
            <a:srgbClr val="729FCF"/>
          </a:solidFill>
          <a:ln w="25400">
            <a:solidFill>
              <a:srgbClr val="3465A4"/>
            </a:solidFill>
            <a:prstDash val="solid"/>
          </a:ln>
        </p:spPr>
      </p:sp>
      <p:sp>
        <p:nvSpPr>
          <p:cNvPr id="3" name="Notes Placeholder 2">
            <a:extLst>
              <a:ext uri="{FF2B5EF4-FFF2-40B4-BE49-F238E27FC236}">
                <a16:creationId xmlns="" xmlns:a16="http://schemas.microsoft.com/office/drawing/2014/main" id="{78D2B214-B2E7-4205-8CF6-739A647CB86F}"/>
              </a:ext>
            </a:extLst>
          </p:cNvPr>
          <p:cNvSpPr txBox="1">
            <a:spLocks noGrp="1"/>
          </p:cNvSpPr>
          <p:nvPr>
            <p:ph type="body" sz="quarter" idx="1"/>
          </p:nvPr>
        </p:nvSpPr>
        <p:spPr>
          <a:xfrm>
            <a:off x="756000" y="5078520"/>
            <a:ext cx="6047640" cy="4811040"/>
          </a:xfrm>
          <a:noFill/>
          <a:ln>
            <a:noFill/>
          </a:ln>
        </p:spPr>
        <p:txBody>
          <a:bodyPr lIns="0" tIns="0" rIns="0" bIns="0">
            <a:spAutoFit/>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 xmlns:a16="http://schemas.microsoft.com/office/drawing/2014/main" id="{1A21EAD7-A54F-47E8-813A-A9109A3BBF69}"/>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74FE1E70-072A-444F-ACAE-C2867C3EA68C}"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12/8/19</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 xmlns:a16="http://schemas.microsoft.com/office/drawing/2014/main" id="{60BDAB5D-EF66-4B79-AC95-F3573DEF2F0D}"/>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BBC3AD56-616B-4269-BEEC-B4BAE91BBA9C}" type="slidenum">
              <a:rPr kumimoji="0" lang="it-IT"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it-IT"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 xmlns:a16="http://schemas.microsoft.com/office/drawing/2014/main" id="{1B546C79-F2E5-4F82-AF83-7DF3AC76B273}"/>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5672275D-8288-4A0F-9B6C-5BFFF60FC660}"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 xmlns:a16="http://schemas.microsoft.com/office/drawing/2014/main" id="{35E99616-BB00-4E6B-BC89-0FEF785CF2CF}"/>
              </a:ext>
            </a:extLst>
          </p:cNvPr>
          <p:cNvSpPr>
            <a:spLocks noGrp="1" noRot="1" noChangeAspect="1" noResize="1"/>
          </p:cNvSpPr>
          <p:nvPr>
            <p:ph type="sldImg"/>
          </p:nvPr>
        </p:nvSpPr>
        <p:spPr>
          <a:xfrm>
            <a:off x="1108075" y="814388"/>
            <a:ext cx="5346700" cy="4010025"/>
          </a:xfrm>
          <a:solidFill>
            <a:srgbClr val="729FCF"/>
          </a:solidFill>
          <a:ln w="25400">
            <a:solidFill>
              <a:srgbClr val="3465A4"/>
            </a:solidFill>
            <a:prstDash val="solid"/>
          </a:ln>
        </p:spPr>
      </p:sp>
      <p:sp>
        <p:nvSpPr>
          <p:cNvPr id="3" name="Notes Placeholder 2">
            <a:extLst>
              <a:ext uri="{FF2B5EF4-FFF2-40B4-BE49-F238E27FC236}">
                <a16:creationId xmlns="" xmlns:a16="http://schemas.microsoft.com/office/drawing/2014/main" id="{3A1A7D1A-B320-4185-BBB4-FD32AE049566}"/>
              </a:ext>
            </a:extLst>
          </p:cNvPr>
          <p:cNvSpPr txBox="1">
            <a:spLocks noGrp="1"/>
          </p:cNvSpPr>
          <p:nvPr>
            <p:ph type="body" sz="quarter" idx="1"/>
          </p:nvPr>
        </p:nvSpPr>
        <p:spPr>
          <a:xfrm>
            <a:off x="756000" y="5078520"/>
            <a:ext cx="6047640" cy="4811040"/>
          </a:xfrm>
          <a:noFill/>
          <a:ln>
            <a:noFill/>
          </a:ln>
        </p:spPr>
        <p:txBody>
          <a:bodyPr lIns="0" tIns="0" rIns="0" bIns="0"/>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 xmlns:a16="http://schemas.microsoft.com/office/drawing/2014/main" id="{34A992D2-0CF9-443F-92DA-579528E8DFC4}"/>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74FE1E70-072A-444F-ACAE-C2867C3EA68C}"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12/8/19</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 xmlns:a16="http://schemas.microsoft.com/office/drawing/2014/main" id="{14C4C3FF-FAD7-4571-BDE2-42A9401DF7DE}"/>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D0737B48-F63A-4C39-9674-65A4D8E08E88}" type="slidenum">
              <a:rPr kumimoji="0" lang="it-IT"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it-IT"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 xmlns:a16="http://schemas.microsoft.com/office/drawing/2014/main" id="{14126257-A816-4204-85B3-1C7CB3EBF13D}"/>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5728024D-36EE-4981-AD6E-9BCD784B953E}"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 xmlns:a16="http://schemas.microsoft.com/office/drawing/2014/main" id="{7D3C15D7-85DA-45CC-9767-D5CA18AE356E}"/>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a:extLst>
              <a:ext uri="{FF2B5EF4-FFF2-40B4-BE49-F238E27FC236}">
                <a16:creationId xmlns="" xmlns:a16="http://schemas.microsoft.com/office/drawing/2014/main" id="{39EDB4C1-B0EC-43E1-A7FC-FFE5BE1DB93B}"/>
              </a:ext>
            </a:extLst>
          </p:cNvPr>
          <p:cNvSpPr txBox="1">
            <a:spLocks noGrp="1"/>
          </p:cNvSpPr>
          <p:nvPr>
            <p:ph type="body" sz="quarter" idx="1"/>
          </p:nvPr>
        </p:nvSpPr>
        <p:spPr>
          <a:xfrm>
            <a:off x="756000" y="5078520"/>
            <a:ext cx="6047640" cy="4811040"/>
          </a:xfrm>
          <a:noFill/>
          <a:ln>
            <a:noFill/>
          </a:ln>
        </p:spPr>
        <p:txBody>
          <a:bodyPr lIns="0" tIns="0" rIns="0" bIns="0"/>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 xmlns:a16="http://schemas.microsoft.com/office/drawing/2014/main" id="{2A93DD87-B3C2-4DA5-83D0-1DD72061619B}"/>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74FE1E70-072A-444F-ACAE-C2867C3EA68C}"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12/8/19</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 xmlns:a16="http://schemas.microsoft.com/office/drawing/2014/main" id="{18980BE0-598A-4F99-A057-9E0E87E59717}"/>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05F6F290-1526-4AEA-8AEE-6B15DE0EB30B}" type="slidenum">
              <a:rPr kumimoji="0" lang="it-IT"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lang="it-IT"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 xmlns:a16="http://schemas.microsoft.com/office/drawing/2014/main" id="{83A99158-7268-4F0E-9C4C-A1EE370ECAB8}"/>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A9D748E5-85B6-4FC7-8E86-261EC8892CB4}"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 xmlns:a16="http://schemas.microsoft.com/office/drawing/2014/main" id="{BCEA6165-9796-4816-B944-63FE17EC7A82}"/>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a:extLst>
              <a:ext uri="{FF2B5EF4-FFF2-40B4-BE49-F238E27FC236}">
                <a16:creationId xmlns="" xmlns:a16="http://schemas.microsoft.com/office/drawing/2014/main" id="{D1516BF5-A086-41B7-B0FF-03F3073DAE27}"/>
              </a:ext>
            </a:extLst>
          </p:cNvPr>
          <p:cNvSpPr txBox="1">
            <a:spLocks noGrp="1"/>
          </p:cNvSpPr>
          <p:nvPr>
            <p:ph type="body" sz="quarter" idx="1"/>
          </p:nvPr>
        </p:nvSpPr>
        <p:spPr>
          <a:xfrm>
            <a:off x="756000" y="5078520"/>
            <a:ext cx="6047640" cy="4811040"/>
          </a:xfrm>
          <a:noFill/>
          <a:ln>
            <a:noFill/>
          </a:ln>
        </p:spPr>
        <p:txBody>
          <a:bodyPr lIns="0" tIns="0" rIns="0" bIns="0"/>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 xmlns:a16="http://schemas.microsoft.com/office/drawing/2014/main" id="{7D76D1AF-B0D2-4C94-B499-DD2BF3E47B02}"/>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74FE1E70-072A-444F-ACAE-C2867C3EA68C}"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12/8/19</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 xmlns:a16="http://schemas.microsoft.com/office/drawing/2014/main" id="{8FE22688-4DA9-4DF2-BEE5-0C319B8AFF74}"/>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2AB0E9BE-5B91-4AFE-BA4D-3FA8F8BD2CBA}" type="slidenum">
              <a:rPr kumimoji="0" lang="it-IT"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lang="it-IT"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 xmlns:a16="http://schemas.microsoft.com/office/drawing/2014/main" id="{EF340844-5FDA-41AB-AF1F-B2E353BF235C}"/>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55244120-E4A3-417A-B7AA-014A03E3EC95}"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 xmlns:a16="http://schemas.microsoft.com/office/drawing/2014/main" id="{1E2A2B01-ECB8-40A4-9F49-003B336EDBEA}"/>
              </a:ext>
            </a:extLst>
          </p:cNvPr>
          <p:cNvSpPr>
            <a:spLocks noGrp="1" noRot="1" noChangeAspect="1" noResize="1"/>
          </p:cNvSpPr>
          <p:nvPr>
            <p:ph type="sldImg"/>
          </p:nvPr>
        </p:nvSpPr>
        <p:spPr>
          <a:xfrm>
            <a:off x="1107000" y="812520"/>
            <a:ext cx="5345280" cy="4008959"/>
          </a:xfrm>
          <a:solidFill>
            <a:srgbClr val="729FCF"/>
          </a:solidFill>
          <a:ln w="25400">
            <a:solidFill>
              <a:srgbClr val="3465A4"/>
            </a:solidFill>
            <a:prstDash val="solid"/>
          </a:ln>
        </p:spPr>
      </p:sp>
      <p:sp>
        <p:nvSpPr>
          <p:cNvPr id="3" name="Notes Placeholder 2">
            <a:extLst>
              <a:ext uri="{FF2B5EF4-FFF2-40B4-BE49-F238E27FC236}">
                <a16:creationId xmlns="" xmlns:a16="http://schemas.microsoft.com/office/drawing/2014/main" id="{0028889B-C527-4E96-84B2-3D046CADCEB9}"/>
              </a:ext>
            </a:extLst>
          </p:cNvPr>
          <p:cNvSpPr txBox="1">
            <a:spLocks noGrp="1"/>
          </p:cNvSpPr>
          <p:nvPr>
            <p:ph type="body" sz="quarter" idx="1"/>
          </p:nvPr>
        </p:nvSpPr>
        <p:spPr>
          <a:xfrm>
            <a:off x="756000" y="5078520"/>
            <a:ext cx="6047640" cy="4811040"/>
          </a:xfrm>
          <a:noFill/>
          <a:ln>
            <a:noFill/>
          </a:ln>
        </p:spPr>
        <p:txBody>
          <a:bodyPr lIns="0" tIns="0" rIns="0" bIns="0"/>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 xmlns:a16="http://schemas.microsoft.com/office/drawing/2014/main" id="{8B60F896-8EF6-4D55-8BF5-D6D759F4EA50}"/>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74FE1E70-072A-444F-ACAE-C2867C3EA68C}"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12/8/19</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 xmlns:a16="http://schemas.microsoft.com/office/drawing/2014/main" id="{2EE1EACB-6388-4792-9B42-2BA7385D5031}"/>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33581CFB-2EF4-49BD-9D8D-0E7584864D32}" type="slidenum">
              <a:rPr kumimoji="0" lang="it-IT"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6</a:t>
            </a:fld>
            <a:endParaRPr kumimoji="0" lang="it-IT"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 xmlns:a16="http://schemas.microsoft.com/office/drawing/2014/main" id="{70679567-7AC7-41DA-BFA5-51E2FEADDA31}"/>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60B8785F-26D7-4257-8FF8-135E8107C66E}"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 xmlns:a16="http://schemas.microsoft.com/office/drawing/2014/main" id="{02F0DC3C-0139-4539-B256-FD8322950D6B}"/>
              </a:ext>
            </a:extLst>
          </p:cNvPr>
          <p:cNvSpPr>
            <a:spLocks noGrp="1" noRot="1" noChangeAspect="1" noResize="1"/>
          </p:cNvSpPr>
          <p:nvPr>
            <p:ph type="sldImg"/>
          </p:nvPr>
        </p:nvSpPr>
        <p:spPr>
          <a:xfrm>
            <a:off x="1107000" y="812520"/>
            <a:ext cx="5345280" cy="4008959"/>
          </a:xfrm>
          <a:solidFill>
            <a:srgbClr val="729FCF"/>
          </a:solidFill>
          <a:ln w="25400">
            <a:solidFill>
              <a:srgbClr val="3465A4"/>
            </a:solidFill>
            <a:prstDash val="solid"/>
          </a:ln>
        </p:spPr>
      </p:sp>
      <p:sp>
        <p:nvSpPr>
          <p:cNvPr id="3" name="Notes Placeholder 2">
            <a:extLst>
              <a:ext uri="{FF2B5EF4-FFF2-40B4-BE49-F238E27FC236}">
                <a16:creationId xmlns="" xmlns:a16="http://schemas.microsoft.com/office/drawing/2014/main" id="{322BAFFB-C5B0-4828-821C-70085F6EA2CF}"/>
              </a:ext>
            </a:extLst>
          </p:cNvPr>
          <p:cNvSpPr txBox="1">
            <a:spLocks noGrp="1"/>
          </p:cNvSpPr>
          <p:nvPr>
            <p:ph type="body" sz="quarter" idx="1"/>
          </p:nvPr>
        </p:nvSpPr>
        <p:spPr>
          <a:xfrm>
            <a:off x="756000" y="5078520"/>
            <a:ext cx="6047640" cy="4811040"/>
          </a:xfrm>
          <a:noFill/>
          <a:ln>
            <a:noFill/>
          </a:ln>
        </p:spPr>
        <p:txBody>
          <a:bodyPr lIns="0" tIns="0" rIns="0" bIns="0"/>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 xmlns:a16="http://schemas.microsoft.com/office/drawing/2014/main" id="{F6C1D55B-9D8D-44F1-B213-4596347B85CF}"/>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74FE1E70-072A-444F-ACAE-C2867C3EA68C}"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12/8/19</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 xmlns:a16="http://schemas.microsoft.com/office/drawing/2014/main" id="{A7842C33-1AC4-49F5-A087-3B9B84188FC6}"/>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22EE0414-131C-474A-A7A9-886F6C84EF66}" type="slidenum">
              <a:rPr kumimoji="0" lang="it-IT"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7</a:t>
            </a:fld>
            <a:endParaRPr kumimoji="0" lang="it-IT"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11" name="Slide Number Placeholder 6">
            <a:extLst>
              <a:ext uri="{FF2B5EF4-FFF2-40B4-BE49-F238E27FC236}">
                <a16:creationId xmlns="" xmlns:a16="http://schemas.microsoft.com/office/drawing/2014/main" id="{A1243F1C-5E15-457F-882B-68D362F21D52}"/>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D9BE6281-89B8-4552-A27F-DEAAABEF1062}" type="slidenum">
              <a:rPr kumimoji="0" lang="en-US" sz="1400" b="0" i="0" u="none" strike="noStrike" kern="1200" cap="none" spc="0" normalizeH="0" baseline="0" noProof="0" smtClean="0">
                <a:ln>
                  <a:noFill/>
                </a:ln>
                <a:solidFill>
                  <a:schemeClr val="tx1"/>
                </a:solidFill>
                <a:effectLst/>
                <a:uLnTx/>
                <a:uFillTx/>
                <a:latin typeface="Liberation Sans" pitchFamily="18"/>
                <a:ea typeface="Segoe UI"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schemeClr val="tx1"/>
              </a:solidFill>
              <a:effectLst/>
              <a:uLnTx/>
              <a:uFillTx/>
              <a:latin typeface="Liberation Sans" pitchFamily="18"/>
              <a:ea typeface="Segoe UI" pitchFamily="2"/>
              <a:cs typeface="Tahoma" pitchFamily="2"/>
            </a:endParaRPr>
          </a:p>
        </p:txBody>
      </p:sp>
      <p:sp>
        <p:nvSpPr>
          <p:cNvPr id="2" name="Slide Image Placeholder 1">
            <a:extLst>
              <a:ext uri="{FF2B5EF4-FFF2-40B4-BE49-F238E27FC236}">
                <a16:creationId xmlns="" xmlns:a16="http://schemas.microsoft.com/office/drawing/2014/main" id="{C2D1701F-E4C0-4EFE-90F2-CC76318BC7AE}"/>
              </a:ext>
            </a:extLst>
          </p:cNvPr>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a:extLst>
              <a:ext uri="{FF2B5EF4-FFF2-40B4-BE49-F238E27FC236}">
                <a16:creationId xmlns="" xmlns:a16="http://schemas.microsoft.com/office/drawing/2014/main" id="{845F5536-8D38-4B4A-881F-615D813646C2}"/>
              </a:ext>
            </a:extLst>
          </p:cNvPr>
          <p:cNvSpPr txBox="1">
            <a:spLocks noGrp="1"/>
          </p:cNvSpPr>
          <p:nvPr>
            <p:ph type="body" sz="quarter" idx="1"/>
          </p:nvPr>
        </p:nvSpPr>
        <p:spPr>
          <a:xfrm>
            <a:off x="756000" y="5078520"/>
            <a:ext cx="6047640" cy="4811040"/>
          </a:xfrm>
          <a:noFill/>
          <a:ln>
            <a:noFill/>
          </a:ln>
        </p:spPr>
        <p:txBody>
          <a:bodyPr lIns="0" tIns="0" rIns="0" bIns="0"/>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7E05AB6-6DB5-4CDA-AD8C-EBE575275D28}"/>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
        <p:nvSpPr>
          <p:cNvPr id="2" name="Title 1">
            <a:extLst>
              <a:ext uri="{FF2B5EF4-FFF2-40B4-BE49-F238E27FC236}">
                <a16:creationId xmlns="" xmlns:a16="http://schemas.microsoft.com/office/drawing/2014/main" id="{07EFD9CF-F1B3-44FF-AB8D-AA66AB14FE42}"/>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48B0152-0A19-497F-88E2-072008E1CCAB}"/>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21591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AC5C29D9-AC94-461B-B70C-F933CCDFEB3B}"/>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
        <p:nvSpPr>
          <p:cNvPr id="2" name="Title 1">
            <a:extLst>
              <a:ext uri="{FF2B5EF4-FFF2-40B4-BE49-F238E27FC236}">
                <a16:creationId xmlns="" xmlns:a16="http://schemas.microsoft.com/office/drawing/2014/main" id="{693BD58A-587C-40FF-92DA-E041C8EA98CA}"/>
              </a:ext>
            </a:extLst>
          </p:cNvPr>
          <p:cNvSpPr>
            <a:spLocks noGrp="1"/>
          </p:cNvSpPr>
          <p:nvPr>
            <p:ph type="title"/>
          </p:nvPr>
        </p:nvSpPr>
        <p:spPr>
          <a:xfrm>
            <a:off x="503999" y="2147040"/>
            <a:ext cx="7899479" cy="1262160"/>
          </a:xfrm>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EAE59A7-14E9-41BC-9371-255718802702}"/>
              </a:ext>
            </a:extLst>
          </p:cNvPr>
          <p:cNvSpPr>
            <a:spLocks noGrp="1"/>
          </p:cNvSpPr>
          <p:nvPr>
            <p:ph type="body" orient="vert" idx="1"/>
          </p:nvPr>
        </p:nvSpPr>
        <p:spPr>
          <a:xfrm>
            <a:off x="503999" y="4181039"/>
            <a:ext cx="9071640" cy="29883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481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7B3258FB-4D86-4CCF-A967-0E9A1363B0FD}"/>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
        <p:nvSpPr>
          <p:cNvPr id="2" name="Vertical Title 1">
            <a:extLst>
              <a:ext uri="{FF2B5EF4-FFF2-40B4-BE49-F238E27FC236}">
                <a16:creationId xmlns="" xmlns:a16="http://schemas.microsoft.com/office/drawing/2014/main" id="{394BD399-E12B-468C-A340-4D4E36698711}"/>
              </a:ext>
            </a:extLst>
          </p:cNvPr>
          <p:cNvSpPr>
            <a:spLocks noGrp="1"/>
          </p:cNvSpPr>
          <p:nvPr>
            <p:ph type="title" orient="vert"/>
          </p:nvPr>
        </p:nvSpPr>
        <p:spPr>
          <a:xfrm>
            <a:off x="7308850" y="2146300"/>
            <a:ext cx="2266950" cy="5022850"/>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002A024F-CD6F-465E-8417-F1BF7C480E14}"/>
              </a:ext>
            </a:extLst>
          </p:cNvPr>
          <p:cNvSpPr>
            <a:spLocks noGrp="1"/>
          </p:cNvSpPr>
          <p:nvPr>
            <p:ph type="body" orient="vert" idx="1"/>
          </p:nvPr>
        </p:nvSpPr>
        <p:spPr>
          <a:xfrm>
            <a:off x="503238" y="2146300"/>
            <a:ext cx="6653212" cy="5022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0563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 xmlns:a16="http://schemas.microsoft.com/office/drawing/2014/main" id="{CB3C3635-338C-44D9-A158-9A2F32649EC3}"/>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8" name="Picture 7">
            <a:extLst>
              <a:ext uri="{FF2B5EF4-FFF2-40B4-BE49-F238E27FC236}">
                <a16:creationId xmlns="" xmlns:a16="http://schemas.microsoft.com/office/drawing/2014/main" id="{54D18C2C-7456-4533-9170-0BEB4A24615E}"/>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9" name="Picture 8">
            <a:extLst>
              <a:ext uri="{FF2B5EF4-FFF2-40B4-BE49-F238E27FC236}">
                <a16:creationId xmlns="" xmlns:a16="http://schemas.microsoft.com/office/drawing/2014/main" id="{6A9DEE6E-7710-47FD-9720-B3BA9E211560}"/>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Title 1">
            <a:extLst>
              <a:ext uri="{FF2B5EF4-FFF2-40B4-BE49-F238E27FC236}">
                <a16:creationId xmlns="" xmlns:a16="http://schemas.microsoft.com/office/drawing/2014/main" id="{F9090012-37C6-400B-9F3C-7A65A821A234}"/>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DDB457D-F903-47BA-8DCC-FD3FE385F27A}"/>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702E212-064C-49B5-9E45-5CBBC847B01A}"/>
              </a:ext>
            </a:extLst>
          </p:cNvPr>
          <p:cNvSpPr>
            <a:spLocks noGrp="1"/>
          </p:cNvSpPr>
          <p:nvPr>
            <p:ph type="dt" sz="half" idx="10"/>
          </p:nvPr>
        </p:nvSpPr>
        <p:spPr>
          <a:xfrm>
            <a:off x="503999" y="7323840"/>
            <a:ext cx="2348280" cy="236160"/>
          </a:xfrm>
        </p:spPr>
        <p:txBody>
          <a:bodyPr/>
          <a:lstStyle/>
          <a:p>
            <a:pPr lvl="0"/>
            <a:endParaRPr lang="it-IT"/>
          </a:p>
        </p:txBody>
      </p:sp>
      <p:sp>
        <p:nvSpPr>
          <p:cNvPr id="5" name="Footer Placeholder 4">
            <a:extLst>
              <a:ext uri="{FF2B5EF4-FFF2-40B4-BE49-F238E27FC236}">
                <a16:creationId xmlns="" xmlns:a16="http://schemas.microsoft.com/office/drawing/2014/main" id="{1575452D-0769-4B83-AA70-71FD6559A95F}"/>
              </a:ext>
            </a:extLst>
          </p:cNvPr>
          <p:cNvSpPr>
            <a:spLocks noGrp="1"/>
          </p:cNvSpPr>
          <p:nvPr>
            <p:ph type="ftr" sz="quarter" idx="11"/>
          </p:nvPr>
        </p:nvSpPr>
        <p:spPr>
          <a:xfrm>
            <a:off x="3447360" y="7260120"/>
            <a:ext cx="3195000" cy="299880"/>
          </a:xfrm>
        </p:spPr>
        <p:txBody>
          <a:bodyPr/>
          <a:lstStyle/>
          <a:p>
            <a:pPr lvl="0"/>
            <a:endParaRPr lang="it-IT"/>
          </a:p>
        </p:txBody>
      </p:sp>
      <p:sp>
        <p:nvSpPr>
          <p:cNvPr id="6" name="Slide Number Placeholder 5">
            <a:extLst>
              <a:ext uri="{FF2B5EF4-FFF2-40B4-BE49-F238E27FC236}">
                <a16:creationId xmlns="" xmlns:a16="http://schemas.microsoft.com/office/drawing/2014/main" id="{21DEAF97-63BE-4D32-A996-94FC15A6A9F5}"/>
              </a:ext>
            </a:extLst>
          </p:cNvPr>
          <p:cNvSpPr>
            <a:spLocks noGrp="1"/>
          </p:cNvSpPr>
          <p:nvPr>
            <p:ph type="sldNum" sz="quarter" idx="12"/>
          </p:nvPr>
        </p:nvSpPr>
        <p:spPr>
          <a:xfrm>
            <a:off x="7227360" y="7260120"/>
            <a:ext cx="2348280" cy="299880"/>
          </a:xfrm>
        </p:spPr>
        <p:txBody>
          <a:bodyPr/>
          <a:lstStyle/>
          <a:p>
            <a:pPr lvl="0"/>
            <a:fld id="{9C02C64A-FF54-4C0B-8244-C0D7B9A3DE77}" type="slidenum">
              <a:t>‹n.›</a:t>
            </a:fld>
            <a:endParaRPr lang="it-IT"/>
          </a:p>
        </p:txBody>
      </p:sp>
    </p:spTree>
    <p:extLst>
      <p:ext uri="{BB962C8B-B14F-4D97-AF65-F5344CB8AC3E}">
        <p14:creationId xmlns:p14="http://schemas.microsoft.com/office/powerpoint/2010/main" val="416770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a:extLst>
              <a:ext uri="{FF2B5EF4-FFF2-40B4-BE49-F238E27FC236}">
                <a16:creationId xmlns="" xmlns:a16="http://schemas.microsoft.com/office/drawing/2014/main" id="{6D9BBEBC-6F5E-4B58-BFA9-FE12628CA280}"/>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8" name="Picture 7">
            <a:extLst>
              <a:ext uri="{FF2B5EF4-FFF2-40B4-BE49-F238E27FC236}">
                <a16:creationId xmlns="" xmlns:a16="http://schemas.microsoft.com/office/drawing/2014/main" id="{E568E029-C0A9-440A-BED1-F01CCF1E435C}"/>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9" name="Picture 8">
            <a:extLst>
              <a:ext uri="{FF2B5EF4-FFF2-40B4-BE49-F238E27FC236}">
                <a16:creationId xmlns="" xmlns:a16="http://schemas.microsoft.com/office/drawing/2014/main" id="{1636EAB6-1EA7-4F45-9354-9A14A7C3E36E}"/>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Title 1">
            <a:extLst>
              <a:ext uri="{FF2B5EF4-FFF2-40B4-BE49-F238E27FC236}">
                <a16:creationId xmlns="" xmlns:a16="http://schemas.microsoft.com/office/drawing/2014/main" id="{A0F62B8B-F91A-4D9A-8C92-7D45C118EC05}"/>
              </a:ext>
            </a:extLst>
          </p:cNvPr>
          <p:cNvSpPr>
            <a:spLocks noGrp="1"/>
          </p:cNvSpPr>
          <p:nvPr>
            <p:ph type="title"/>
          </p:nvPr>
        </p:nvSpPr>
        <p:spPr>
          <a:xfrm>
            <a:off x="503999" y="301320"/>
            <a:ext cx="8208000" cy="745200"/>
          </a:xfr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F9DF98B-E343-4D44-BF3E-29DF62022D2A}"/>
              </a:ext>
            </a:extLst>
          </p:cNvPr>
          <p:cNvSpPr>
            <a:spLocks noGrp="1"/>
          </p:cNvSpPr>
          <p:nvPr>
            <p:ph idx="1"/>
          </p:nvPr>
        </p:nvSpPr>
        <p:spPr>
          <a:xfrm>
            <a:off x="503999" y="1769040"/>
            <a:ext cx="9071640" cy="5065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FA1649A-8F01-4DCA-B59B-902953DD1972}"/>
              </a:ext>
            </a:extLst>
          </p:cNvPr>
          <p:cNvSpPr>
            <a:spLocks noGrp="1"/>
          </p:cNvSpPr>
          <p:nvPr>
            <p:ph type="dt" sz="half" idx="10"/>
          </p:nvPr>
        </p:nvSpPr>
        <p:spPr>
          <a:xfrm>
            <a:off x="503999" y="7323840"/>
            <a:ext cx="2348280" cy="236160"/>
          </a:xfrm>
        </p:spPr>
        <p:txBody>
          <a:bodyPr/>
          <a:lstStyle/>
          <a:p>
            <a:pPr lvl="0"/>
            <a:endParaRPr lang="it-IT"/>
          </a:p>
        </p:txBody>
      </p:sp>
      <p:sp>
        <p:nvSpPr>
          <p:cNvPr id="5" name="Footer Placeholder 4">
            <a:extLst>
              <a:ext uri="{FF2B5EF4-FFF2-40B4-BE49-F238E27FC236}">
                <a16:creationId xmlns="" xmlns:a16="http://schemas.microsoft.com/office/drawing/2014/main" id="{A17ABFC9-0B18-42EE-B99A-26FA3E2B5A20}"/>
              </a:ext>
            </a:extLst>
          </p:cNvPr>
          <p:cNvSpPr>
            <a:spLocks noGrp="1"/>
          </p:cNvSpPr>
          <p:nvPr>
            <p:ph type="ftr" sz="quarter" idx="11"/>
          </p:nvPr>
        </p:nvSpPr>
        <p:spPr>
          <a:xfrm>
            <a:off x="3447360" y="7260120"/>
            <a:ext cx="3195000" cy="299880"/>
          </a:xfrm>
        </p:spPr>
        <p:txBody>
          <a:bodyPr/>
          <a:lstStyle/>
          <a:p>
            <a:pPr lvl="0"/>
            <a:endParaRPr lang="it-IT"/>
          </a:p>
        </p:txBody>
      </p:sp>
      <p:sp>
        <p:nvSpPr>
          <p:cNvPr id="6" name="Slide Number Placeholder 5">
            <a:extLst>
              <a:ext uri="{FF2B5EF4-FFF2-40B4-BE49-F238E27FC236}">
                <a16:creationId xmlns="" xmlns:a16="http://schemas.microsoft.com/office/drawing/2014/main" id="{41F597CE-C177-4149-8F80-88254AE0632D}"/>
              </a:ext>
            </a:extLst>
          </p:cNvPr>
          <p:cNvSpPr>
            <a:spLocks noGrp="1"/>
          </p:cNvSpPr>
          <p:nvPr>
            <p:ph type="sldNum" sz="quarter" idx="12"/>
          </p:nvPr>
        </p:nvSpPr>
        <p:spPr>
          <a:xfrm>
            <a:off x="7227360" y="7260120"/>
            <a:ext cx="2348280" cy="299880"/>
          </a:xfrm>
        </p:spPr>
        <p:txBody>
          <a:bodyPr/>
          <a:lstStyle/>
          <a:p>
            <a:pPr lvl="0"/>
            <a:fld id="{138A6339-0A8B-459B-B1CA-FE9301E0C371}" type="slidenum">
              <a:t>‹n.›</a:t>
            </a:fld>
            <a:endParaRPr lang="it-IT"/>
          </a:p>
        </p:txBody>
      </p:sp>
    </p:spTree>
    <p:extLst>
      <p:ext uri="{BB962C8B-B14F-4D97-AF65-F5344CB8AC3E}">
        <p14:creationId xmlns:p14="http://schemas.microsoft.com/office/powerpoint/2010/main" val="3834189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Shape 6">
            <a:extLst>
              <a:ext uri="{FF2B5EF4-FFF2-40B4-BE49-F238E27FC236}">
                <a16:creationId xmlns="" xmlns:a16="http://schemas.microsoft.com/office/drawing/2014/main" id="{C02AE5F0-4035-44CC-BE45-4BF600A62A62}"/>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8" name="Picture 7">
            <a:extLst>
              <a:ext uri="{FF2B5EF4-FFF2-40B4-BE49-F238E27FC236}">
                <a16:creationId xmlns="" xmlns:a16="http://schemas.microsoft.com/office/drawing/2014/main" id="{000FA142-185E-4ACD-BC90-C8CBDA3DDB41}"/>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9" name="Picture 8">
            <a:extLst>
              <a:ext uri="{FF2B5EF4-FFF2-40B4-BE49-F238E27FC236}">
                <a16:creationId xmlns="" xmlns:a16="http://schemas.microsoft.com/office/drawing/2014/main" id="{BA584C28-BC35-4BC8-941F-1431BB10CE49}"/>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Title 1">
            <a:extLst>
              <a:ext uri="{FF2B5EF4-FFF2-40B4-BE49-F238E27FC236}">
                <a16:creationId xmlns="" xmlns:a16="http://schemas.microsoft.com/office/drawing/2014/main" id="{E8D4D5D5-42E8-4DE5-8138-69DD31608759}"/>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D73F758-EA0D-4281-A2BE-94EFB4E5281F}"/>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85407A36-78BB-4CCE-9CB8-2C084F19EBEA}"/>
              </a:ext>
            </a:extLst>
          </p:cNvPr>
          <p:cNvSpPr>
            <a:spLocks noGrp="1"/>
          </p:cNvSpPr>
          <p:nvPr>
            <p:ph type="dt" sz="half" idx="10"/>
          </p:nvPr>
        </p:nvSpPr>
        <p:spPr>
          <a:xfrm>
            <a:off x="503999" y="7323840"/>
            <a:ext cx="2348280" cy="236160"/>
          </a:xfrm>
        </p:spPr>
        <p:txBody>
          <a:bodyPr/>
          <a:lstStyle/>
          <a:p>
            <a:pPr lvl="0"/>
            <a:endParaRPr lang="it-IT"/>
          </a:p>
        </p:txBody>
      </p:sp>
      <p:sp>
        <p:nvSpPr>
          <p:cNvPr id="5" name="Footer Placeholder 4">
            <a:extLst>
              <a:ext uri="{FF2B5EF4-FFF2-40B4-BE49-F238E27FC236}">
                <a16:creationId xmlns="" xmlns:a16="http://schemas.microsoft.com/office/drawing/2014/main" id="{5104BBDC-1263-452A-A8D3-357EAC8A64A9}"/>
              </a:ext>
            </a:extLst>
          </p:cNvPr>
          <p:cNvSpPr>
            <a:spLocks noGrp="1"/>
          </p:cNvSpPr>
          <p:nvPr>
            <p:ph type="ftr" sz="quarter" idx="11"/>
          </p:nvPr>
        </p:nvSpPr>
        <p:spPr>
          <a:xfrm>
            <a:off x="3447360" y="7260120"/>
            <a:ext cx="3195000" cy="299880"/>
          </a:xfrm>
        </p:spPr>
        <p:txBody>
          <a:bodyPr/>
          <a:lstStyle/>
          <a:p>
            <a:pPr lvl="0"/>
            <a:endParaRPr lang="it-IT"/>
          </a:p>
        </p:txBody>
      </p:sp>
      <p:sp>
        <p:nvSpPr>
          <p:cNvPr id="6" name="Slide Number Placeholder 5">
            <a:extLst>
              <a:ext uri="{FF2B5EF4-FFF2-40B4-BE49-F238E27FC236}">
                <a16:creationId xmlns="" xmlns:a16="http://schemas.microsoft.com/office/drawing/2014/main" id="{B74F1BF6-9932-4D66-8B3B-BCEA63BC80C0}"/>
              </a:ext>
            </a:extLst>
          </p:cNvPr>
          <p:cNvSpPr>
            <a:spLocks noGrp="1"/>
          </p:cNvSpPr>
          <p:nvPr>
            <p:ph type="sldNum" sz="quarter" idx="12"/>
          </p:nvPr>
        </p:nvSpPr>
        <p:spPr>
          <a:xfrm>
            <a:off x="7227360" y="7260120"/>
            <a:ext cx="2348280" cy="299880"/>
          </a:xfrm>
        </p:spPr>
        <p:txBody>
          <a:bodyPr/>
          <a:lstStyle/>
          <a:p>
            <a:pPr lvl="0"/>
            <a:fld id="{AC387EBC-D6C2-436C-8798-FA57F60F5A04}" type="slidenum">
              <a:t>‹n.›</a:t>
            </a:fld>
            <a:endParaRPr lang="it-IT"/>
          </a:p>
        </p:txBody>
      </p:sp>
    </p:spTree>
    <p:extLst>
      <p:ext uri="{BB962C8B-B14F-4D97-AF65-F5344CB8AC3E}">
        <p14:creationId xmlns:p14="http://schemas.microsoft.com/office/powerpoint/2010/main" val="2905353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a:extLst>
              <a:ext uri="{FF2B5EF4-FFF2-40B4-BE49-F238E27FC236}">
                <a16:creationId xmlns="" xmlns:a16="http://schemas.microsoft.com/office/drawing/2014/main" id="{AFAC048D-5E8E-4812-AE44-7D0230C895A6}"/>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9" name="Picture 8">
            <a:extLst>
              <a:ext uri="{FF2B5EF4-FFF2-40B4-BE49-F238E27FC236}">
                <a16:creationId xmlns="" xmlns:a16="http://schemas.microsoft.com/office/drawing/2014/main" id="{E2DB9E6D-5E60-4482-837A-E79CC418A864}"/>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10" name="Picture 9">
            <a:extLst>
              <a:ext uri="{FF2B5EF4-FFF2-40B4-BE49-F238E27FC236}">
                <a16:creationId xmlns="" xmlns:a16="http://schemas.microsoft.com/office/drawing/2014/main" id="{B45F1038-7589-4052-8765-43CD95031F7A}"/>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Title 1">
            <a:extLst>
              <a:ext uri="{FF2B5EF4-FFF2-40B4-BE49-F238E27FC236}">
                <a16:creationId xmlns="" xmlns:a16="http://schemas.microsoft.com/office/drawing/2014/main" id="{527A4218-CC35-4C71-BDFE-5833E6C88D48}"/>
              </a:ext>
            </a:extLst>
          </p:cNvPr>
          <p:cNvSpPr>
            <a:spLocks noGrp="1"/>
          </p:cNvSpPr>
          <p:nvPr>
            <p:ph type="title"/>
          </p:nvPr>
        </p:nvSpPr>
        <p:spPr>
          <a:xfrm>
            <a:off x="503999" y="301320"/>
            <a:ext cx="8208000" cy="745200"/>
          </a:xfr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A8A0444-AA20-4EED-B831-95827836220E}"/>
              </a:ext>
            </a:extLst>
          </p:cNvPr>
          <p:cNvSpPr>
            <a:spLocks noGrp="1"/>
          </p:cNvSpPr>
          <p:nvPr>
            <p:ph sz="half" idx="1"/>
          </p:nvPr>
        </p:nvSpPr>
        <p:spPr>
          <a:xfrm>
            <a:off x="503238" y="1768475"/>
            <a:ext cx="4459287" cy="5065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E0E09E6-8BE8-4B51-AA8D-9D08E812B0B2}"/>
              </a:ext>
            </a:extLst>
          </p:cNvPr>
          <p:cNvSpPr>
            <a:spLocks noGrp="1"/>
          </p:cNvSpPr>
          <p:nvPr>
            <p:ph sz="half" idx="2"/>
          </p:nvPr>
        </p:nvSpPr>
        <p:spPr>
          <a:xfrm>
            <a:off x="5114925" y="1768475"/>
            <a:ext cx="4460875" cy="5065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89166E62-825A-49B4-B2EC-B473F9A3F6D6}"/>
              </a:ext>
            </a:extLst>
          </p:cNvPr>
          <p:cNvSpPr>
            <a:spLocks noGrp="1"/>
          </p:cNvSpPr>
          <p:nvPr>
            <p:ph type="dt" sz="half" idx="10"/>
          </p:nvPr>
        </p:nvSpPr>
        <p:spPr>
          <a:xfrm>
            <a:off x="503999" y="7323840"/>
            <a:ext cx="2348280" cy="236160"/>
          </a:xfrm>
        </p:spPr>
        <p:txBody>
          <a:bodyPr/>
          <a:lstStyle/>
          <a:p>
            <a:pPr lvl="0"/>
            <a:endParaRPr lang="it-IT"/>
          </a:p>
        </p:txBody>
      </p:sp>
      <p:sp>
        <p:nvSpPr>
          <p:cNvPr id="6" name="Footer Placeholder 5">
            <a:extLst>
              <a:ext uri="{FF2B5EF4-FFF2-40B4-BE49-F238E27FC236}">
                <a16:creationId xmlns="" xmlns:a16="http://schemas.microsoft.com/office/drawing/2014/main" id="{E9BEAED0-7B51-472D-AE5C-F94B7BD575F9}"/>
              </a:ext>
            </a:extLst>
          </p:cNvPr>
          <p:cNvSpPr>
            <a:spLocks noGrp="1"/>
          </p:cNvSpPr>
          <p:nvPr>
            <p:ph type="ftr" sz="quarter" idx="11"/>
          </p:nvPr>
        </p:nvSpPr>
        <p:spPr>
          <a:xfrm>
            <a:off x="3447360" y="7260120"/>
            <a:ext cx="3195000" cy="299880"/>
          </a:xfrm>
        </p:spPr>
        <p:txBody>
          <a:bodyPr/>
          <a:lstStyle/>
          <a:p>
            <a:pPr lvl="0"/>
            <a:endParaRPr lang="it-IT"/>
          </a:p>
        </p:txBody>
      </p:sp>
      <p:sp>
        <p:nvSpPr>
          <p:cNvPr id="7" name="Slide Number Placeholder 6">
            <a:extLst>
              <a:ext uri="{FF2B5EF4-FFF2-40B4-BE49-F238E27FC236}">
                <a16:creationId xmlns="" xmlns:a16="http://schemas.microsoft.com/office/drawing/2014/main" id="{1049AA7E-7DAB-446C-991A-8E24D8A6EC01}"/>
              </a:ext>
            </a:extLst>
          </p:cNvPr>
          <p:cNvSpPr>
            <a:spLocks noGrp="1"/>
          </p:cNvSpPr>
          <p:nvPr>
            <p:ph type="sldNum" sz="quarter" idx="12"/>
          </p:nvPr>
        </p:nvSpPr>
        <p:spPr>
          <a:xfrm>
            <a:off x="7227360" y="7260120"/>
            <a:ext cx="2348280" cy="299880"/>
          </a:xfrm>
        </p:spPr>
        <p:txBody>
          <a:bodyPr/>
          <a:lstStyle/>
          <a:p>
            <a:pPr lvl="0"/>
            <a:fld id="{B6FE4B3B-A2A9-4C21-A643-7E5DDEB20590}" type="slidenum">
              <a:t>‹n.›</a:t>
            </a:fld>
            <a:endParaRPr lang="it-IT"/>
          </a:p>
        </p:txBody>
      </p:sp>
    </p:spTree>
    <p:extLst>
      <p:ext uri="{BB962C8B-B14F-4D97-AF65-F5344CB8AC3E}">
        <p14:creationId xmlns:p14="http://schemas.microsoft.com/office/powerpoint/2010/main" val="3327726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A18AA964-4CEE-401C-BB8C-4B21B75B1771}"/>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11" name="Picture 10">
            <a:extLst>
              <a:ext uri="{FF2B5EF4-FFF2-40B4-BE49-F238E27FC236}">
                <a16:creationId xmlns="" xmlns:a16="http://schemas.microsoft.com/office/drawing/2014/main" id="{CD58591F-6074-4F58-9062-A531FAE1F513}"/>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12" name="Picture 11">
            <a:extLst>
              <a:ext uri="{FF2B5EF4-FFF2-40B4-BE49-F238E27FC236}">
                <a16:creationId xmlns="" xmlns:a16="http://schemas.microsoft.com/office/drawing/2014/main" id="{8161AC4F-EBA5-4917-B6D0-5E1F84BD28D6}"/>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Title 1">
            <a:extLst>
              <a:ext uri="{FF2B5EF4-FFF2-40B4-BE49-F238E27FC236}">
                <a16:creationId xmlns="" xmlns:a16="http://schemas.microsoft.com/office/drawing/2014/main" id="{6175B810-E24B-46C2-9638-831D78263D9F}"/>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04A90AB-F610-4558-8018-838BF68AA766}"/>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684DFFD4-2C5C-4A88-8BBC-E435DEA83156}"/>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BCC7F37-EBFF-4523-9A3B-5D1A30600BAA}"/>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6870023-2CFF-4064-9065-8644E360967C}"/>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AC34A4FA-4971-4CA4-82BC-5BFE2E8CFFB4}"/>
              </a:ext>
            </a:extLst>
          </p:cNvPr>
          <p:cNvSpPr>
            <a:spLocks noGrp="1"/>
          </p:cNvSpPr>
          <p:nvPr>
            <p:ph type="dt" sz="half" idx="10"/>
          </p:nvPr>
        </p:nvSpPr>
        <p:spPr>
          <a:xfrm>
            <a:off x="503999" y="7323840"/>
            <a:ext cx="2348280" cy="236160"/>
          </a:xfrm>
        </p:spPr>
        <p:txBody>
          <a:bodyPr/>
          <a:lstStyle/>
          <a:p>
            <a:pPr lvl="0"/>
            <a:endParaRPr lang="it-IT"/>
          </a:p>
        </p:txBody>
      </p:sp>
      <p:sp>
        <p:nvSpPr>
          <p:cNvPr id="8" name="Footer Placeholder 7">
            <a:extLst>
              <a:ext uri="{FF2B5EF4-FFF2-40B4-BE49-F238E27FC236}">
                <a16:creationId xmlns="" xmlns:a16="http://schemas.microsoft.com/office/drawing/2014/main" id="{B12F8D5E-282B-4D37-A282-2AE55DDC224B}"/>
              </a:ext>
            </a:extLst>
          </p:cNvPr>
          <p:cNvSpPr>
            <a:spLocks noGrp="1"/>
          </p:cNvSpPr>
          <p:nvPr>
            <p:ph type="ftr" sz="quarter" idx="11"/>
          </p:nvPr>
        </p:nvSpPr>
        <p:spPr>
          <a:xfrm>
            <a:off x="3447360" y="7260120"/>
            <a:ext cx="3195000" cy="299880"/>
          </a:xfrm>
        </p:spPr>
        <p:txBody>
          <a:bodyPr/>
          <a:lstStyle/>
          <a:p>
            <a:pPr lvl="0"/>
            <a:endParaRPr lang="it-IT"/>
          </a:p>
        </p:txBody>
      </p:sp>
      <p:sp>
        <p:nvSpPr>
          <p:cNvPr id="9" name="Slide Number Placeholder 8">
            <a:extLst>
              <a:ext uri="{FF2B5EF4-FFF2-40B4-BE49-F238E27FC236}">
                <a16:creationId xmlns="" xmlns:a16="http://schemas.microsoft.com/office/drawing/2014/main" id="{1788C1B4-4413-4DE9-A82E-BF5D3153C913}"/>
              </a:ext>
            </a:extLst>
          </p:cNvPr>
          <p:cNvSpPr>
            <a:spLocks noGrp="1"/>
          </p:cNvSpPr>
          <p:nvPr>
            <p:ph type="sldNum" sz="quarter" idx="12"/>
          </p:nvPr>
        </p:nvSpPr>
        <p:spPr>
          <a:xfrm>
            <a:off x="7227360" y="7260120"/>
            <a:ext cx="2348280" cy="299880"/>
          </a:xfrm>
        </p:spPr>
        <p:txBody>
          <a:bodyPr/>
          <a:lstStyle/>
          <a:p>
            <a:pPr lvl="0"/>
            <a:fld id="{7C13CA17-5063-4886-90D5-A35757FC8431}" type="slidenum">
              <a:t>‹n.›</a:t>
            </a:fld>
            <a:endParaRPr lang="it-IT"/>
          </a:p>
        </p:txBody>
      </p:sp>
    </p:spTree>
    <p:extLst>
      <p:ext uri="{BB962C8B-B14F-4D97-AF65-F5344CB8AC3E}">
        <p14:creationId xmlns:p14="http://schemas.microsoft.com/office/powerpoint/2010/main" val="3539674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Shape 5">
            <a:extLst>
              <a:ext uri="{FF2B5EF4-FFF2-40B4-BE49-F238E27FC236}">
                <a16:creationId xmlns="" xmlns:a16="http://schemas.microsoft.com/office/drawing/2014/main" id="{ABE5A806-8A1A-4AAD-B0F3-FC687033DF09}"/>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7" name="Picture 6">
            <a:extLst>
              <a:ext uri="{FF2B5EF4-FFF2-40B4-BE49-F238E27FC236}">
                <a16:creationId xmlns="" xmlns:a16="http://schemas.microsoft.com/office/drawing/2014/main" id="{5BEB8AC6-4943-4E10-AE87-02770C9C806C}"/>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8" name="Picture 7">
            <a:extLst>
              <a:ext uri="{FF2B5EF4-FFF2-40B4-BE49-F238E27FC236}">
                <a16:creationId xmlns="" xmlns:a16="http://schemas.microsoft.com/office/drawing/2014/main" id="{E3E00BA5-EBEF-42D4-AF2A-CEB95C221309}"/>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Title 1">
            <a:extLst>
              <a:ext uri="{FF2B5EF4-FFF2-40B4-BE49-F238E27FC236}">
                <a16:creationId xmlns="" xmlns:a16="http://schemas.microsoft.com/office/drawing/2014/main" id="{B37B5521-D6C4-48E8-9763-56CF08C2B5E4}"/>
              </a:ext>
            </a:extLst>
          </p:cNvPr>
          <p:cNvSpPr>
            <a:spLocks noGrp="1"/>
          </p:cNvSpPr>
          <p:nvPr>
            <p:ph type="title"/>
          </p:nvPr>
        </p:nvSpPr>
        <p:spPr>
          <a:xfrm>
            <a:off x="503999" y="301320"/>
            <a:ext cx="8208000" cy="745200"/>
          </a:xfrm>
        </p:spPr>
        <p:txBody>
          <a:bodyPr/>
          <a:lstStyle/>
          <a:p>
            <a:r>
              <a:rPr lang="en-US"/>
              <a:t>Click to edit Master title style</a:t>
            </a:r>
          </a:p>
        </p:txBody>
      </p:sp>
      <p:sp>
        <p:nvSpPr>
          <p:cNvPr id="3" name="Date Placeholder 2">
            <a:extLst>
              <a:ext uri="{FF2B5EF4-FFF2-40B4-BE49-F238E27FC236}">
                <a16:creationId xmlns="" xmlns:a16="http://schemas.microsoft.com/office/drawing/2014/main" id="{A5FAA904-C2B6-4A15-BA26-15543F1E10EA}"/>
              </a:ext>
            </a:extLst>
          </p:cNvPr>
          <p:cNvSpPr>
            <a:spLocks noGrp="1"/>
          </p:cNvSpPr>
          <p:nvPr>
            <p:ph type="dt" sz="half" idx="10"/>
          </p:nvPr>
        </p:nvSpPr>
        <p:spPr>
          <a:xfrm>
            <a:off x="503999" y="7323840"/>
            <a:ext cx="2348280" cy="236160"/>
          </a:xfrm>
        </p:spPr>
        <p:txBody>
          <a:bodyPr/>
          <a:lstStyle/>
          <a:p>
            <a:pPr lvl="0"/>
            <a:endParaRPr lang="it-IT"/>
          </a:p>
        </p:txBody>
      </p:sp>
      <p:sp>
        <p:nvSpPr>
          <p:cNvPr id="4" name="Footer Placeholder 3">
            <a:extLst>
              <a:ext uri="{FF2B5EF4-FFF2-40B4-BE49-F238E27FC236}">
                <a16:creationId xmlns="" xmlns:a16="http://schemas.microsoft.com/office/drawing/2014/main" id="{F101FC99-1E71-4477-9DFE-ED308A3E139C}"/>
              </a:ext>
            </a:extLst>
          </p:cNvPr>
          <p:cNvSpPr>
            <a:spLocks noGrp="1"/>
          </p:cNvSpPr>
          <p:nvPr>
            <p:ph type="ftr" sz="quarter" idx="11"/>
          </p:nvPr>
        </p:nvSpPr>
        <p:spPr>
          <a:xfrm>
            <a:off x="3447360" y="7260120"/>
            <a:ext cx="3195000" cy="299880"/>
          </a:xfrm>
        </p:spPr>
        <p:txBody>
          <a:bodyPr/>
          <a:lstStyle/>
          <a:p>
            <a:pPr lvl="0"/>
            <a:endParaRPr lang="it-IT"/>
          </a:p>
        </p:txBody>
      </p:sp>
      <p:sp>
        <p:nvSpPr>
          <p:cNvPr id="5" name="Slide Number Placeholder 4">
            <a:extLst>
              <a:ext uri="{FF2B5EF4-FFF2-40B4-BE49-F238E27FC236}">
                <a16:creationId xmlns="" xmlns:a16="http://schemas.microsoft.com/office/drawing/2014/main" id="{41AB97F4-9BDF-4FBC-BA53-90B0ED1FFE1F}"/>
              </a:ext>
            </a:extLst>
          </p:cNvPr>
          <p:cNvSpPr>
            <a:spLocks noGrp="1"/>
          </p:cNvSpPr>
          <p:nvPr>
            <p:ph type="sldNum" sz="quarter" idx="12"/>
          </p:nvPr>
        </p:nvSpPr>
        <p:spPr>
          <a:xfrm>
            <a:off x="7227360" y="7260120"/>
            <a:ext cx="2348280" cy="299880"/>
          </a:xfrm>
        </p:spPr>
        <p:txBody>
          <a:bodyPr/>
          <a:lstStyle/>
          <a:p>
            <a:pPr lvl="0"/>
            <a:fld id="{D671095B-59C6-4174-95A4-327D44086CE7}" type="slidenum">
              <a:t>‹n.›</a:t>
            </a:fld>
            <a:endParaRPr lang="it-IT"/>
          </a:p>
        </p:txBody>
      </p:sp>
    </p:spTree>
    <p:extLst>
      <p:ext uri="{BB962C8B-B14F-4D97-AF65-F5344CB8AC3E}">
        <p14:creationId xmlns:p14="http://schemas.microsoft.com/office/powerpoint/2010/main" val="14021317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Shape 4">
            <a:extLst>
              <a:ext uri="{FF2B5EF4-FFF2-40B4-BE49-F238E27FC236}">
                <a16:creationId xmlns="" xmlns:a16="http://schemas.microsoft.com/office/drawing/2014/main" id="{C2B0B6FA-E518-4273-B8FB-53CE164AB5C7}"/>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6" name="Picture 5">
            <a:extLst>
              <a:ext uri="{FF2B5EF4-FFF2-40B4-BE49-F238E27FC236}">
                <a16:creationId xmlns="" xmlns:a16="http://schemas.microsoft.com/office/drawing/2014/main" id="{832EC398-8D06-4FCF-84C0-3941C791035B}"/>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7" name="Picture 6">
            <a:extLst>
              <a:ext uri="{FF2B5EF4-FFF2-40B4-BE49-F238E27FC236}">
                <a16:creationId xmlns="" xmlns:a16="http://schemas.microsoft.com/office/drawing/2014/main" id="{49967667-0BFC-4A8C-B9E5-3D95C75EA69E}"/>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Date Placeholder 1">
            <a:extLst>
              <a:ext uri="{FF2B5EF4-FFF2-40B4-BE49-F238E27FC236}">
                <a16:creationId xmlns="" xmlns:a16="http://schemas.microsoft.com/office/drawing/2014/main" id="{9E4653B4-D525-4F87-BC34-04C6E8CF7FA4}"/>
              </a:ext>
            </a:extLst>
          </p:cNvPr>
          <p:cNvSpPr>
            <a:spLocks noGrp="1"/>
          </p:cNvSpPr>
          <p:nvPr>
            <p:ph type="dt" sz="half" idx="10"/>
          </p:nvPr>
        </p:nvSpPr>
        <p:spPr>
          <a:xfrm>
            <a:off x="503999" y="7323840"/>
            <a:ext cx="2348280" cy="236160"/>
          </a:xfrm>
        </p:spPr>
        <p:txBody>
          <a:bodyPr/>
          <a:lstStyle/>
          <a:p>
            <a:pPr lvl="0"/>
            <a:endParaRPr lang="it-IT"/>
          </a:p>
        </p:txBody>
      </p:sp>
      <p:sp>
        <p:nvSpPr>
          <p:cNvPr id="3" name="Footer Placeholder 2">
            <a:extLst>
              <a:ext uri="{FF2B5EF4-FFF2-40B4-BE49-F238E27FC236}">
                <a16:creationId xmlns="" xmlns:a16="http://schemas.microsoft.com/office/drawing/2014/main" id="{8AEA1506-B5A5-46B8-810F-ED4F186D614C}"/>
              </a:ext>
            </a:extLst>
          </p:cNvPr>
          <p:cNvSpPr>
            <a:spLocks noGrp="1"/>
          </p:cNvSpPr>
          <p:nvPr>
            <p:ph type="ftr" sz="quarter" idx="11"/>
          </p:nvPr>
        </p:nvSpPr>
        <p:spPr>
          <a:xfrm>
            <a:off x="3447360" y="7260120"/>
            <a:ext cx="3195000" cy="299880"/>
          </a:xfrm>
        </p:spPr>
        <p:txBody>
          <a:bodyPr/>
          <a:lstStyle/>
          <a:p>
            <a:pPr lvl="0"/>
            <a:endParaRPr lang="it-IT"/>
          </a:p>
        </p:txBody>
      </p:sp>
      <p:sp>
        <p:nvSpPr>
          <p:cNvPr id="4" name="Slide Number Placeholder 3">
            <a:extLst>
              <a:ext uri="{FF2B5EF4-FFF2-40B4-BE49-F238E27FC236}">
                <a16:creationId xmlns="" xmlns:a16="http://schemas.microsoft.com/office/drawing/2014/main" id="{F156C0BC-322D-4CDC-9A3C-F5E8B6CB05A0}"/>
              </a:ext>
            </a:extLst>
          </p:cNvPr>
          <p:cNvSpPr>
            <a:spLocks noGrp="1"/>
          </p:cNvSpPr>
          <p:nvPr>
            <p:ph type="sldNum" sz="quarter" idx="12"/>
          </p:nvPr>
        </p:nvSpPr>
        <p:spPr>
          <a:xfrm>
            <a:off x="7227360" y="7260120"/>
            <a:ext cx="2348280" cy="299880"/>
          </a:xfrm>
        </p:spPr>
        <p:txBody>
          <a:bodyPr/>
          <a:lstStyle/>
          <a:p>
            <a:pPr lvl="0"/>
            <a:fld id="{740D1AF0-B678-4CE8-957C-5D23C9087A68}" type="slidenum">
              <a:t>‹n.›</a:t>
            </a:fld>
            <a:endParaRPr lang="it-IT"/>
          </a:p>
        </p:txBody>
      </p:sp>
    </p:spTree>
    <p:extLst>
      <p:ext uri="{BB962C8B-B14F-4D97-AF65-F5344CB8AC3E}">
        <p14:creationId xmlns:p14="http://schemas.microsoft.com/office/powerpoint/2010/main" val="188011795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a:extLst>
              <a:ext uri="{FF2B5EF4-FFF2-40B4-BE49-F238E27FC236}">
                <a16:creationId xmlns="" xmlns:a16="http://schemas.microsoft.com/office/drawing/2014/main" id="{8597C3F8-C2D5-4C75-BCBE-0F22D6B6211B}"/>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9" name="Picture 8">
            <a:extLst>
              <a:ext uri="{FF2B5EF4-FFF2-40B4-BE49-F238E27FC236}">
                <a16:creationId xmlns="" xmlns:a16="http://schemas.microsoft.com/office/drawing/2014/main" id="{5A111F01-4433-403F-8567-26A7ADA62479}"/>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10" name="Picture 9">
            <a:extLst>
              <a:ext uri="{FF2B5EF4-FFF2-40B4-BE49-F238E27FC236}">
                <a16:creationId xmlns="" xmlns:a16="http://schemas.microsoft.com/office/drawing/2014/main" id="{D2F1DE14-3C6D-402B-9C78-7261E968AA92}"/>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Title 1">
            <a:extLst>
              <a:ext uri="{FF2B5EF4-FFF2-40B4-BE49-F238E27FC236}">
                <a16:creationId xmlns="" xmlns:a16="http://schemas.microsoft.com/office/drawing/2014/main" id="{2702F316-A787-44B2-99AC-5EB2BAC00490}"/>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FF907951-8564-4AF1-BC95-CD653CF3CCCA}"/>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3D5BEC8A-1A7A-47CA-8F96-6F5597647120}"/>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F82098D-848F-4A5F-BB34-5716B12191FB}"/>
              </a:ext>
            </a:extLst>
          </p:cNvPr>
          <p:cNvSpPr>
            <a:spLocks noGrp="1"/>
          </p:cNvSpPr>
          <p:nvPr>
            <p:ph type="dt" sz="half" idx="10"/>
          </p:nvPr>
        </p:nvSpPr>
        <p:spPr>
          <a:xfrm>
            <a:off x="503999" y="7323840"/>
            <a:ext cx="2348280" cy="236160"/>
          </a:xfrm>
        </p:spPr>
        <p:txBody>
          <a:bodyPr/>
          <a:lstStyle/>
          <a:p>
            <a:pPr lvl="0"/>
            <a:endParaRPr lang="it-IT"/>
          </a:p>
        </p:txBody>
      </p:sp>
      <p:sp>
        <p:nvSpPr>
          <p:cNvPr id="6" name="Footer Placeholder 5">
            <a:extLst>
              <a:ext uri="{FF2B5EF4-FFF2-40B4-BE49-F238E27FC236}">
                <a16:creationId xmlns="" xmlns:a16="http://schemas.microsoft.com/office/drawing/2014/main" id="{C1595581-7AD7-4F00-8378-EEB709AA17F5}"/>
              </a:ext>
            </a:extLst>
          </p:cNvPr>
          <p:cNvSpPr>
            <a:spLocks noGrp="1"/>
          </p:cNvSpPr>
          <p:nvPr>
            <p:ph type="ftr" sz="quarter" idx="11"/>
          </p:nvPr>
        </p:nvSpPr>
        <p:spPr>
          <a:xfrm>
            <a:off x="3447360" y="7260120"/>
            <a:ext cx="3195000" cy="299880"/>
          </a:xfrm>
        </p:spPr>
        <p:txBody>
          <a:bodyPr/>
          <a:lstStyle/>
          <a:p>
            <a:pPr lvl="0"/>
            <a:endParaRPr lang="it-IT"/>
          </a:p>
        </p:txBody>
      </p:sp>
      <p:sp>
        <p:nvSpPr>
          <p:cNvPr id="7" name="Slide Number Placeholder 6">
            <a:extLst>
              <a:ext uri="{FF2B5EF4-FFF2-40B4-BE49-F238E27FC236}">
                <a16:creationId xmlns="" xmlns:a16="http://schemas.microsoft.com/office/drawing/2014/main" id="{03E288A4-6E7A-48E2-A8F5-AB67E9E15FF5}"/>
              </a:ext>
            </a:extLst>
          </p:cNvPr>
          <p:cNvSpPr>
            <a:spLocks noGrp="1"/>
          </p:cNvSpPr>
          <p:nvPr>
            <p:ph type="sldNum" sz="quarter" idx="12"/>
          </p:nvPr>
        </p:nvSpPr>
        <p:spPr>
          <a:xfrm>
            <a:off x="7227360" y="7260120"/>
            <a:ext cx="2348280" cy="299880"/>
          </a:xfrm>
        </p:spPr>
        <p:txBody>
          <a:bodyPr/>
          <a:lstStyle/>
          <a:p>
            <a:pPr lvl="0"/>
            <a:fld id="{16FF49BF-970C-43A6-926B-2CDA147ECAA0}" type="slidenum">
              <a:t>‹n.›</a:t>
            </a:fld>
            <a:endParaRPr lang="it-IT"/>
          </a:p>
        </p:txBody>
      </p:sp>
    </p:spTree>
    <p:extLst>
      <p:ext uri="{BB962C8B-B14F-4D97-AF65-F5344CB8AC3E}">
        <p14:creationId xmlns:p14="http://schemas.microsoft.com/office/powerpoint/2010/main" val="168739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2472581-B4BD-41B8-912D-F3E84FEC694B}"/>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
        <p:nvSpPr>
          <p:cNvPr id="2" name="Title 1">
            <a:extLst>
              <a:ext uri="{FF2B5EF4-FFF2-40B4-BE49-F238E27FC236}">
                <a16:creationId xmlns="" xmlns:a16="http://schemas.microsoft.com/office/drawing/2014/main" id="{2A785F34-2440-48F4-B6B0-AF07BB3A3C7D}"/>
              </a:ext>
            </a:extLst>
          </p:cNvPr>
          <p:cNvSpPr>
            <a:spLocks noGrp="1"/>
          </p:cNvSpPr>
          <p:nvPr>
            <p:ph type="title"/>
          </p:nvPr>
        </p:nvSpPr>
        <p:spPr>
          <a:xfrm>
            <a:off x="503999" y="2147040"/>
            <a:ext cx="7899479" cy="1262160"/>
          </a:xfr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182F2C3-9974-4EBE-9C4E-B32FAD3038EF}"/>
              </a:ext>
            </a:extLst>
          </p:cNvPr>
          <p:cNvSpPr>
            <a:spLocks noGrp="1"/>
          </p:cNvSpPr>
          <p:nvPr>
            <p:ph idx="1"/>
          </p:nvPr>
        </p:nvSpPr>
        <p:spPr>
          <a:xfrm>
            <a:off x="503999" y="4181039"/>
            <a:ext cx="9071640" cy="2988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163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Shape 7">
            <a:extLst>
              <a:ext uri="{FF2B5EF4-FFF2-40B4-BE49-F238E27FC236}">
                <a16:creationId xmlns="" xmlns:a16="http://schemas.microsoft.com/office/drawing/2014/main" id="{840F3ACF-8F39-4D79-BC82-7868FE125446}"/>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9" name="Picture 8">
            <a:extLst>
              <a:ext uri="{FF2B5EF4-FFF2-40B4-BE49-F238E27FC236}">
                <a16:creationId xmlns="" xmlns:a16="http://schemas.microsoft.com/office/drawing/2014/main" id="{473C8CE4-60CA-4417-ADFB-613519300150}"/>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10" name="Picture 9">
            <a:extLst>
              <a:ext uri="{FF2B5EF4-FFF2-40B4-BE49-F238E27FC236}">
                <a16:creationId xmlns="" xmlns:a16="http://schemas.microsoft.com/office/drawing/2014/main" id="{605E581A-B870-4F98-9803-AA3375416FF5}"/>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Title 1">
            <a:extLst>
              <a:ext uri="{FF2B5EF4-FFF2-40B4-BE49-F238E27FC236}">
                <a16:creationId xmlns="" xmlns:a16="http://schemas.microsoft.com/office/drawing/2014/main" id="{302EA3A8-D098-4066-952C-014BAA7F1984}"/>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D9A15F50-B1BC-4E7A-BCA6-C102EC9DFB74}"/>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309B213A-6400-463E-A2D6-A58217CAF3ED}"/>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22D2F56-90DF-4BBA-8DDC-47E6ECFA6C8F}"/>
              </a:ext>
            </a:extLst>
          </p:cNvPr>
          <p:cNvSpPr>
            <a:spLocks noGrp="1"/>
          </p:cNvSpPr>
          <p:nvPr>
            <p:ph type="dt" sz="half" idx="10"/>
          </p:nvPr>
        </p:nvSpPr>
        <p:spPr>
          <a:xfrm>
            <a:off x="503999" y="7323840"/>
            <a:ext cx="2348280" cy="236160"/>
          </a:xfrm>
        </p:spPr>
        <p:txBody>
          <a:bodyPr/>
          <a:lstStyle/>
          <a:p>
            <a:pPr lvl="0"/>
            <a:endParaRPr lang="it-IT"/>
          </a:p>
        </p:txBody>
      </p:sp>
      <p:sp>
        <p:nvSpPr>
          <p:cNvPr id="6" name="Footer Placeholder 5">
            <a:extLst>
              <a:ext uri="{FF2B5EF4-FFF2-40B4-BE49-F238E27FC236}">
                <a16:creationId xmlns="" xmlns:a16="http://schemas.microsoft.com/office/drawing/2014/main" id="{61157C1B-4B09-4E41-9EA3-BF1CB8D921D1}"/>
              </a:ext>
            </a:extLst>
          </p:cNvPr>
          <p:cNvSpPr>
            <a:spLocks noGrp="1"/>
          </p:cNvSpPr>
          <p:nvPr>
            <p:ph type="ftr" sz="quarter" idx="11"/>
          </p:nvPr>
        </p:nvSpPr>
        <p:spPr>
          <a:xfrm>
            <a:off x="3447360" y="7260120"/>
            <a:ext cx="3195000" cy="299880"/>
          </a:xfrm>
        </p:spPr>
        <p:txBody>
          <a:bodyPr/>
          <a:lstStyle/>
          <a:p>
            <a:pPr lvl="0"/>
            <a:endParaRPr lang="it-IT"/>
          </a:p>
        </p:txBody>
      </p:sp>
      <p:sp>
        <p:nvSpPr>
          <p:cNvPr id="7" name="Slide Number Placeholder 6">
            <a:extLst>
              <a:ext uri="{FF2B5EF4-FFF2-40B4-BE49-F238E27FC236}">
                <a16:creationId xmlns="" xmlns:a16="http://schemas.microsoft.com/office/drawing/2014/main" id="{62532021-DD68-4C68-AFFE-7EF43C3D0BF6}"/>
              </a:ext>
            </a:extLst>
          </p:cNvPr>
          <p:cNvSpPr>
            <a:spLocks noGrp="1"/>
          </p:cNvSpPr>
          <p:nvPr>
            <p:ph type="sldNum" sz="quarter" idx="12"/>
          </p:nvPr>
        </p:nvSpPr>
        <p:spPr>
          <a:xfrm>
            <a:off x="7227360" y="7260120"/>
            <a:ext cx="2348280" cy="299880"/>
          </a:xfrm>
        </p:spPr>
        <p:txBody>
          <a:bodyPr/>
          <a:lstStyle/>
          <a:p>
            <a:pPr lvl="0"/>
            <a:fld id="{C2FBFDDA-4CD6-487B-8C1D-4C1A234E7E87}" type="slidenum">
              <a:t>‹n.›</a:t>
            </a:fld>
            <a:endParaRPr lang="it-IT"/>
          </a:p>
        </p:txBody>
      </p:sp>
    </p:spTree>
    <p:extLst>
      <p:ext uri="{BB962C8B-B14F-4D97-AF65-F5344CB8AC3E}">
        <p14:creationId xmlns:p14="http://schemas.microsoft.com/office/powerpoint/2010/main" val="110606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Shape 6">
            <a:extLst>
              <a:ext uri="{FF2B5EF4-FFF2-40B4-BE49-F238E27FC236}">
                <a16:creationId xmlns="" xmlns:a16="http://schemas.microsoft.com/office/drawing/2014/main" id="{B72E42E4-4B1A-4D4E-A94F-F4C0FCE47E0F}"/>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8" name="Picture 7">
            <a:extLst>
              <a:ext uri="{FF2B5EF4-FFF2-40B4-BE49-F238E27FC236}">
                <a16:creationId xmlns="" xmlns:a16="http://schemas.microsoft.com/office/drawing/2014/main" id="{31B5EAD3-E05A-4DB9-AB3D-1CCECD2E1F43}"/>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9" name="Picture 8">
            <a:extLst>
              <a:ext uri="{FF2B5EF4-FFF2-40B4-BE49-F238E27FC236}">
                <a16:creationId xmlns="" xmlns:a16="http://schemas.microsoft.com/office/drawing/2014/main" id="{83B37AB7-C918-4FD5-B71A-2710DE942348}"/>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Title 1">
            <a:extLst>
              <a:ext uri="{FF2B5EF4-FFF2-40B4-BE49-F238E27FC236}">
                <a16:creationId xmlns="" xmlns:a16="http://schemas.microsoft.com/office/drawing/2014/main" id="{C9E5C832-CAC2-4F2C-88AA-9B884ECBF6BA}"/>
              </a:ext>
            </a:extLst>
          </p:cNvPr>
          <p:cNvSpPr>
            <a:spLocks noGrp="1"/>
          </p:cNvSpPr>
          <p:nvPr>
            <p:ph type="title"/>
          </p:nvPr>
        </p:nvSpPr>
        <p:spPr>
          <a:xfrm>
            <a:off x="503999" y="301320"/>
            <a:ext cx="8208000" cy="745200"/>
          </a:xfrm>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F82070CF-495F-420F-BEED-BBBDA5C0B8C1}"/>
              </a:ext>
            </a:extLst>
          </p:cNvPr>
          <p:cNvSpPr>
            <a:spLocks noGrp="1"/>
          </p:cNvSpPr>
          <p:nvPr>
            <p:ph type="body" orient="vert" idx="1"/>
          </p:nvPr>
        </p:nvSpPr>
        <p:spPr>
          <a:xfrm>
            <a:off x="503999" y="1769040"/>
            <a:ext cx="9071640" cy="50655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7018935-9DF5-46FA-82F5-9651CCA5E9F4}"/>
              </a:ext>
            </a:extLst>
          </p:cNvPr>
          <p:cNvSpPr>
            <a:spLocks noGrp="1"/>
          </p:cNvSpPr>
          <p:nvPr>
            <p:ph type="dt" sz="half" idx="10"/>
          </p:nvPr>
        </p:nvSpPr>
        <p:spPr>
          <a:xfrm>
            <a:off x="503999" y="7323840"/>
            <a:ext cx="2348280" cy="236160"/>
          </a:xfrm>
        </p:spPr>
        <p:txBody>
          <a:bodyPr/>
          <a:lstStyle/>
          <a:p>
            <a:pPr lvl="0"/>
            <a:endParaRPr lang="it-IT"/>
          </a:p>
        </p:txBody>
      </p:sp>
      <p:sp>
        <p:nvSpPr>
          <p:cNvPr id="5" name="Footer Placeholder 4">
            <a:extLst>
              <a:ext uri="{FF2B5EF4-FFF2-40B4-BE49-F238E27FC236}">
                <a16:creationId xmlns="" xmlns:a16="http://schemas.microsoft.com/office/drawing/2014/main" id="{106ADECA-6744-492B-A8E5-E1B74E50D210}"/>
              </a:ext>
            </a:extLst>
          </p:cNvPr>
          <p:cNvSpPr>
            <a:spLocks noGrp="1"/>
          </p:cNvSpPr>
          <p:nvPr>
            <p:ph type="ftr" sz="quarter" idx="11"/>
          </p:nvPr>
        </p:nvSpPr>
        <p:spPr>
          <a:xfrm>
            <a:off x="3447360" y="7260120"/>
            <a:ext cx="3195000" cy="299880"/>
          </a:xfrm>
        </p:spPr>
        <p:txBody>
          <a:bodyPr/>
          <a:lstStyle/>
          <a:p>
            <a:pPr lvl="0"/>
            <a:endParaRPr lang="it-IT"/>
          </a:p>
        </p:txBody>
      </p:sp>
      <p:sp>
        <p:nvSpPr>
          <p:cNvPr id="6" name="Slide Number Placeholder 5">
            <a:extLst>
              <a:ext uri="{FF2B5EF4-FFF2-40B4-BE49-F238E27FC236}">
                <a16:creationId xmlns="" xmlns:a16="http://schemas.microsoft.com/office/drawing/2014/main" id="{29D653D3-CA01-45CE-85F7-A6FBCDE2CFBE}"/>
              </a:ext>
            </a:extLst>
          </p:cNvPr>
          <p:cNvSpPr>
            <a:spLocks noGrp="1"/>
          </p:cNvSpPr>
          <p:nvPr>
            <p:ph type="sldNum" sz="quarter" idx="12"/>
          </p:nvPr>
        </p:nvSpPr>
        <p:spPr>
          <a:xfrm>
            <a:off x="7227360" y="7260120"/>
            <a:ext cx="2348280" cy="299880"/>
          </a:xfrm>
        </p:spPr>
        <p:txBody>
          <a:bodyPr/>
          <a:lstStyle/>
          <a:p>
            <a:pPr lvl="0"/>
            <a:fld id="{3E913E76-372D-46C0-BA0D-7892B3DC6A55}" type="slidenum">
              <a:t>‹n.›</a:t>
            </a:fld>
            <a:endParaRPr lang="it-IT"/>
          </a:p>
        </p:txBody>
      </p:sp>
    </p:spTree>
    <p:extLst>
      <p:ext uri="{BB962C8B-B14F-4D97-AF65-F5344CB8AC3E}">
        <p14:creationId xmlns:p14="http://schemas.microsoft.com/office/powerpoint/2010/main" val="3649015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Shape 6">
            <a:extLst>
              <a:ext uri="{FF2B5EF4-FFF2-40B4-BE49-F238E27FC236}">
                <a16:creationId xmlns="" xmlns:a16="http://schemas.microsoft.com/office/drawing/2014/main" id="{50FADF90-C71F-4586-8830-DF0C52807182}"/>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pic>
        <p:nvPicPr>
          <p:cNvPr id="8" name="Picture 7">
            <a:extLst>
              <a:ext uri="{FF2B5EF4-FFF2-40B4-BE49-F238E27FC236}">
                <a16:creationId xmlns="" xmlns:a16="http://schemas.microsoft.com/office/drawing/2014/main" id="{E92E7029-7349-48FE-A528-CAFA3BBD6A9B}"/>
              </a:ext>
            </a:extLst>
          </p:cNvPr>
          <p:cNvPicPr>
            <a:picLocks noChangeAspect="1"/>
          </p:cNvPicPr>
          <p:nvPr/>
        </p:nvPicPr>
        <p:blipFill>
          <a:blip r:embed="rId2">
            <a:lum/>
            <a:alphaModFix/>
          </a:blip>
          <a:srcRect/>
          <a:stretch>
            <a:fillRect/>
          </a:stretch>
        </p:blipFill>
        <p:spPr>
          <a:xfrm>
            <a:off x="8723160" y="74880"/>
            <a:ext cx="1036079" cy="1028519"/>
          </a:xfrm>
          <a:prstGeom prst="rect">
            <a:avLst/>
          </a:prstGeom>
          <a:noFill/>
          <a:ln>
            <a:noFill/>
          </a:ln>
        </p:spPr>
      </p:pic>
      <p:pic>
        <p:nvPicPr>
          <p:cNvPr id="9" name="Picture 8">
            <a:extLst>
              <a:ext uri="{FF2B5EF4-FFF2-40B4-BE49-F238E27FC236}">
                <a16:creationId xmlns="" xmlns:a16="http://schemas.microsoft.com/office/drawing/2014/main" id="{3316E98F-3044-4573-8453-F8D976B65A74}"/>
              </a:ext>
            </a:extLst>
          </p:cNvPr>
          <p:cNvPicPr>
            <a:picLocks noChangeAspect="1"/>
          </p:cNvPicPr>
          <p:nvPr/>
        </p:nvPicPr>
        <p:blipFill>
          <a:blip r:embed="rId3">
            <a:lum/>
            <a:alphaModFix/>
          </a:blip>
          <a:srcRect/>
          <a:stretch>
            <a:fillRect/>
          </a:stretch>
        </p:blipFill>
        <p:spPr>
          <a:xfrm>
            <a:off x="135720" y="6951960"/>
            <a:ext cx="9830160" cy="308160"/>
          </a:xfrm>
          <a:prstGeom prst="rect">
            <a:avLst/>
          </a:prstGeom>
          <a:noFill/>
          <a:ln>
            <a:noFill/>
          </a:ln>
        </p:spPr>
      </p:pic>
      <p:sp>
        <p:nvSpPr>
          <p:cNvPr id="2" name="Vertical Title 1">
            <a:extLst>
              <a:ext uri="{FF2B5EF4-FFF2-40B4-BE49-F238E27FC236}">
                <a16:creationId xmlns="" xmlns:a16="http://schemas.microsoft.com/office/drawing/2014/main" id="{4DEC1037-9643-4668-B9C8-5DC19A682B54}"/>
              </a:ext>
            </a:extLst>
          </p:cNvPr>
          <p:cNvSpPr>
            <a:spLocks noGrp="1"/>
          </p:cNvSpPr>
          <p:nvPr>
            <p:ph type="title" orient="vert"/>
          </p:nvPr>
        </p:nvSpPr>
        <p:spPr>
          <a:xfrm>
            <a:off x="7308850" y="301625"/>
            <a:ext cx="2266950" cy="6532563"/>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C76B875B-2D8A-48F6-9254-67F1D2BE5C47}"/>
              </a:ext>
            </a:extLst>
          </p:cNvPr>
          <p:cNvSpPr>
            <a:spLocks noGrp="1"/>
          </p:cNvSpPr>
          <p:nvPr>
            <p:ph type="body" orient="vert" idx="1"/>
          </p:nvPr>
        </p:nvSpPr>
        <p:spPr>
          <a:xfrm>
            <a:off x="503238" y="301625"/>
            <a:ext cx="6653212" cy="6532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485A8D9-0B77-468D-90A4-CE4A7BF46053}"/>
              </a:ext>
            </a:extLst>
          </p:cNvPr>
          <p:cNvSpPr>
            <a:spLocks noGrp="1"/>
          </p:cNvSpPr>
          <p:nvPr>
            <p:ph type="dt" sz="half" idx="10"/>
          </p:nvPr>
        </p:nvSpPr>
        <p:spPr>
          <a:xfrm>
            <a:off x="503999" y="7323840"/>
            <a:ext cx="2348280" cy="236160"/>
          </a:xfrm>
        </p:spPr>
        <p:txBody>
          <a:bodyPr/>
          <a:lstStyle/>
          <a:p>
            <a:pPr lvl="0"/>
            <a:endParaRPr lang="it-IT"/>
          </a:p>
        </p:txBody>
      </p:sp>
      <p:sp>
        <p:nvSpPr>
          <p:cNvPr id="5" name="Footer Placeholder 4">
            <a:extLst>
              <a:ext uri="{FF2B5EF4-FFF2-40B4-BE49-F238E27FC236}">
                <a16:creationId xmlns="" xmlns:a16="http://schemas.microsoft.com/office/drawing/2014/main" id="{3E3790B2-C9F0-47CD-AC08-3791610608A6}"/>
              </a:ext>
            </a:extLst>
          </p:cNvPr>
          <p:cNvSpPr>
            <a:spLocks noGrp="1"/>
          </p:cNvSpPr>
          <p:nvPr>
            <p:ph type="ftr" sz="quarter" idx="11"/>
          </p:nvPr>
        </p:nvSpPr>
        <p:spPr>
          <a:xfrm>
            <a:off x="3447360" y="7260120"/>
            <a:ext cx="3195000" cy="299880"/>
          </a:xfrm>
        </p:spPr>
        <p:txBody>
          <a:bodyPr/>
          <a:lstStyle/>
          <a:p>
            <a:pPr lvl="0"/>
            <a:endParaRPr lang="it-IT"/>
          </a:p>
        </p:txBody>
      </p:sp>
      <p:sp>
        <p:nvSpPr>
          <p:cNvPr id="6" name="Slide Number Placeholder 5">
            <a:extLst>
              <a:ext uri="{FF2B5EF4-FFF2-40B4-BE49-F238E27FC236}">
                <a16:creationId xmlns="" xmlns:a16="http://schemas.microsoft.com/office/drawing/2014/main" id="{70DAF3B1-F6CE-456D-A652-14485F9F5FC7}"/>
              </a:ext>
            </a:extLst>
          </p:cNvPr>
          <p:cNvSpPr>
            <a:spLocks noGrp="1"/>
          </p:cNvSpPr>
          <p:nvPr>
            <p:ph type="sldNum" sz="quarter" idx="12"/>
          </p:nvPr>
        </p:nvSpPr>
        <p:spPr>
          <a:xfrm>
            <a:off x="7227360" y="7260120"/>
            <a:ext cx="2348280" cy="299880"/>
          </a:xfrm>
        </p:spPr>
        <p:txBody>
          <a:bodyPr/>
          <a:lstStyle/>
          <a:p>
            <a:pPr lvl="0"/>
            <a:fld id="{8859F0C9-BC5C-4BD3-85B9-85F4B86E7905}" type="slidenum">
              <a:t>‹n.›</a:t>
            </a:fld>
            <a:endParaRPr lang="it-IT"/>
          </a:p>
        </p:txBody>
      </p:sp>
    </p:spTree>
    <p:extLst>
      <p:ext uri="{BB962C8B-B14F-4D97-AF65-F5344CB8AC3E}">
        <p14:creationId xmlns:p14="http://schemas.microsoft.com/office/powerpoint/2010/main" val="1413958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11F7A304-4FC4-4FF3-BB25-14D20DC88926}"/>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
        <p:nvSpPr>
          <p:cNvPr id="2" name="Title 1">
            <a:extLst>
              <a:ext uri="{FF2B5EF4-FFF2-40B4-BE49-F238E27FC236}">
                <a16:creationId xmlns="" xmlns:a16="http://schemas.microsoft.com/office/drawing/2014/main" id="{CCCF242E-6636-40D9-93FF-6F874389A1D7}"/>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0E643A73-1972-47B2-A164-DDEDB94181FE}"/>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8493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1F6EF95C-D21A-45A2-B563-ACAE72551BF9}"/>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
        <p:nvSpPr>
          <p:cNvPr id="2" name="Title 1">
            <a:extLst>
              <a:ext uri="{FF2B5EF4-FFF2-40B4-BE49-F238E27FC236}">
                <a16:creationId xmlns="" xmlns:a16="http://schemas.microsoft.com/office/drawing/2014/main" id="{1991A42B-EE96-4234-A7D2-BDF1A31C85BE}"/>
              </a:ext>
            </a:extLst>
          </p:cNvPr>
          <p:cNvSpPr>
            <a:spLocks noGrp="1"/>
          </p:cNvSpPr>
          <p:nvPr>
            <p:ph type="title"/>
          </p:nvPr>
        </p:nvSpPr>
        <p:spPr>
          <a:xfrm>
            <a:off x="503999" y="2147040"/>
            <a:ext cx="7899479" cy="1262160"/>
          </a:xfr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CE6827C-8721-40C9-8E3F-4702C6849D23}"/>
              </a:ext>
            </a:extLst>
          </p:cNvPr>
          <p:cNvSpPr>
            <a:spLocks noGrp="1"/>
          </p:cNvSpPr>
          <p:nvPr>
            <p:ph sz="half" idx="1"/>
          </p:nvPr>
        </p:nvSpPr>
        <p:spPr>
          <a:xfrm>
            <a:off x="503238" y="4181475"/>
            <a:ext cx="4459287" cy="2987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FD581A0A-2D0E-4CBB-AA47-EB21E82B5BC5}"/>
              </a:ext>
            </a:extLst>
          </p:cNvPr>
          <p:cNvSpPr>
            <a:spLocks noGrp="1"/>
          </p:cNvSpPr>
          <p:nvPr>
            <p:ph sz="half" idx="2"/>
          </p:nvPr>
        </p:nvSpPr>
        <p:spPr>
          <a:xfrm>
            <a:off x="5114925" y="4181475"/>
            <a:ext cx="4460875" cy="2987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3892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D29C24C9-7E87-4A26-945B-C7CD5B075F78}"/>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
        <p:nvSpPr>
          <p:cNvPr id="2" name="Title 1">
            <a:extLst>
              <a:ext uri="{FF2B5EF4-FFF2-40B4-BE49-F238E27FC236}">
                <a16:creationId xmlns="" xmlns:a16="http://schemas.microsoft.com/office/drawing/2014/main" id="{D560F8F9-6C83-4710-9FE8-2D447BCA7F77}"/>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A66AD79F-5BF3-4A87-9088-D69322EBBDE7}"/>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0A74812-32BC-4030-BE0D-B67ED32B61FB}"/>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A52AA18-6E4D-4AEE-9F4A-9D5BE22FB2DB}"/>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77B854B-B220-44DB-BB38-221778655809}"/>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473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C37A5B92-2E0B-49C5-8BA0-352A3DDFFB89}"/>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
        <p:nvSpPr>
          <p:cNvPr id="2" name="Title 1">
            <a:extLst>
              <a:ext uri="{FF2B5EF4-FFF2-40B4-BE49-F238E27FC236}">
                <a16:creationId xmlns="" xmlns:a16="http://schemas.microsoft.com/office/drawing/2014/main" id="{520460E3-D8BD-4CB4-9098-55FA3D25AADD}"/>
              </a:ext>
            </a:extLst>
          </p:cNvPr>
          <p:cNvSpPr>
            <a:spLocks noGrp="1"/>
          </p:cNvSpPr>
          <p:nvPr>
            <p:ph type="title"/>
          </p:nvPr>
        </p:nvSpPr>
        <p:spPr>
          <a:xfrm>
            <a:off x="503999" y="2147040"/>
            <a:ext cx="7899479" cy="1262160"/>
          </a:xfrm>
        </p:spPr>
        <p:txBody>
          <a:bodyPr/>
          <a:lstStyle/>
          <a:p>
            <a:r>
              <a:rPr lang="en-US"/>
              <a:t>Click to edit Master title style</a:t>
            </a:r>
          </a:p>
        </p:txBody>
      </p:sp>
    </p:spTree>
    <p:extLst>
      <p:ext uri="{BB962C8B-B14F-4D97-AF65-F5344CB8AC3E}">
        <p14:creationId xmlns:p14="http://schemas.microsoft.com/office/powerpoint/2010/main" val="2566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45CA9823-C3A7-4D7F-9195-D4C1D1520A76}"/>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Tree>
    <p:extLst>
      <p:ext uri="{BB962C8B-B14F-4D97-AF65-F5344CB8AC3E}">
        <p14:creationId xmlns:p14="http://schemas.microsoft.com/office/powerpoint/2010/main" val="131439615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654A49F4-52A6-445A-BE56-4A01734F5F95}"/>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
        <p:nvSpPr>
          <p:cNvPr id="2" name="Title 1">
            <a:extLst>
              <a:ext uri="{FF2B5EF4-FFF2-40B4-BE49-F238E27FC236}">
                <a16:creationId xmlns="" xmlns:a16="http://schemas.microsoft.com/office/drawing/2014/main" id="{101A26AA-4536-4E4F-89E7-A7A5FBAA916F}"/>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4CA76CAF-D46A-419C-B443-BC6BBE5E4640}"/>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13129D9-C74C-44F4-835E-9F972FC67333}"/>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6952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FEB786EF-32E8-4C4F-98EF-3069E2D317A9}"/>
              </a:ext>
            </a:extLst>
          </p:cNvPr>
          <p:cNvPicPr>
            <a:picLocks noChangeAspect="1"/>
          </p:cNvPicPr>
          <p:nvPr/>
        </p:nvPicPr>
        <p:blipFill>
          <a:blip r:embed="rId2">
            <a:lum/>
            <a:alphaModFix/>
          </a:blip>
          <a:srcRect/>
          <a:stretch>
            <a:fillRect/>
          </a:stretch>
        </p:blipFill>
        <p:spPr>
          <a:xfrm>
            <a:off x="488160" y="2242800"/>
            <a:ext cx="9076680" cy="1432800"/>
          </a:xfrm>
          <a:prstGeom prst="rect">
            <a:avLst/>
          </a:prstGeom>
          <a:noFill/>
          <a:ln>
            <a:noFill/>
          </a:ln>
        </p:spPr>
      </p:pic>
      <p:sp>
        <p:nvSpPr>
          <p:cNvPr id="2" name="Title 1">
            <a:extLst>
              <a:ext uri="{FF2B5EF4-FFF2-40B4-BE49-F238E27FC236}">
                <a16:creationId xmlns="" xmlns:a16="http://schemas.microsoft.com/office/drawing/2014/main" id="{8CFEF482-F747-4D16-8BB9-43C9CB81B6A7}"/>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7817F6D-16BD-44E1-AFD0-B598B2DB040A}"/>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4C3F367-2512-41FA-8481-0022B43DEE96}"/>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6522492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30DC2F8-C1AE-4B94-A5B3-F215BD0FA633}"/>
              </a:ext>
            </a:extLst>
          </p:cNvPr>
          <p:cNvSpPr txBox="1">
            <a:spLocks noGrp="1"/>
          </p:cNvSpPr>
          <p:nvPr>
            <p:ph type="title"/>
          </p:nvPr>
        </p:nvSpPr>
        <p:spPr>
          <a:xfrm>
            <a:off x="503999" y="2147040"/>
            <a:ext cx="7899479" cy="1262160"/>
          </a:xfrm>
          <a:prstGeom prst="rect">
            <a:avLst/>
          </a:prstGeom>
          <a:noFill/>
          <a:ln>
            <a:noFill/>
          </a:ln>
        </p:spPr>
        <p:txBody>
          <a:bodyPr lIns="0" tIns="0" rIns="0" bIns="0" anchor="ctr"/>
          <a:lstStyle/>
          <a:p>
            <a:endParaRPr lang="it-IT"/>
          </a:p>
        </p:txBody>
      </p:sp>
      <p:sp>
        <p:nvSpPr>
          <p:cNvPr id="3" name="Text Placeholder 2">
            <a:extLst>
              <a:ext uri="{FF2B5EF4-FFF2-40B4-BE49-F238E27FC236}">
                <a16:creationId xmlns="" xmlns:a16="http://schemas.microsoft.com/office/drawing/2014/main" id="{C6325346-B681-46D4-9C72-33352BD40406}"/>
              </a:ext>
            </a:extLst>
          </p:cNvPr>
          <p:cNvSpPr txBox="1">
            <a:spLocks noGrp="1"/>
          </p:cNvSpPr>
          <p:nvPr>
            <p:ph type="body" idx="1"/>
          </p:nvPr>
        </p:nvSpPr>
        <p:spPr>
          <a:xfrm>
            <a:off x="503999" y="4181039"/>
            <a:ext cx="9071640" cy="2988360"/>
          </a:xfrm>
          <a:prstGeom prst="rect">
            <a:avLst/>
          </a:prstGeom>
          <a:noFill/>
          <a:ln>
            <a:noFill/>
          </a:ln>
        </p:spPr>
        <p:txBody>
          <a:bodyPr lIns="0" tIns="0" rIns="0" bIns="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pic>
        <p:nvPicPr>
          <p:cNvPr id="4" name="Immagine 3">
            <a:extLst>
              <a:ext uri="{FF2B5EF4-FFF2-40B4-BE49-F238E27FC236}">
                <a16:creationId xmlns="" xmlns:a16="http://schemas.microsoft.com/office/drawing/2014/main" id="{299EB7F7-2794-44A3-BEF5-4868A0238B8E}"/>
              </a:ext>
            </a:extLst>
          </p:cNvPr>
          <p:cNvPicPr>
            <a:picLocks noChangeAspect="1"/>
          </p:cNvPicPr>
          <p:nvPr/>
        </p:nvPicPr>
        <p:blipFill>
          <a:blip r:embed="rId13">
            <a:lum/>
            <a:alphaModFix/>
          </a:blip>
          <a:srcRect/>
          <a:stretch>
            <a:fillRect/>
          </a:stretch>
        </p:blipFill>
        <p:spPr>
          <a:xfrm>
            <a:off x="488160" y="2242800"/>
            <a:ext cx="9076680" cy="14328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hangingPunct="0">
        <a:tabLst/>
        <a:defRPr lang="it-IT" sz="4400" b="0" i="0" u="none" strike="noStrike" kern="1200" cap="none">
          <a:ln>
            <a:noFill/>
          </a:ln>
          <a:solidFill>
            <a:srgbClr val="FF6600"/>
          </a:solidFill>
          <a:highlight>
            <a:srgbClr val="FFFFFF"/>
          </a:highlight>
          <a:latin typeface="Liberation Sans" pitchFamily="18"/>
        </a:defRPr>
      </a:lvl1pPr>
    </p:titleStyle>
    <p:bodyStyle>
      <a:lvl1pPr hangingPunct="0">
        <a:spcBef>
          <a:spcPts val="1417"/>
        </a:spcBef>
        <a:spcAft>
          <a:spcPts val="0"/>
        </a:spcAft>
        <a:tabLst/>
        <a:defRPr lang="it-IT" sz="3200" b="0" i="0" u="none" strike="noStrike" kern="1200" cap="none">
          <a:ln>
            <a:noFill/>
          </a:ln>
          <a:highlight>
            <a:srgbClr val="FFFFFF"/>
          </a:highlight>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Freeform: Shape 1">
            <a:extLst>
              <a:ext uri="{FF2B5EF4-FFF2-40B4-BE49-F238E27FC236}">
                <a16:creationId xmlns="" xmlns:a16="http://schemas.microsoft.com/office/drawing/2014/main" id="{1BC88AC5-A12D-4BC6-AA2B-7D1EA8CDB03F}"/>
              </a:ext>
            </a:extLst>
          </p:cNvPr>
          <p:cNvSpPr/>
          <p:nvPr/>
        </p:nvSpPr>
        <p:spPr>
          <a:xfrm>
            <a:off x="0" y="-11880"/>
            <a:ext cx="10080000" cy="1209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0" tIns="0" rIns="0" bIns="0" anchor="ctr" anchorCtr="0">
            <a:noAutofit/>
          </a:bodyPr>
          <a:lstStyle/>
          <a:p>
            <a:pPr lvl="0" hangingPunct="0">
              <a:buNone/>
              <a:tabLst/>
            </a:pPr>
            <a:endParaRPr lang="it-IT" sz="1400" kern="1200">
              <a:latin typeface="Liberation Sans" pitchFamily="18"/>
              <a:ea typeface="Segoe UI" pitchFamily="2"/>
              <a:cs typeface="Tahoma" pitchFamily="2"/>
            </a:endParaRPr>
          </a:p>
        </p:txBody>
      </p:sp>
      <p:sp>
        <p:nvSpPr>
          <p:cNvPr id="3" name="Title Placeholder 2">
            <a:extLst>
              <a:ext uri="{FF2B5EF4-FFF2-40B4-BE49-F238E27FC236}">
                <a16:creationId xmlns="" xmlns:a16="http://schemas.microsoft.com/office/drawing/2014/main" id="{BA65FEB1-2C7C-4E7B-991E-3D123EA9D62E}"/>
              </a:ext>
            </a:extLst>
          </p:cNvPr>
          <p:cNvSpPr txBox="1">
            <a:spLocks noGrp="1"/>
          </p:cNvSpPr>
          <p:nvPr>
            <p:ph type="title"/>
          </p:nvPr>
        </p:nvSpPr>
        <p:spPr>
          <a:xfrm>
            <a:off x="503999" y="301320"/>
            <a:ext cx="8208000" cy="745200"/>
          </a:xfrm>
          <a:prstGeom prst="rect">
            <a:avLst/>
          </a:prstGeom>
          <a:noFill/>
          <a:ln>
            <a:noFill/>
          </a:ln>
        </p:spPr>
        <p:txBody>
          <a:bodyPr lIns="0" tIns="0" rIns="0" bIns="0" anchor="ctr"/>
          <a:lstStyle/>
          <a:p>
            <a:endParaRPr lang="it-IT"/>
          </a:p>
        </p:txBody>
      </p:sp>
      <p:sp>
        <p:nvSpPr>
          <p:cNvPr id="4" name="Text Placeholder 3">
            <a:extLst>
              <a:ext uri="{FF2B5EF4-FFF2-40B4-BE49-F238E27FC236}">
                <a16:creationId xmlns="" xmlns:a16="http://schemas.microsoft.com/office/drawing/2014/main" id="{1229860E-B8F3-4086-948D-EEC4088AAF75}"/>
              </a:ext>
            </a:extLst>
          </p:cNvPr>
          <p:cNvSpPr txBox="1">
            <a:spLocks noGrp="1"/>
          </p:cNvSpPr>
          <p:nvPr>
            <p:ph type="body" idx="1"/>
          </p:nvPr>
        </p:nvSpPr>
        <p:spPr>
          <a:xfrm>
            <a:off x="503999" y="1769040"/>
            <a:ext cx="9071640" cy="5065560"/>
          </a:xfrm>
          <a:prstGeom prst="rect">
            <a:avLst/>
          </a:prstGeom>
          <a:noFill/>
          <a:ln>
            <a:noFill/>
          </a:ln>
        </p:spPr>
        <p:txBody>
          <a:bodyPr lIns="0" tIns="0" rIns="0" bIns="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 xmlns:a16="http://schemas.microsoft.com/office/drawing/2014/main" id="{4B407E46-3F51-4482-8C65-CF7F9AC12DFC}"/>
              </a:ext>
            </a:extLst>
          </p:cNvPr>
          <p:cNvSpPr txBox="1">
            <a:spLocks noGrp="1"/>
          </p:cNvSpPr>
          <p:nvPr>
            <p:ph type="dt" sz="half" idx="2"/>
          </p:nvPr>
        </p:nvSpPr>
        <p:spPr>
          <a:xfrm>
            <a:off x="503999" y="7323840"/>
            <a:ext cx="2348280" cy="236160"/>
          </a:xfrm>
          <a:prstGeom prst="rect">
            <a:avLst/>
          </a:prstGeom>
          <a:noFill/>
          <a:ln>
            <a:noFill/>
          </a:ln>
        </p:spPr>
        <p:txBody>
          <a:bodyPr lIns="0" tIns="0" rIns="0" bIns="0" anchorCtr="0">
            <a:noAutofit/>
          </a:bodyPr>
          <a:lstStyle>
            <a:lvl1pPr lvl="0" hangingPunct="0">
              <a:buNone/>
              <a:tabLst/>
              <a:defRPr lang="it-IT" sz="1400" kern="1200">
                <a:latin typeface="Liberation Sans" pitchFamily="18"/>
                <a:ea typeface="Segoe UI" pitchFamily="2"/>
                <a:cs typeface="Tahoma" pitchFamily="2"/>
              </a:defRPr>
            </a:lvl1pPr>
          </a:lstStyle>
          <a:p>
            <a:pPr lvl="0"/>
            <a:endParaRPr lang="it-IT"/>
          </a:p>
        </p:txBody>
      </p:sp>
      <p:sp>
        <p:nvSpPr>
          <p:cNvPr id="6" name="Footer Placeholder 5">
            <a:extLst>
              <a:ext uri="{FF2B5EF4-FFF2-40B4-BE49-F238E27FC236}">
                <a16:creationId xmlns="" xmlns:a16="http://schemas.microsoft.com/office/drawing/2014/main" id="{8A05E7DA-7E0A-4EC0-A64C-C808F048F97C}"/>
              </a:ext>
            </a:extLst>
          </p:cNvPr>
          <p:cNvSpPr txBox="1">
            <a:spLocks noGrp="1"/>
          </p:cNvSpPr>
          <p:nvPr>
            <p:ph type="ftr" sz="quarter" idx="3"/>
          </p:nvPr>
        </p:nvSpPr>
        <p:spPr>
          <a:xfrm>
            <a:off x="3447360" y="7260120"/>
            <a:ext cx="3195000" cy="299880"/>
          </a:xfrm>
          <a:prstGeom prst="rect">
            <a:avLst/>
          </a:prstGeom>
          <a:noFill/>
          <a:ln>
            <a:noFill/>
          </a:ln>
        </p:spPr>
        <p:txBody>
          <a:bodyPr lIns="0" tIns="0" rIns="0" bIns="0" anchorCtr="0">
            <a:noAutofit/>
          </a:bodyPr>
          <a:lstStyle>
            <a:lvl1pPr lvl="0" algn="ctr" hangingPunct="0">
              <a:buNone/>
              <a:tabLst/>
              <a:defRPr lang="it-IT" sz="1400" kern="1200">
                <a:latin typeface="Liberation Sans" pitchFamily="18"/>
                <a:ea typeface="Segoe UI" pitchFamily="2"/>
                <a:cs typeface="Tahoma" pitchFamily="2"/>
              </a:defRPr>
            </a:lvl1pPr>
          </a:lstStyle>
          <a:p>
            <a:pPr lvl="0"/>
            <a:endParaRPr lang="it-IT"/>
          </a:p>
        </p:txBody>
      </p:sp>
      <p:sp>
        <p:nvSpPr>
          <p:cNvPr id="7" name="Slide Number Placeholder 6">
            <a:extLst>
              <a:ext uri="{FF2B5EF4-FFF2-40B4-BE49-F238E27FC236}">
                <a16:creationId xmlns="" xmlns:a16="http://schemas.microsoft.com/office/drawing/2014/main" id="{4043BF8E-4C61-49A8-B357-59B3F1D52FCC}"/>
              </a:ext>
            </a:extLst>
          </p:cNvPr>
          <p:cNvSpPr txBox="1">
            <a:spLocks noGrp="1"/>
          </p:cNvSpPr>
          <p:nvPr>
            <p:ph type="sldNum" sz="quarter" idx="4"/>
          </p:nvPr>
        </p:nvSpPr>
        <p:spPr>
          <a:xfrm>
            <a:off x="7227360" y="7260120"/>
            <a:ext cx="2348280" cy="299880"/>
          </a:xfrm>
          <a:prstGeom prst="rect">
            <a:avLst/>
          </a:prstGeom>
          <a:noFill/>
          <a:ln>
            <a:noFill/>
          </a:ln>
        </p:spPr>
        <p:txBody>
          <a:bodyPr lIns="0" tIns="0" rIns="0" bIns="0" anchorCtr="0">
            <a:noAutofit/>
          </a:bodyPr>
          <a:lstStyle>
            <a:lvl1pPr lvl="0" algn="r" hangingPunct="0">
              <a:buNone/>
              <a:tabLst/>
              <a:defRPr lang="it-IT" sz="1400" kern="1200">
                <a:latin typeface="Liberation Sans" pitchFamily="18"/>
                <a:ea typeface="Segoe UI" pitchFamily="2"/>
                <a:cs typeface="Tahoma" pitchFamily="2"/>
              </a:defRPr>
            </a:lvl1pPr>
          </a:lstStyle>
          <a:p>
            <a:pPr lvl="0"/>
            <a:fld id="{68267B7B-CAC8-43E9-9F02-B71782FA857F}" type="slidenum">
              <a:t>‹n.›</a:t>
            </a:fld>
            <a:endParaRPr lang="it-IT"/>
          </a:p>
        </p:txBody>
      </p:sp>
      <p:pic>
        <p:nvPicPr>
          <p:cNvPr id="8" name="Immagine 7">
            <a:extLst>
              <a:ext uri="{FF2B5EF4-FFF2-40B4-BE49-F238E27FC236}">
                <a16:creationId xmlns="" xmlns:a16="http://schemas.microsoft.com/office/drawing/2014/main" id="{D8A7606B-694E-444A-8504-C56D477E828F}"/>
              </a:ext>
            </a:extLst>
          </p:cNvPr>
          <p:cNvPicPr>
            <a:picLocks noChangeAspect="1"/>
          </p:cNvPicPr>
          <p:nvPr/>
        </p:nvPicPr>
        <p:blipFill>
          <a:blip r:embed="rId13">
            <a:lum/>
            <a:alphaModFix/>
          </a:blip>
          <a:srcRect/>
          <a:stretch>
            <a:fillRect/>
          </a:stretch>
        </p:blipFill>
        <p:spPr>
          <a:xfrm>
            <a:off x="8723160" y="74880"/>
            <a:ext cx="1036079" cy="1028519"/>
          </a:xfrm>
          <a:prstGeom prst="rect">
            <a:avLst/>
          </a:prstGeom>
          <a:noFill/>
          <a:ln>
            <a:noFill/>
          </a:ln>
        </p:spPr>
      </p:pic>
      <p:pic>
        <p:nvPicPr>
          <p:cNvPr id="9" name="Immagine 8">
            <a:extLst>
              <a:ext uri="{FF2B5EF4-FFF2-40B4-BE49-F238E27FC236}">
                <a16:creationId xmlns="" xmlns:a16="http://schemas.microsoft.com/office/drawing/2014/main" id="{BE3BAE04-86BB-46AB-AF2D-895F04A6D45F}"/>
              </a:ext>
            </a:extLst>
          </p:cNvPr>
          <p:cNvPicPr>
            <a:picLocks noChangeAspect="1"/>
          </p:cNvPicPr>
          <p:nvPr/>
        </p:nvPicPr>
        <p:blipFill>
          <a:blip r:embed="rId14">
            <a:lum/>
            <a:alphaModFix/>
          </a:blip>
          <a:srcRect/>
          <a:stretch>
            <a:fillRect/>
          </a:stretch>
        </p:blipFill>
        <p:spPr>
          <a:xfrm>
            <a:off x="135720" y="6951960"/>
            <a:ext cx="9830160" cy="30816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hangingPunct="0">
        <a:tabLst/>
        <a:defRPr lang="it-IT" sz="3600" b="0" i="0" u="none" strike="noStrike" kern="1200" cap="none">
          <a:ln>
            <a:noFill/>
          </a:ln>
          <a:solidFill>
            <a:srgbClr val="FF6600"/>
          </a:solidFill>
          <a:highlight>
            <a:scrgbClr r="0" g="0" b="0">
              <a:alpha val="0"/>
            </a:scrgbClr>
          </a:highlight>
          <a:latin typeface="Liberation Sans" pitchFamily="18"/>
        </a:defRPr>
      </a:lvl1pPr>
    </p:titleStyle>
    <p:bodyStyle>
      <a:lvl1pPr marL="0" marR="0" indent="0" hangingPunct="0">
        <a:spcBef>
          <a:spcPts val="1414"/>
        </a:spcBef>
        <a:spcAft>
          <a:spcPts val="0"/>
        </a:spcAft>
        <a:tabLst/>
        <a:defRPr lang="it-IT" sz="3200" b="0" i="0" u="none" strike="noStrike" kern="1200" cap="none">
          <a:ln>
            <a:noFill/>
          </a:ln>
          <a:highlight>
            <a:scrgbClr r="0" g="0" b="0">
              <a:alpha val="0"/>
            </a:scrgbClr>
          </a:highlight>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 Id="rId3"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1AAF4D-8316-4983-BA3C-D58DA66CCC0C}"/>
              </a:ext>
            </a:extLst>
          </p:cNvPr>
          <p:cNvSpPr txBox="1">
            <a:spLocks noGrp="1"/>
          </p:cNvSpPr>
          <p:nvPr>
            <p:ph type="title" idx="4294967295"/>
          </p:nvPr>
        </p:nvSpPr>
        <p:spPr>
          <a:xfrm>
            <a:off x="503999" y="1778400"/>
            <a:ext cx="7899479" cy="1999800"/>
          </a:xfrm>
        </p:spPr>
        <p:txBody>
          <a:bodyPr/>
          <a:lstStyle/>
          <a:p>
            <a:pPr lvl="0">
              <a:lnSpc>
                <a:spcPct val="160000"/>
              </a:lnSpc>
            </a:pPr>
            <a:r>
              <a:rPr lang="en-US">
                <a:solidFill>
                  <a:srgbClr val="C9211E"/>
                </a:solidFill>
                <a:latin typeface="Arial" pitchFamily="34"/>
                <a:cs typeface="Arial" pitchFamily="34"/>
              </a:rPr>
              <a:t>Su Coccu, Sardinian amulet against the evil eye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A9040B-0A3A-4C07-AFF9-F519022DFA9C}"/>
              </a:ext>
            </a:extLst>
          </p:cNvPr>
          <p:cNvSpPr txBox="1">
            <a:spLocks noGrp="1"/>
          </p:cNvSpPr>
          <p:nvPr>
            <p:ph type="title" idx="4294967295"/>
          </p:nvPr>
        </p:nvSpPr>
        <p:spPr>
          <a:xfrm>
            <a:off x="503999" y="301320"/>
            <a:ext cx="8208000" cy="745200"/>
          </a:xfrm>
        </p:spPr>
        <p:txBody>
          <a:bodyPr/>
          <a:lstStyle/>
          <a:p>
            <a:pPr lvl="0"/>
            <a:r>
              <a:rPr lang="it-IT" b="1">
                <a:solidFill>
                  <a:srgbClr val="D62E4E"/>
                </a:solidFill>
                <a:cs typeface="Tahoma" pitchFamily="2"/>
              </a:rPr>
              <a:t>Symbology</a:t>
            </a:r>
          </a:p>
        </p:txBody>
      </p:sp>
      <p:sp>
        <p:nvSpPr>
          <p:cNvPr id="3" name="Text Placeholder 2">
            <a:extLst>
              <a:ext uri="{FF2B5EF4-FFF2-40B4-BE49-F238E27FC236}">
                <a16:creationId xmlns="" xmlns:a16="http://schemas.microsoft.com/office/drawing/2014/main" id="{8D0D5CB7-B8E3-44A7-BBF5-726AA479803E}"/>
              </a:ext>
            </a:extLst>
          </p:cNvPr>
          <p:cNvSpPr txBox="1">
            <a:spLocks noGrp="1"/>
          </p:cNvSpPr>
          <p:nvPr>
            <p:ph type="body" idx="4294967295"/>
          </p:nvPr>
        </p:nvSpPr>
        <p:spPr>
          <a:xfrm>
            <a:off x="601883" y="1435261"/>
            <a:ext cx="4329035" cy="5521123"/>
          </a:xfrm>
        </p:spPr>
        <p:txBody>
          <a:bodyPr>
            <a:normAutofit fontScale="92500" lnSpcReduction="10000"/>
          </a:bodyPr>
          <a:lstStyle/>
          <a:p>
            <a:pPr lvl="0">
              <a:lnSpc>
                <a:spcPct val="160000"/>
              </a:lnSpc>
              <a:spcBef>
                <a:spcPts val="0"/>
              </a:spcBef>
            </a:pPr>
            <a:r>
              <a:rPr lang="en-US" dirty="0">
                <a:solidFill>
                  <a:srgbClr val="C9211E"/>
                </a:solidFill>
                <a:latin typeface="Arial" pitchFamily="34"/>
                <a:cs typeface="Arial" pitchFamily="34"/>
              </a:rPr>
              <a:t>Among the Sardinian amulets against the evil eye, the most widespread is certainly Su </a:t>
            </a:r>
            <a:r>
              <a:rPr lang="en-US" dirty="0" err="1">
                <a:solidFill>
                  <a:srgbClr val="C9211E"/>
                </a:solidFill>
                <a:latin typeface="Arial" pitchFamily="34"/>
                <a:cs typeface="Arial" pitchFamily="34"/>
              </a:rPr>
              <a:t>Coccu</a:t>
            </a:r>
            <a:r>
              <a:rPr lang="en-US" dirty="0">
                <a:solidFill>
                  <a:srgbClr val="C9211E"/>
                </a:solidFill>
                <a:latin typeface="Arial" pitchFamily="34"/>
                <a:cs typeface="Arial" pitchFamily="34"/>
              </a:rPr>
              <a:t>.</a:t>
            </a:r>
          </a:p>
          <a:p>
            <a:pPr lvl="0">
              <a:lnSpc>
                <a:spcPct val="160000"/>
              </a:lnSpc>
              <a:spcBef>
                <a:spcPts val="0"/>
              </a:spcBef>
            </a:pPr>
            <a:r>
              <a:rPr lang="en-US" dirty="0">
                <a:solidFill>
                  <a:srgbClr val="C9211E"/>
                </a:solidFill>
                <a:latin typeface="Arial" pitchFamily="34"/>
                <a:cs typeface="Arial" pitchFamily="34"/>
              </a:rPr>
              <a:t>It symbolizes the good eye that is opposed to the bad one.</a:t>
            </a:r>
          </a:p>
        </p:txBody>
      </p:sp>
      <p:pic>
        <p:nvPicPr>
          <p:cNvPr id="4" name="Segnaposto immagine 3">
            <a:extLst>
              <a:ext uri="{FF2B5EF4-FFF2-40B4-BE49-F238E27FC236}">
                <a16:creationId xmlns="" xmlns:a16="http://schemas.microsoft.com/office/drawing/2014/main" id="{8562D364-BA27-4381-A492-752505C0BC2A}"/>
              </a:ext>
            </a:extLst>
          </p:cNvPr>
          <p:cNvPicPr>
            <a:picLocks noGrp="1" noChangeAspect="1"/>
          </p:cNvPicPr>
          <p:nvPr>
            <p:ph type="pic" idx="4294967295"/>
          </p:nvPr>
        </p:nvPicPr>
        <p:blipFill>
          <a:blip r:embed="rId3">
            <a:lum/>
            <a:alphaModFix/>
          </a:blip>
          <a:srcRect/>
          <a:stretch>
            <a:fillRect/>
          </a:stretch>
        </p:blipFill>
        <p:spPr>
          <a:xfrm>
            <a:off x="5152320" y="2156040"/>
            <a:ext cx="4426920" cy="42912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ADC7A6-904B-4BEA-A3D6-ABA92164E50A}"/>
              </a:ext>
            </a:extLst>
          </p:cNvPr>
          <p:cNvSpPr txBox="1">
            <a:spLocks noGrp="1"/>
          </p:cNvSpPr>
          <p:nvPr>
            <p:ph type="title" idx="4294967295"/>
          </p:nvPr>
        </p:nvSpPr>
        <p:spPr>
          <a:xfrm>
            <a:off x="503999" y="301320"/>
            <a:ext cx="8208000" cy="745200"/>
          </a:xfrm>
        </p:spPr>
        <p:txBody>
          <a:bodyPr/>
          <a:lstStyle/>
          <a:p>
            <a:pPr lvl="0"/>
            <a:r>
              <a:rPr lang="it-IT">
                <a:solidFill>
                  <a:srgbClr val="D62E4E"/>
                </a:solidFill>
                <a:cs typeface="Tahoma" pitchFamily="2"/>
              </a:rPr>
              <a:t>A sacred object</a:t>
            </a:r>
          </a:p>
        </p:txBody>
      </p:sp>
      <p:sp>
        <p:nvSpPr>
          <p:cNvPr id="3" name="Text Placeholder 2">
            <a:extLst>
              <a:ext uri="{FF2B5EF4-FFF2-40B4-BE49-F238E27FC236}">
                <a16:creationId xmlns="" xmlns:a16="http://schemas.microsoft.com/office/drawing/2014/main" id="{F036D01A-CF48-4313-8C9B-1D144A016E0A}"/>
              </a:ext>
            </a:extLst>
          </p:cNvPr>
          <p:cNvSpPr txBox="1">
            <a:spLocks noGrp="1"/>
          </p:cNvSpPr>
          <p:nvPr>
            <p:ph type="body" idx="4294967295"/>
          </p:nvPr>
        </p:nvSpPr>
        <p:spPr>
          <a:xfrm>
            <a:off x="503999" y="1769040"/>
            <a:ext cx="4426920" cy="5065560"/>
          </a:xfrm>
        </p:spPr>
        <p:txBody>
          <a:bodyPr>
            <a:normAutofit fontScale="85000" lnSpcReduction="10000"/>
          </a:bodyPr>
          <a:lstStyle/>
          <a:p>
            <a:pPr lvl="0">
              <a:lnSpc>
                <a:spcPct val="160000"/>
              </a:lnSpc>
              <a:spcBef>
                <a:spcPts val="0"/>
              </a:spcBef>
              <a:spcAft>
                <a:spcPts val="1125"/>
              </a:spcAft>
            </a:pPr>
            <a:r>
              <a:rPr lang="en-US" sz="3600">
                <a:solidFill>
                  <a:srgbClr val="C9211E"/>
                </a:solidFill>
                <a:latin typeface="Arial" pitchFamily="34"/>
                <a:cs typeface="Arial" pitchFamily="34"/>
              </a:rPr>
              <a:t>Su Coccu is a stone considered sacred.</a:t>
            </a:r>
          </a:p>
          <a:p>
            <a:pPr lvl="0">
              <a:lnSpc>
                <a:spcPct val="160000"/>
              </a:lnSpc>
              <a:spcBef>
                <a:spcPts val="0"/>
              </a:spcBef>
              <a:spcAft>
                <a:spcPts val="1125"/>
              </a:spcAft>
            </a:pPr>
            <a:r>
              <a:rPr lang="en-US" sz="3600">
                <a:solidFill>
                  <a:srgbClr val="C9211E"/>
                </a:solidFill>
                <a:latin typeface="Arial" pitchFamily="34"/>
                <a:cs typeface="Arial" pitchFamily="34"/>
              </a:rPr>
              <a:t>It is often set in the most precious family jewels and passed down from mother to daughter.</a:t>
            </a:r>
          </a:p>
        </p:txBody>
      </p:sp>
      <p:pic>
        <p:nvPicPr>
          <p:cNvPr id="4" name="Segnaposto immagine 3">
            <a:extLst>
              <a:ext uri="{FF2B5EF4-FFF2-40B4-BE49-F238E27FC236}">
                <a16:creationId xmlns="" xmlns:a16="http://schemas.microsoft.com/office/drawing/2014/main" id="{26B230EC-36D4-41A4-8504-B93B921A9611}"/>
              </a:ext>
            </a:extLst>
          </p:cNvPr>
          <p:cNvPicPr>
            <a:picLocks noGrp="1" noChangeAspect="1"/>
          </p:cNvPicPr>
          <p:nvPr>
            <p:ph type="pic" idx="4294967295"/>
          </p:nvPr>
        </p:nvPicPr>
        <p:blipFill>
          <a:blip r:embed="rId3">
            <a:lum/>
            <a:alphaModFix/>
          </a:blip>
          <a:srcRect/>
          <a:stretch>
            <a:fillRect/>
          </a:stretch>
        </p:blipFill>
        <p:spPr>
          <a:xfrm>
            <a:off x="5686920" y="1768680"/>
            <a:ext cx="3358080" cy="506556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784C01-A3AF-4400-A60B-142C515544F6}"/>
              </a:ext>
            </a:extLst>
          </p:cNvPr>
          <p:cNvSpPr txBox="1">
            <a:spLocks noGrp="1"/>
          </p:cNvSpPr>
          <p:nvPr>
            <p:ph type="title" idx="4294967295"/>
          </p:nvPr>
        </p:nvSpPr>
        <p:spPr>
          <a:xfrm>
            <a:off x="503999" y="301320"/>
            <a:ext cx="8208000" cy="745200"/>
          </a:xfrm>
        </p:spPr>
        <p:txBody>
          <a:bodyPr/>
          <a:lstStyle/>
          <a:p>
            <a:pPr lvl="0"/>
            <a:r>
              <a:rPr lang="it-IT">
                <a:solidFill>
                  <a:srgbClr val="C9211E"/>
                </a:solidFill>
                <a:cs typeface="Tahoma" pitchFamily="2"/>
              </a:rPr>
              <a:t>material and form</a:t>
            </a:r>
          </a:p>
        </p:txBody>
      </p:sp>
      <p:sp>
        <p:nvSpPr>
          <p:cNvPr id="3" name="Text Placeholder 2">
            <a:extLst>
              <a:ext uri="{FF2B5EF4-FFF2-40B4-BE49-F238E27FC236}">
                <a16:creationId xmlns="" xmlns:a16="http://schemas.microsoft.com/office/drawing/2014/main" id="{BBE7DF23-BF7F-47E8-B736-EC2B1CE374B4}"/>
              </a:ext>
            </a:extLst>
          </p:cNvPr>
          <p:cNvSpPr txBox="1">
            <a:spLocks noGrp="1"/>
          </p:cNvSpPr>
          <p:nvPr>
            <p:ph type="body" idx="4294967295"/>
          </p:nvPr>
        </p:nvSpPr>
        <p:spPr>
          <a:xfrm>
            <a:off x="503999" y="1769040"/>
            <a:ext cx="4426920" cy="5065560"/>
          </a:xfrm>
        </p:spPr>
        <p:txBody>
          <a:bodyPr>
            <a:normAutofit fontScale="77500" lnSpcReduction="20000"/>
          </a:bodyPr>
          <a:lstStyle/>
          <a:p>
            <a:pPr lvl="0">
              <a:lnSpc>
                <a:spcPct val="160000"/>
              </a:lnSpc>
              <a:spcBef>
                <a:spcPts val="0"/>
              </a:spcBef>
              <a:spcAft>
                <a:spcPts val="1125"/>
              </a:spcAft>
            </a:pPr>
            <a:r>
              <a:rPr lang="en-US" dirty="0">
                <a:solidFill>
                  <a:srgbClr val="C9211E"/>
                </a:solidFill>
                <a:latin typeface="Arial" pitchFamily="34"/>
                <a:cs typeface="Arial" pitchFamily="34"/>
              </a:rPr>
              <a:t>It consists of a smooth stone, traditionally black (onyx, obsidian) with a rounded shape, perforated for the passage of the support that holds the two side covers in foil or silver filigree. Very often the stone is supported by two chains of suspension.</a:t>
            </a:r>
          </a:p>
        </p:txBody>
      </p:sp>
      <p:pic>
        <p:nvPicPr>
          <p:cNvPr id="4" name="Segnaposto immagine 3">
            <a:extLst>
              <a:ext uri="{FF2B5EF4-FFF2-40B4-BE49-F238E27FC236}">
                <a16:creationId xmlns="" xmlns:a16="http://schemas.microsoft.com/office/drawing/2014/main" id="{2C3F3ED5-C5F5-4904-8321-3A209142642C}"/>
              </a:ext>
            </a:extLst>
          </p:cNvPr>
          <p:cNvPicPr>
            <a:picLocks noGrp="1" noChangeAspect="1"/>
          </p:cNvPicPr>
          <p:nvPr>
            <p:ph type="pic" idx="4294967295"/>
          </p:nvPr>
        </p:nvPicPr>
        <p:blipFill>
          <a:blip r:embed="rId3">
            <a:lum/>
            <a:alphaModFix/>
          </a:blip>
          <a:srcRect/>
          <a:stretch>
            <a:fillRect/>
          </a:stretch>
        </p:blipFill>
        <p:spPr>
          <a:xfrm>
            <a:off x="5152320" y="2254320"/>
            <a:ext cx="4426920" cy="409464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AD9D80-16B9-4C01-AB31-68DC3047E45A}"/>
              </a:ext>
            </a:extLst>
          </p:cNvPr>
          <p:cNvSpPr txBox="1">
            <a:spLocks noGrp="1"/>
          </p:cNvSpPr>
          <p:nvPr>
            <p:ph type="title" idx="4294967295"/>
          </p:nvPr>
        </p:nvSpPr>
        <p:spPr>
          <a:xfrm>
            <a:off x="503999" y="-93960"/>
            <a:ext cx="8208000" cy="1536119"/>
          </a:xfrm>
        </p:spPr>
        <p:txBody>
          <a:bodyPr>
            <a:spAutoFit/>
          </a:bodyPr>
          <a:lstStyle/>
          <a:p>
            <a:pPr lvl="0"/>
            <a:r>
              <a:rPr lang="it-IT">
                <a:cs typeface="Tahoma" pitchFamily="2"/>
              </a:rPr>
              <a:t/>
            </a:r>
            <a:br>
              <a:rPr lang="it-IT">
                <a:cs typeface="Tahoma" pitchFamily="2"/>
              </a:rPr>
            </a:br>
            <a:r>
              <a:rPr lang="it-IT">
                <a:solidFill>
                  <a:srgbClr val="00A933"/>
                </a:solidFill>
                <a:cs typeface="Tahoma" pitchFamily="2"/>
              </a:rPr>
              <a:t>with the green ribbon…</a:t>
            </a:r>
            <a:br>
              <a:rPr lang="it-IT">
                <a:solidFill>
                  <a:srgbClr val="00A933"/>
                </a:solidFill>
                <a:cs typeface="Tahoma" pitchFamily="2"/>
              </a:rPr>
            </a:br>
            <a:r>
              <a:rPr lang="it-IT">
                <a:solidFill>
                  <a:srgbClr val="00A933"/>
                </a:solidFill>
                <a:cs typeface="Tahoma" pitchFamily="2"/>
              </a:rPr>
              <a:t> against the evil eye</a:t>
            </a:r>
          </a:p>
        </p:txBody>
      </p:sp>
      <p:sp>
        <p:nvSpPr>
          <p:cNvPr id="3" name="Text Placeholder 2">
            <a:extLst>
              <a:ext uri="{FF2B5EF4-FFF2-40B4-BE49-F238E27FC236}">
                <a16:creationId xmlns="" xmlns:a16="http://schemas.microsoft.com/office/drawing/2014/main" id="{D40D48D9-1DDF-4E8F-B35C-D91905536153}"/>
              </a:ext>
            </a:extLst>
          </p:cNvPr>
          <p:cNvSpPr txBox="1">
            <a:spLocks noGrp="1"/>
          </p:cNvSpPr>
          <p:nvPr>
            <p:ph type="body" idx="4294967295"/>
          </p:nvPr>
        </p:nvSpPr>
        <p:spPr>
          <a:xfrm>
            <a:off x="503999" y="1769040"/>
            <a:ext cx="4426920" cy="5065560"/>
          </a:xfrm>
        </p:spPr>
        <p:txBody>
          <a:bodyPr/>
          <a:lstStyle/>
          <a:p>
            <a:pPr lvl="0">
              <a:lnSpc>
                <a:spcPct val="160000"/>
              </a:lnSpc>
              <a:spcBef>
                <a:spcPts val="0"/>
              </a:spcBef>
              <a:spcAft>
                <a:spcPts val="1125"/>
              </a:spcAft>
            </a:pPr>
            <a:r>
              <a:rPr lang="it-IT" sz="2800">
                <a:solidFill>
                  <a:srgbClr val="158466"/>
                </a:solidFill>
                <a:latin typeface="Arial" pitchFamily="34"/>
                <a:cs typeface="Arial" pitchFamily="34"/>
              </a:rPr>
              <a:t>In popular beliefs it is used against the evil eye, especially to protect children, to which it is worn on the wrist associated with a green ribbon or pinned in the cradles of babies</a:t>
            </a:r>
            <a:r>
              <a:rPr lang="it-IT" sz="2800">
                <a:solidFill>
                  <a:srgbClr val="C9211E"/>
                </a:solidFill>
                <a:latin typeface="Arial" pitchFamily="34"/>
                <a:cs typeface="Arial" pitchFamily="34"/>
              </a:rPr>
              <a:t>.</a:t>
            </a:r>
          </a:p>
        </p:txBody>
      </p:sp>
      <p:pic>
        <p:nvPicPr>
          <p:cNvPr id="4" name="Segnaposto immagine 3">
            <a:extLst>
              <a:ext uri="{FF2B5EF4-FFF2-40B4-BE49-F238E27FC236}">
                <a16:creationId xmlns="" xmlns:a16="http://schemas.microsoft.com/office/drawing/2014/main" id="{0530C9B9-933B-408D-9D8F-286DCFA6F5C8}"/>
              </a:ext>
            </a:extLst>
          </p:cNvPr>
          <p:cNvPicPr>
            <a:picLocks noGrp="1" noChangeAspect="1"/>
          </p:cNvPicPr>
          <p:nvPr>
            <p:ph type="pic" idx="4294967295"/>
          </p:nvPr>
        </p:nvPicPr>
        <p:blipFill>
          <a:blip r:embed="rId3">
            <a:lum/>
            <a:alphaModFix/>
          </a:blip>
          <a:srcRect/>
          <a:stretch>
            <a:fillRect/>
          </a:stretch>
        </p:blipFill>
        <p:spPr>
          <a:xfrm>
            <a:off x="5151960" y="2231640"/>
            <a:ext cx="4426920" cy="413892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F40B8F-B518-497A-8831-5E742F0EF26E}"/>
              </a:ext>
            </a:extLst>
          </p:cNvPr>
          <p:cNvSpPr txBox="1">
            <a:spLocks noGrp="1"/>
          </p:cNvSpPr>
          <p:nvPr>
            <p:ph type="title" idx="4294967295"/>
          </p:nvPr>
        </p:nvSpPr>
        <p:spPr>
          <a:xfrm>
            <a:off x="503999" y="105480"/>
            <a:ext cx="8208000" cy="1137240"/>
          </a:xfrm>
        </p:spPr>
        <p:txBody>
          <a:bodyPr/>
          <a:lstStyle/>
          <a:p>
            <a:pPr lvl="0"/>
            <a:r>
              <a:rPr lang="it-IT">
                <a:cs typeface="Tahoma" pitchFamily="2"/>
              </a:rPr>
              <a:t/>
            </a:r>
            <a:br>
              <a:rPr lang="it-IT">
                <a:cs typeface="Tahoma" pitchFamily="2"/>
              </a:rPr>
            </a:br>
            <a:r>
              <a:rPr lang="it-IT">
                <a:solidFill>
                  <a:srgbClr val="BF0041"/>
                </a:solidFill>
                <a:cs typeface="Tahoma" pitchFamily="2"/>
              </a:rPr>
              <a:t>A</a:t>
            </a:r>
            <a:r>
              <a:rPr lang="it-IT" sz="4400">
                <a:solidFill>
                  <a:srgbClr val="BF0041"/>
                </a:solidFill>
                <a:cs typeface="Tahoma" pitchFamily="2"/>
              </a:rPr>
              <a:t> gift</a:t>
            </a:r>
          </a:p>
        </p:txBody>
      </p:sp>
      <p:sp>
        <p:nvSpPr>
          <p:cNvPr id="3" name="Text Placeholder 2">
            <a:extLst>
              <a:ext uri="{FF2B5EF4-FFF2-40B4-BE49-F238E27FC236}">
                <a16:creationId xmlns="" xmlns:a16="http://schemas.microsoft.com/office/drawing/2014/main" id="{DD171658-B738-4D3C-811E-91B1FDAD71A9}"/>
              </a:ext>
            </a:extLst>
          </p:cNvPr>
          <p:cNvSpPr txBox="1">
            <a:spLocks noGrp="1"/>
          </p:cNvSpPr>
          <p:nvPr>
            <p:ph type="body" idx="4294967295"/>
          </p:nvPr>
        </p:nvSpPr>
        <p:spPr>
          <a:xfrm>
            <a:off x="503999" y="1769040"/>
            <a:ext cx="4426920" cy="5065560"/>
          </a:xfrm>
        </p:spPr>
        <p:txBody>
          <a:bodyPr/>
          <a:lstStyle/>
          <a:p>
            <a:pPr lvl="0">
              <a:lnSpc>
                <a:spcPct val="160000"/>
              </a:lnSpc>
              <a:spcBef>
                <a:spcPts val="0"/>
              </a:spcBef>
              <a:spcAft>
                <a:spcPts val="1125"/>
              </a:spcAft>
            </a:pPr>
            <a:r>
              <a:rPr lang="en-US" sz="2800">
                <a:solidFill>
                  <a:srgbClr val="C9211E"/>
                </a:solidFill>
                <a:latin typeface="Arial" pitchFamily="34"/>
                <a:cs typeface="Arial" pitchFamily="34"/>
              </a:rPr>
              <a:t>To ensure that the protection of the Coccu is effective, it must be received as a gift. Often it is the godparents who donate a jewel-amulet to their godson</a:t>
            </a:r>
            <a:r>
              <a:rPr lang="en-US" sz="1000">
                <a:solidFill>
                  <a:srgbClr val="C9211E"/>
                </a:solidFill>
                <a:latin typeface="Arial" pitchFamily="34"/>
                <a:cs typeface="Arial" pitchFamily="34"/>
              </a:rPr>
              <a:t>.</a:t>
            </a:r>
          </a:p>
        </p:txBody>
      </p:sp>
      <p:pic>
        <p:nvPicPr>
          <p:cNvPr id="4" name="Segnaposto immagine 3">
            <a:extLst>
              <a:ext uri="{FF2B5EF4-FFF2-40B4-BE49-F238E27FC236}">
                <a16:creationId xmlns="" xmlns:a16="http://schemas.microsoft.com/office/drawing/2014/main" id="{3A56AF26-EE18-480E-9D37-A432B0C2F0A2}"/>
              </a:ext>
            </a:extLst>
          </p:cNvPr>
          <p:cNvPicPr>
            <a:picLocks noGrp="1" noChangeAspect="1"/>
          </p:cNvPicPr>
          <p:nvPr>
            <p:ph type="pic" idx="4294967295"/>
          </p:nvPr>
        </p:nvPicPr>
        <p:blipFill>
          <a:blip r:embed="rId3">
            <a:lum/>
            <a:alphaModFix/>
          </a:blip>
          <a:srcRect/>
          <a:stretch>
            <a:fillRect/>
          </a:stretch>
        </p:blipFill>
        <p:spPr>
          <a:xfrm>
            <a:off x="5349240" y="1768680"/>
            <a:ext cx="4033080" cy="506556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68B726-30BC-4FA1-BC00-A728EC66C803}"/>
              </a:ext>
            </a:extLst>
          </p:cNvPr>
          <p:cNvSpPr txBox="1">
            <a:spLocks noGrp="1"/>
          </p:cNvSpPr>
          <p:nvPr>
            <p:ph type="title" idx="4294967295"/>
          </p:nvPr>
        </p:nvSpPr>
        <p:spPr>
          <a:xfrm>
            <a:off x="503999" y="301320"/>
            <a:ext cx="8208000" cy="745200"/>
          </a:xfrm>
        </p:spPr>
        <p:txBody>
          <a:bodyPr/>
          <a:lstStyle/>
          <a:p>
            <a:pPr lvl="0"/>
            <a:r>
              <a:rPr lang="it-IT">
                <a:solidFill>
                  <a:srgbClr val="BF0041"/>
                </a:solidFill>
                <a:cs typeface="Tahoma" pitchFamily="2"/>
              </a:rPr>
              <a:t>Su coccu today</a:t>
            </a:r>
          </a:p>
        </p:txBody>
      </p:sp>
      <p:sp>
        <p:nvSpPr>
          <p:cNvPr id="3" name="Text Placeholder 2">
            <a:extLst>
              <a:ext uri="{FF2B5EF4-FFF2-40B4-BE49-F238E27FC236}">
                <a16:creationId xmlns="" xmlns:a16="http://schemas.microsoft.com/office/drawing/2014/main" id="{BF5B4D09-AF81-473A-9350-FA4C3C225E71}"/>
              </a:ext>
            </a:extLst>
          </p:cNvPr>
          <p:cNvSpPr txBox="1">
            <a:spLocks noGrp="1"/>
          </p:cNvSpPr>
          <p:nvPr>
            <p:ph type="body" idx="4294967295"/>
          </p:nvPr>
        </p:nvSpPr>
        <p:spPr>
          <a:xfrm>
            <a:off x="503999" y="1769040"/>
            <a:ext cx="4426920" cy="5065560"/>
          </a:xfrm>
        </p:spPr>
        <p:txBody>
          <a:bodyPr>
            <a:normAutofit fontScale="77500" lnSpcReduction="20000"/>
          </a:bodyPr>
          <a:lstStyle/>
          <a:p>
            <a:pPr lvl="0">
              <a:lnSpc>
                <a:spcPct val="160000"/>
              </a:lnSpc>
              <a:spcBef>
                <a:spcPts val="0"/>
              </a:spcBef>
              <a:spcAft>
                <a:spcPts val="1125"/>
              </a:spcAft>
            </a:pPr>
            <a:r>
              <a:rPr lang="en-US" sz="4000">
                <a:solidFill>
                  <a:srgbClr val="C9211E"/>
                </a:solidFill>
                <a:latin typeface="Arial" pitchFamily="34"/>
                <a:cs typeface="Arial" pitchFamily="34"/>
              </a:rPr>
              <a:t>Today the artisan production offers different models of jewelery containing Su Coccu. To wear for the beauty of the object, but also as a lucky charm.</a:t>
            </a:r>
          </a:p>
        </p:txBody>
      </p:sp>
      <p:pic>
        <p:nvPicPr>
          <p:cNvPr id="4" name="Segnaposto immagine 3">
            <a:extLst>
              <a:ext uri="{FF2B5EF4-FFF2-40B4-BE49-F238E27FC236}">
                <a16:creationId xmlns="" xmlns:a16="http://schemas.microsoft.com/office/drawing/2014/main" id="{AA97CA91-6C26-4421-B9AD-F36D8BF9B125}"/>
              </a:ext>
            </a:extLst>
          </p:cNvPr>
          <p:cNvPicPr>
            <a:picLocks noGrp="1" noChangeAspect="1"/>
          </p:cNvPicPr>
          <p:nvPr>
            <p:ph type="pic" idx="4294967295"/>
          </p:nvPr>
        </p:nvPicPr>
        <p:blipFill>
          <a:blip r:embed="rId3">
            <a:lum/>
            <a:alphaModFix/>
          </a:blip>
          <a:srcRect/>
          <a:stretch>
            <a:fillRect/>
          </a:stretch>
        </p:blipFill>
        <p:spPr>
          <a:xfrm>
            <a:off x="6336000" y="432000"/>
            <a:ext cx="2983679" cy="2592000"/>
          </a:xfrm>
        </p:spPr>
      </p:pic>
      <p:pic>
        <p:nvPicPr>
          <p:cNvPr id="5" name="Immagine 4">
            <a:extLst>
              <a:ext uri="{FF2B5EF4-FFF2-40B4-BE49-F238E27FC236}">
                <a16:creationId xmlns="" xmlns:a16="http://schemas.microsoft.com/office/drawing/2014/main" id="{D388F1B3-8DCB-4642-BEE9-68280E8C098B}"/>
              </a:ext>
            </a:extLst>
          </p:cNvPr>
          <p:cNvPicPr>
            <a:picLocks noChangeAspect="1"/>
          </p:cNvPicPr>
          <p:nvPr/>
        </p:nvPicPr>
        <p:blipFill>
          <a:blip r:embed="rId4">
            <a:lum/>
            <a:alphaModFix/>
          </a:blip>
          <a:srcRect/>
          <a:stretch>
            <a:fillRect/>
          </a:stretch>
        </p:blipFill>
        <p:spPr>
          <a:xfrm>
            <a:off x="5184000" y="2951999"/>
            <a:ext cx="4104000" cy="4104000"/>
          </a:xfrm>
          <a:prstGeom prst="rect">
            <a:avLst/>
          </a:prstGeom>
          <a:noFill/>
          <a:ln>
            <a:noFill/>
          </a:ln>
        </p:spPr>
      </p:pic>
    </p:spTree>
  </p:cSld>
  <p:clrMapOvr>
    <a:masterClrMapping/>
  </p:clrMapOvr>
</p:sld>
</file>

<file path=ppt/theme/theme1.xml><?xml version="1.0" encoding="utf-8"?>
<a:theme xmlns:a="http://schemas.openxmlformats.org/drawingml/2006/main" name="Penci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ncil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244</Words>
  <Application>Microsoft Macintosh PowerPoint</Application>
  <PresentationFormat>Personalizzato</PresentationFormat>
  <Paragraphs>36</Paragraphs>
  <Slides>7</Slides>
  <Notes>7</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7</vt:i4>
      </vt:variant>
    </vt:vector>
  </HeadingPairs>
  <TitlesOfParts>
    <vt:vector size="14" baseType="lpstr">
      <vt:lpstr>Calibri</vt:lpstr>
      <vt:lpstr>Liberation Sans</vt:lpstr>
      <vt:lpstr>Segoe UI</vt:lpstr>
      <vt:lpstr>Tahoma</vt:lpstr>
      <vt:lpstr>Arial</vt:lpstr>
      <vt:lpstr>Pencil</vt:lpstr>
      <vt:lpstr>Pencil1</vt:lpstr>
      <vt:lpstr>Su Coccu, Sardinian amulet against the evil eye</vt:lpstr>
      <vt:lpstr>Symbology</vt:lpstr>
      <vt:lpstr>A sacred object</vt:lpstr>
      <vt:lpstr>material and form</vt:lpstr>
      <vt:lpstr> with the green ribbon…  against the evil eye</vt:lpstr>
      <vt:lpstr> A gift</vt:lpstr>
      <vt:lpstr>Su coccu today</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Pencil</dc:title>
  <cp:lastModifiedBy>Utente di Microsoft Office</cp:lastModifiedBy>
  <cp:revision>9</cp:revision>
  <dcterms:created xsi:type="dcterms:W3CDTF">2019-12-06T18:20:17Z</dcterms:created>
  <dcterms:modified xsi:type="dcterms:W3CDTF">2019-12-08T11:49:25Z</dcterms:modified>
</cp:coreProperties>
</file>