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theme/theme2.xml" ContentType="application/vnd.openxmlformats-officedocument.theme+xml"/>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1pPr>
    <a:lvl2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2pPr>
    <a:lvl3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3pPr>
    <a:lvl4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4pPr>
    <a:lvl5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5pPr>
    <a:lvl6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6pPr>
    <a:lvl7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7pPr>
    <a:lvl8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8pPr>
    <a:lvl9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venir Next Medium"/>
          <a:ea typeface="Avenir Next Medium"/>
          <a:cs typeface="Avenir Next Medium"/>
        </a:font>
        <a:srgbClr val="5B5854"/>
      </a:tcTxStyle>
      <a:tcStyle>
        <a:tcBdr>
          <a:left>
            <a:ln w="25400" cap="flat">
              <a:solidFill>
                <a:srgbClr val="5B5854"/>
              </a:solidFill>
              <a:custDash>
                <a:ds d="200000" sp="200000"/>
              </a:custDash>
              <a:miter lim="400000"/>
            </a:ln>
          </a:left>
          <a:right>
            <a:ln w="25400" cap="flat">
              <a:solidFill>
                <a:srgbClr val="5B5854"/>
              </a:solidFill>
              <a:custDash>
                <a:ds d="200000" sp="200000"/>
              </a:custDash>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25400" cap="flat">
              <a:solidFill>
                <a:srgbClr val="5B5854"/>
              </a:solidFill>
              <a:custDash>
                <a:ds d="200000" sp="200000"/>
              </a:custDash>
              <a:miter lim="400000"/>
            </a:ln>
          </a:insideV>
        </a:tcBdr>
        <a:fill>
          <a:noFill/>
        </a:fill>
      </a:tcStyle>
    </a:wholeTbl>
    <a:band2H>
      <a:tcTxStyle b="def" i="def"/>
      <a:tcStyle>
        <a:tcBdr/>
        <a:fill>
          <a:solidFill>
            <a:schemeClr val="accent2">
              <a:hueOff val="-1122706"/>
              <a:satOff val="6504"/>
              <a:lumOff val="15871"/>
              <a:alpha val="17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38100" cap="flat">
              <a:solidFill>
                <a:srgbClr val="5B5854"/>
              </a:solidFill>
              <a:prstDash val="solid"/>
              <a:miter lim="400000"/>
            </a:ln>
          </a:right>
          <a:top>
            <a:ln w="12700" cap="flat">
              <a:solidFill>
                <a:srgbClr val="5B5854"/>
              </a:solidFill>
              <a:prstDash val="solid"/>
              <a:miter lim="400000"/>
            </a:ln>
          </a:top>
          <a:bottom>
            <a:ln w="127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809E35">
              <a:alpha val="10000"/>
            </a:srgbClr>
          </a:solidFill>
        </a:fill>
      </a:tcStyle>
    </a:firstCol>
    <a:la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38100" cap="flat">
              <a:solidFill>
                <a:srgbClr val="5B5854"/>
              </a:solidFill>
              <a:prstDash val="solid"/>
              <a:miter lim="400000"/>
            </a:ln>
          </a:top>
          <a:bottom>
            <a:ln w="12700" cap="flat">
              <a:noFill/>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12700" cap="flat">
              <a:solidFill>
                <a:srgbClr val="5B5854"/>
              </a:solidFill>
              <a:prstDash val="solid"/>
              <a:miter lim="400000"/>
            </a:ln>
          </a:left>
          <a:right>
            <a:ln w="12700" cap="flat">
              <a:solidFill>
                <a:srgbClr val="5B5854"/>
              </a:solidFill>
              <a:prstDash val="solid"/>
              <a:miter lim="400000"/>
            </a:ln>
          </a:right>
          <a:top>
            <a:ln w="12700" cap="flat">
              <a:noFill/>
              <a:miter lim="400000"/>
            </a:ln>
          </a:top>
          <a:bottom>
            <a:ln w="38100" cap="flat">
              <a:solidFill>
                <a:srgbClr val="5B5854"/>
              </a:solidFill>
              <a:prstDash val="solid"/>
              <a:miter lim="400000"/>
            </a:ln>
          </a:bottom>
          <a:insideH>
            <a:ln w="12700" cap="flat">
              <a:solidFill>
                <a:srgbClr val="5B5854"/>
              </a:solidFill>
              <a:prstDash val="solid"/>
              <a:miter lim="400000"/>
            </a:ln>
          </a:insideH>
          <a:insideV>
            <a:ln w="12700" cap="flat">
              <a:solidFill>
                <a:srgbClr val="5B5854"/>
              </a:solidFill>
              <a:prstDash val="solid"/>
              <a:miter lim="400000"/>
            </a:ln>
          </a:insideV>
        </a:tcBdr>
        <a:fill>
          <a:solidFill>
            <a:srgbClr val="619E5C">
              <a:alpha val="15000"/>
            </a:srgbClr>
          </a:solidFill>
        </a:fill>
      </a:tcStyle>
    </a:firstRow>
  </a:tblStyle>
  <a:tblStyle styleId="{C7B018BB-80A7-4F77-B60F-C8B233D01FF8}" styleName="">
    <a:tblBg/>
    <a:wholeTbl>
      <a:tcTxStyle b="off" i="off">
        <a:font>
          <a:latin typeface="Avenir Next Medium"/>
          <a:ea typeface="Avenir Next Medium"/>
          <a:cs typeface="Avenir Next Medium"/>
        </a:font>
        <a:srgbClr val="5B5854"/>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noFill/>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noFill/>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n" i="off">
        <a:font>
          <a:latin typeface="Avenir Next Demi Bold"/>
          <a:ea typeface="Avenir Next Demi Bold"/>
          <a:cs typeface="Avenir Next Demi Bold"/>
        </a:font>
        <a:srgbClr val="5B5854"/>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n" i="off">
        <a:font>
          <a:latin typeface="Avenir Next Demi Bold"/>
          <a:ea typeface="Avenir Next Demi Bold"/>
          <a:cs typeface="Avenir Next Demi Bold"/>
        </a:font>
        <a:srgbClr val="5B5854"/>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Avenir Next Medium"/>
          <a:ea typeface="Avenir Next Medium"/>
          <a:cs typeface="Avenir Next Medium"/>
        </a:font>
        <a:srgbClr val="5B5854"/>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n" i="off">
        <a:font>
          <a:latin typeface="Avenir Next Demi Bold"/>
          <a:ea typeface="Avenir Next Demi Bold"/>
          <a:cs typeface="Avenir Next Demi Bold"/>
        </a:font>
        <a:srgbClr val="5B5854"/>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n" i="off">
        <a:font>
          <a:latin typeface="Avenir Next Demi Bold"/>
          <a:ea typeface="Avenir Next Demi Bold"/>
          <a:cs typeface="Avenir Next Demi Bold"/>
        </a:font>
        <a:srgbClr val="5B585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
          <a:latin typeface="Avenir Next Medium"/>
          <a:ea typeface="Avenir Next Medium"/>
          <a:cs typeface="Avenir Next Medium"/>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wholeTbl>
    <a:band2H>
      <a:tcTxStyle b="def" i="def"/>
      <a:tcStyle>
        <a:tcBdr/>
        <a:fill>
          <a:solidFill>
            <a:schemeClr val="accent2">
              <a:hueOff val="-1122706"/>
              <a:satOff val="6504"/>
              <a:lumOff val="15871"/>
              <a:alpha val="12000"/>
            </a:schemeClr>
          </a:solidFill>
        </a:fill>
      </a:tcStyle>
    </a:band2H>
    <a:firstCol>
      <a:tcTxStyle b="on" i="off">
        <a:font>
          <a:latin typeface="Avenir Next Demi Bold"/>
          <a:ea typeface="Avenir Next Demi Bold"/>
          <a:cs typeface="Avenir Next Demi Bold"/>
        </a:font>
        <a:srgbClr val="5B5854"/>
      </a:tcTxStyle>
      <a:tcStyle>
        <a:tcBdr>
          <a:left>
            <a:ln w="12700" cap="flat">
              <a:noFill/>
              <a:miter lim="400000"/>
            </a:ln>
          </a:left>
          <a:right>
            <a:ln w="50800" cap="flat">
              <a:solidFill>
                <a:schemeClr val="accent5">
                  <a:alpha val="75000"/>
                </a:schemeClr>
              </a:solidFill>
              <a:prstDash val="solid"/>
              <a:miter lim="400000"/>
            </a:ln>
          </a:right>
          <a:top>
            <a:ln w="38100" cap="flat">
              <a:solidFill>
                <a:schemeClr val="accent2">
                  <a:hueOff val="-1122706"/>
                  <a:satOff val="6504"/>
                  <a:lumOff val="15871"/>
                  <a:alpha val="64999"/>
                </a:schemeClr>
              </a:solidFill>
              <a:prstDash val="solid"/>
              <a:miter lim="400000"/>
            </a:ln>
          </a:top>
          <a:bottom>
            <a:ln w="38100" cap="flat">
              <a:solidFill>
                <a:schemeClr val="accent2">
                  <a:hueOff val="-1122706"/>
                  <a:satOff val="6504"/>
                  <a:lumOff val="15871"/>
                  <a:alpha val="64999"/>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Col>
    <a:la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50800" cap="flat">
              <a:solidFill>
                <a:schemeClr val="accent5">
                  <a:alpha val="75000"/>
                </a:schemeClr>
              </a:solidFill>
              <a:prstDash val="solid"/>
              <a:miter lim="400000"/>
            </a:ln>
          </a:top>
          <a:bottom>
            <a:ln w="12700" cap="flat">
              <a:noFill/>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lastRow>
    <a:firstRow>
      <a:tcTxStyle b="on" i="off">
        <a:font>
          <a:latin typeface="Avenir Next Demi Bold"/>
          <a:ea typeface="Avenir Next Demi Bold"/>
          <a:cs typeface="Avenir Next Demi Bold"/>
        </a:font>
        <a:srgbClr val="5B5854"/>
      </a:tcTxStyle>
      <a:tcStyle>
        <a:tcBdr>
          <a:left>
            <a:ln w="38100" cap="flat">
              <a:solidFill>
                <a:schemeClr val="accent2">
                  <a:hueOff val="-1122706"/>
                  <a:satOff val="6504"/>
                  <a:lumOff val="15871"/>
                  <a:alpha val="64999"/>
                </a:schemeClr>
              </a:solidFill>
              <a:prstDash val="solid"/>
              <a:miter lim="400000"/>
            </a:ln>
          </a:left>
          <a:right>
            <a:ln w="38100" cap="flat">
              <a:solidFill>
                <a:schemeClr val="accent2">
                  <a:hueOff val="-1122706"/>
                  <a:satOff val="6504"/>
                  <a:lumOff val="15871"/>
                  <a:alpha val="64999"/>
                </a:schemeClr>
              </a:solidFill>
              <a:prstDash val="solid"/>
              <a:miter lim="400000"/>
            </a:ln>
          </a:right>
          <a:top>
            <a:ln w="12700" cap="flat">
              <a:noFill/>
              <a:miter lim="400000"/>
            </a:ln>
          </a:top>
          <a:bottom>
            <a:ln w="50800" cap="flat">
              <a:solidFill>
                <a:schemeClr val="accent5">
                  <a:alpha val="75000"/>
                </a:schemeClr>
              </a:solidFill>
              <a:prstDash val="solid"/>
              <a:miter lim="400000"/>
            </a:ln>
          </a:bottom>
          <a:insideH>
            <a:ln w="38100" cap="flat">
              <a:solidFill>
                <a:schemeClr val="accent2">
                  <a:hueOff val="-1122706"/>
                  <a:satOff val="6504"/>
                  <a:lumOff val="15871"/>
                  <a:alpha val="64999"/>
                </a:schemeClr>
              </a:solidFill>
              <a:prstDash val="solid"/>
              <a:miter lim="400000"/>
            </a:ln>
          </a:insideH>
          <a:insideV>
            <a:ln w="38100" cap="flat">
              <a:solidFill>
                <a:schemeClr val="accent2">
                  <a:hueOff val="-1122706"/>
                  <a:satOff val="6504"/>
                  <a:lumOff val="15871"/>
                  <a:alpha val="64999"/>
                </a:scheme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5" name="Shape 155"/>
          <p:cNvSpPr/>
          <p:nvPr>
            <p:ph type="sldImg"/>
          </p:nvPr>
        </p:nvSpPr>
        <p:spPr>
          <a:xfrm>
            <a:off x="1143000" y="685800"/>
            <a:ext cx="4572000" cy="3429000"/>
          </a:xfrm>
          <a:prstGeom prst="rect">
            <a:avLst/>
          </a:prstGeom>
        </p:spPr>
        <p:txBody>
          <a:bodyPr/>
          <a:lstStyle/>
          <a:p>
            <a:pPr/>
          </a:p>
        </p:txBody>
      </p:sp>
      <p:sp>
        <p:nvSpPr>
          <p:cNvPr id="156" name="Shape 15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olo e sottotitol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esto titolo"/>
          <p:cNvSpPr txBox="1"/>
          <p:nvPr>
            <p:ph type="title"/>
          </p:nvPr>
        </p:nvSpPr>
        <p:spPr>
          <a:xfrm>
            <a:off x="673100" y="3835400"/>
            <a:ext cx="11658600" cy="3886200"/>
          </a:xfrm>
          <a:prstGeom prst="rect">
            <a:avLst/>
          </a:prstGeom>
        </p:spPr>
        <p:txBody>
          <a:bodyPr/>
          <a:lstStyle>
            <a:lvl1pPr>
              <a:defRPr spc="208" sz="10400">
                <a:solidFill>
                  <a:srgbClr val="FFFFFF"/>
                </a:solidFill>
              </a:defRPr>
            </a:lvl1pPr>
          </a:lstStyle>
          <a:p>
            <a:pPr/>
            <a:r>
              <a:t>Testo titolo</a:t>
            </a:r>
          </a:p>
        </p:txBody>
      </p:sp>
      <p:sp>
        <p:nvSpPr>
          <p:cNvPr id="12" name="Corpo livello uno…"/>
          <p:cNvSpPr txBox="1"/>
          <p:nvPr>
            <p:ph type="body" sz="quarter" idx="1"/>
          </p:nvPr>
        </p:nvSpPr>
        <p:spPr>
          <a:xfrm>
            <a:off x="673100" y="2070100"/>
            <a:ext cx="11658600" cy="1778000"/>
          </a:xfrm>
          <a:prstGeom prst="rect">
            <a:avLst/>
          </a:prstGeom>
        </p:spPr>
        <p:txBody>
          <a:bodyPr anchor="b"/>
          <a:lstStyle>
            <a:lvl1pPr marL="0" indent="0" algn="ctr">
              <a:spcBef>
                <a:spcPts val="0"/>
              </a:spcBef>
              <a:buSzTx/>
              <a:buNone/>
              <a:defRPr cap="all" spc="215" sz="5400">
                <a:solidFill>
                  <a:srgbClr val="FFFFFF"/>
                </a:solidFill>
                <a:latin typeface="+mn-lt"/>
                <a:ea typeface="+mn-ea"/>
                <a:cs typeface="+mn-cs"/>
                <a:sym typeface="Futura"/>
              </a:defRPr>
            </a:lvl1pPr>
            <a:lvl2pPr marL="0" indent="0" algn="ctr">
              <a:spcBef>
                <a:spcPts val="0"/>
              </a:spcBef>
              <a:buSzTx/>
              <a:buNone/>
              <a:defRPr cap="all" spc="215" sz="5400">
                <a:solidFill>
                  <a:srgbClr val="FFFFFF"/>
                </a:solidFill>
                <a:latin typeface="+mn-lt"/>
                <a:ea typeface="+mn-ea"/>
                <a:cs typeface="+mn-cs"/>
                <a:sym typeface="Futura"/>
              </a:defRPr>
            </a:lvl2pPr>
            <a:lvl3pPr marL="0" indent="0" algn="ctr">
              <a:spcBef>
                <a:spcPts val="0"/>
              </a:spcBef>
              <a:buSzTx/>
              <a:buNone/>
              <a:defRPr cap="all" spc="215" sz="5400">
                <a:solidFill>
                  <a:srgbClr val="FFFFFF"/>
                </a:solidFill>
                <a:latin typeface="+mn-lt"/>
                <a:ea typeface="+mn-ea"/>
                <a:cs typeface="+mn-cs"/>
                <a:sym typeface="Futura"/>
              </a:defRPr>
            </a:lvl3pPr>
            <a:lvl4pPr marL="0" indent="0" algn="ctr">
              <a:spcBef>
                <a:spcPts val="0"/>
              </a:spcBef>
              <a:buSzTx/>
              <a:buNone/>
              <a:defRPr cap="all" spc="215" sz="5400">
                <a:solidFill>
                  <a:srgbClr val="FFFFFF"/>
                </a:solidFill>
                <a:latin typeface="+mn-lt"/>
                <a:ea typeface="+mn-ea"/>
                <a:cs typeface="+mn-cs"/>
                <a:sym typeface="Futura"/>
              </a:defRPr>
            </a:lvl4pPr>
            <a:lvl5pPr marL="0" indent="0" algn="ctr">
              <a:spcBef>
                <a:spcPts val="0"/>
              </a:spcBef>
              <a:buSzTx/>
              <a:buNone/>
              <a:defRPr cap="all" spc="215" sz="5400">
                <a:solidFill>
                  <a:srgbClr val="FFFFFF"/>
                </a:solidFill>
                <a:latin typeface="+mn-lt"/>
                <a:ea typeface="+mn-ea"/>
                <a:cs typeface="+mn-cs"/>
                <a:sym typeface="Futura"/>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nti elenco">
    <p:spTree>
      <p:nvGrpSpPr>
        <p:cNvPr id="1" name=""/>
        <p:cNvGrpSpPr/>
        <p:nvPr/>
      </p:nvGrpSpPr>
      <p:grpSpPr>
        <a:xfrm>
          <a:off x="0" y="0"/>
          <a:ext cx="0" cy="0"/>
          <a:chOff x="0" y="0"/>
          <a:chExt cx="0" cy="0"/>
        </a:xfrm>
      </p:grpSpPr>
      <p:sp>
        <p:nvSpPr>
          <p:cNvPr id="96" name="Corpo livello uno…"/>
          <p:cNvSpPr txBox="1"/>
          <p:nvPr>
            <p:ph type="body" idx="1"/>
          </p:nvPr>
        </p:nvSpPr>
        <p:spPr>
          <a:xfrm>
            <a:off x="673100" y="1320800"/>
            <a:ext cx="11658600" cy="7467600"/>
          </a:xfrm>
          <a:prstGeom prst="rect">
            <a:avLst/>
          </a:prstGeom>
        </p:spPr>
        <p:txBody>
          <a:bodyPr anchor="ctr"/>
          <a:lstStyle/>
          <a:p>
            <a:pPr/>
            <a:r>
              <a:t>Corpo livello uno</a:t>
            </a:r>
          </a:p>
          <a:p>
            <a:pPr lvl="1"/>
            <a:r>
              <a:t>Corpo livello due</a:t>
            </a:r>
          </a:p>
          <a:p>
            <a:pPr lvl="2"/>
            <a:r>
              <a:t>Corpo livello tre</a:t>
            </a:r>
          </a:p>
          <a:p>
            <a:pPr lvl="3"/>
            <a:r>
              <a:t>Corpo livello quattro</a:t>
            </a:r>
          </a:p>
          <a:p>
            <a:pPr lvl="4"/>
            <a:r>
              <a:t>Corpo livello cinque</a:t>
            </a:r>
          </a:p>
        </p:txBody>
      </p:sp>
      <p:sp>
        <p:nvSpPr>
          <p:cNvPr id="97"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3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4" name="Immagine"/>
          <p:cNvSpPr/>
          <p:nvPr>
            <p:ph type="pic" sz="half" idx="13"/>
          </p:nvPr>
        </p:nvSpPr>
        <p:spPr>
          <a:xfrm>
            <a:off x="6172200" y="4787900"/>
            <a:ext cx="6375400" cy="41456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5" name="Immagine"/>
          <p:cNvSpPr/>
          <p:nvPr>
            <p:ph type="pic" sz="quarter" idx="14"/>
          </p:nvPr>
        </p:nvSpPr>
        <p:spPr>
          <a:xfrm>
            <a:off x="6333919" y="1079498"/>
            <a:ext cx="5918201" cy="3429001"/>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6" name="Immagine"/>
          <p:cNvSpPr/>
          <p:nvPr>
            <p:ph type="pic" idx="15"/>
          </p:nvPr>
        </p:nvSpPr>
        <p:spPr>
          <a:xfrm>
            <a:off x="-321934" y="1080867"/>
            <a:ext cx="7686496" cy="7807542"/>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07"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2 per pagin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4" name="Immagine"/>
          <p:cNvSpPr/>
          <p:nvPr>
            <p:ph type="pic" idx="13"/>
          </p:nvPr>
        </p:nvSpPr>
        <p:spPr>
          <a:xfrm>
            <a:off x="5556601" y="1079500"/>
            <a:ext cx="7701342" cy="77851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5" name="Immagine"/>
          <p:cNvSpPr/>
          <p:nvPr>
            <p:ph type="pic" idx="14"/>
          </p:nvPr>
        </p:nvSpPr>
        <p:spPr>
          <a:xfrm>
            <a:off x="299347" y="1003300"/>
            <a:ext cx="7793714" cy="789940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116" name="Numero diapositiva"/>
          <p:cNvSpPr txBox="1"/>
          <p:nvPr>
            <p:ph type="sldNum" sz="quarter" idx="2"/>
          </p:nvPr>
        </p:nvSpPr>
        <p:spPr>
          <a:xfrm>
            <a:off x="6335522"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zion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 Giovanni Mela"/>
          <p:cNvSpPr txBox="1"/>
          <p:nvPr>
            <p:ph type="body" sz="quarter" idx="13"/>
          </p:nvPr>
        </p:nvSpPr>
        <p:spPr>
          <a:xfrm>
            <a:off x="673100" y="6483350"/>
            <a:ext cx="11658600" cy="558800"/>
          </a:xfrm>
          <a:prstGeom prst="rect">
            <a:avLst/>
          </a:prstGeom>
        </p:spPr>
        <p:txBody>
          <a:bodyPr anchor="ctr">
            <a:spAutoFit/>
          </a:bodyPr>
          <a:lstStyle>
            <a:lvl1pPr marL="0" indent="0" algn="ctr">
              <a:spcBef>
                <a:spcPts val="0"/>
              </a:spcBef>
              <a:buClrTx/>
              <a:buSzTx/>
              <a:buNone/>
              <a:defRPr i="1" spc="52" sz="2600">
                <a:solidFill>
                  <a:schemeClr val="accent5">
                    <a:satOff val="-10854"/>
                    <a:lumOff val="-10463"/>
                  </a:schemeClr>
                </a:solidFill>
              </a:defRPr>
            </a:lvl1pPr>
          </a:lstStyle>
          <a:p>
            <a:pPr/>
            <a:r>
              <a:t>— Giovanni Mela</a:t>
            </a:r>
          </a:p>
        </p:txBody>
      </p:sp>
      <p:sp>
        <p:nvSpPr>
          <p:cNvPr id="124" name="Inserisci qui una citazione."/>
          <p:cNvSpPr txBox="1"/>
          <p:nvPr>
            <p:ph type="body" sz="quarter" idx="14"/>
          </p:nvPr>
        </p:nvSpPr>
        <p:spPr>
          <a:xfrm>
            <a:off x="673100" y="4339939"/>
            <a:ext cx="11658600" cy="2035461"/>
          </a:xfrm>
          <a:prstGeom prst="rect">
            <a:avLst/>
          </a:prstGeom>
        </p:spPr>
        <p:txBody>
          <a:bodyPr anchor="b">
            <a:spAutoFit/>
          </a:bodyPr>
          <a:lstStyle>
            <a:lvl1pPr marL="0" indent="0" algn="ctr">
              <a:spcBef>
                <a:spcPts val="0"/>
              </a:spcBef>
              <a:buClrTx/>
              <a:buSzTx/>
              <a:buNone/>
              <a:defRPr cap="all" spc="464" sz="5800">
                <a:latin typeface="+mn-lt"/>
                <a:ea typeface="+mn-ea"/>
                <a:cs typeface="+mn-cs"/>
                <a:sym typeface="Futura"/>
              </a:defRPr>
            </a:lvl1pPr>
          </a:lstStyle>
          <a:p>
            <a:pPr defTabSz="914400"/>
            <a:r>
              <a:t>Inserisci qui una citazione.</a:t>
            </a:r>
          </a:p>
        </p:txBody>
      </p:sp>
      <p:sp>
        <p:nvSpPr>
          <p:cNvPr id="125" name="&quot;"/>
          <p:cNvSpPr txBox="1"/>
          <p:nvPr>
            <p:ph type="body" sz="quarter" idx="15"/>
          </p:nvPr>
        </p:nvSpPr>
        <p:spPr>
          <a:xfrm>
            <a:off x="6125089" y="7061200"/>
            <a:ext cx="75668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6" name="&quot;"/>
          <p:cNvSpPr txBox="1"/>
          <p:nvPr>
            <p:ph type="body" sz="quarter" idx="16"/>
          </p:nvPr>
        </p:nvSpPr>
        <p:spPr>
          <a:xfrm>
            <a:off x="6125089" y="2565400"/>
            <a:ext cx="756681" cy="1409700"/>
          </a:xfrm>
          <a:prstGeom prst="rect">
            <a:avLst/>
          </a:prstGeom>
        </p:spPr>
        <p:txBody>
          <a:bodyPr wrap="none">
            <a:spAutoFit/>
          </a:bodyPr>
          <a:lstStyle>
            <a:lvl1pPr marL="0" indent="0" algn="ctr" defTabSz="647700">
              <a:spcBef>
                <a:spcPts val="0"/>
              </a:spcBef>
              <a:buClrTx/>
              <a:buSzTx/>
              <a:buNone/>
              <a:defRPr spc="180" sz="9000">
                <a:latin typeface="Baskerville SemiBold"/>
                <a:ea typeface="Baskerville SemiBold"/>
                <a:cs typeface="Baskerville SemiBold"/>
                <a:sym typeface="Baskerville SemiBold"/>
              </a:defRPr>
            </a:lvl1pPr>
          </a:lstStyle>
          <a:p>
            <a:pPr/>
            <a:r>
              <a:t>"</a:t>
            </a:r>
          </a:p>
        </p:txBody>
      </p:sp>
      <p:sp>
        <p:nvSpPr>
          <p:cNvPr id="127"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magine"/>
          <p:cNvSpPr/>
          <p:nvPr>
            <p:ph type="pic" idx="13"/>
          </p:nvPr>
        </p:nvSpPr>
        <p:spPr>
          <a:xfrm>
            <a:off x="0" y="0"/>
            <a:ext cx="15312005" cy="9956800"/>
          </a:xfrm>
          <a:prstGeom prst="rect">
            <a:avLst/>
          </a:prstGeom>
        </p:spPr>
        <p:txBody>
          <a:bodyPr lIns="91439" tIns="45719" rIns="91439" bIns="45719">
            <a:noAutofit/>
          </a:bodyPr>
          <a:lstStyle/>
          <a:p>
            <a:pPr/>
          </a:p>
        </p:txBody>
      </p:sp>
      <p:sp>
        <p:nvSpPr>
          <p:cNvPr id="135"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p:spTree>
      <p:nvGrpSpPr>
        <p:cNvPr id="1" name=""/>
        <p:cNvGrpSpPr/>
        <p:nvPr/>
      </p:nvGrpSpPr>
      <p:grpSpPr>
        <a:xfrm>
          <a:off x="0" y="0"/>
          <a:ext cx="0" cy="0"/>
          <a:chOff x="0" y="0"/>
          <a:chExt cx="0" cy="0"/>
        </a:xfrm>
      </p:grpSpPr>
      <p:sp>
        <p:nvSpPr>
          <p:cNvPr id="142"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uoto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magine"/>
          <p:cNvSpPr/>
          <p:nvPr>
            <p:ph type="pic" idx="13"/>
          </p:nvPr>
        </p:nvSpPr>
        <p:spPr>
          <a:xfrm>
            <a:off x="533400" y="3492500"/>
            <a:ext cx="11938000" cy="776281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21" name="Testo titolo"/>
          <p:cNvSpPr txBox="1"/>
          <p:nvPr>
            <p:ph type="title"/>
          </p:nvPr>
        </p:nvSpPr>
        <p:spPr>
          <a:xfrm>
            <a:off x="673100" y="1168400"/>
            <a:ext cx="11658600" cy="1333500"/>
          </a:xfrm>
          <a:prstGeom prst="rect">
            <a:avLst/>
          </a:prstGeom>
        </p:spPr>
        <p:txBody>
          <a:bodyPr/>
          <a:lstStyle>
            <a:lvl1pPr>
              <a:lnSpc>
                <a:spcPct val="80000"/>
              </a:lnSpc>
              <a:defRPr spc="148" sz="7400">
                <a:solidFill>
                  <a:srgbClr val="FFFFFF"/>
                </a:solidFill>
              </a:defRPr>
            </a:lvl1pPr>
          </a:lstStyle>
          <a:p>
            <a:pPr/>
            <a:r>
              <a:t>Testo titolo</a:t>
            </a:r>
          </a:p>
        </p:txBody>
      </p:sp>
      <p:sp>
        <p:nvSpPr>
          <p:cNvPr id="22" name="Corpo livello uno…"/>
          <p:cNvSpPr txBox="1"/>
          <p:nvPr>
            <p:ph type="body" sz="quarter" idx="1"/>
          </p:nvPr>
        </p:nvSpPr>
        <p:spPr>
          <a:xfrm>
            <a:off x="673100" y="508000"/>
            <a:ext cx="11658600" cy="673100"/>
          </a:xfrm>
          <a:prstGeom prst="rect">
            <a:avLst/>
          </a:prstGeom>
        </p:spPr>
        <p:txBody>
          <a:bodyPr/>
          <a:lstStyle>
            <a:lvl1pPr marL="0" indent="0" algn="ctr">
              <a:spcBef>
                <a:spcPts val="0"/>
              </a:spcBef>
              <a:buClrTx/>
              <a:buSzTx/>
              <a:buNone/>
              <a:defRPr cap="all" spc="79" sz="4000">
                <a:solidFill>
                  <a:srgbClr val="FFFFFF"/>
                </a:solidFill>
                <a:latin typeface="+mn-lt"/>
                <a:ea typeface="+mn-ea"/>
                <a:cs typeface="+mn-cs"/>
                <a:sym typeface="Futura"/>
              </a:defRPr>
            </a:lvl1pPr>
            <a:lvl2pPr marL="0" indent="0" algn="ctr">
              <a:spcBef>
                <a:spcPts val="0"/>
              </a:spcBef>
              <a:buClrTx/>
              <a:buSzTx/>
              <a:buNone/>
              <a:defRPr cap="all" spc="79" sz="4000">
                <a:solidFill>
                  <a:srgbClr val="FFFFFF"/>
                </a:solidFill>
                <a:latin typeface="+mn-lt"/>
                <a:ea typeface="+mn-ea"/>
                <a:cs typeface="+mn-cs"/>
                <a:sym typeface="Futura"/>
              </a:defRPr>
            </a:lvl2pPr>
            <a:lvl3pPr marL="0" indent="0" algn="ctr">
              <a:spcBef>
                <a:spcPts val="0"/>
              </a:spcBef>
              <a:buClrTx/>
              <a:buSzTx/>
              <a:buNone/>
              <a:defRPr cap="all" spc="79" sz="4000">
                <a:solidFill>
                  <a:srgbClr val="FFFFFF"/>
                </a:solidFill>
                <a:latin typeface="+mn-lt"/>
                <a:ea typeface="+mn-ea"/>
                <a:cs typeface="+mn-cs"/>
                <a:sym typeface="Futura"/>
              </a:defRPr>
            </a:lvl3pPr>
            <a:lvl4pPr marL="0" indent="0" algn="ctr">
              <a:spcBef>
                <a:spcPts val="0"/>
              </a:spcBef>
              <a:buClrTx/>
              <a:buSzTx/>
              <a:buNone/>
              <a:defRPr cap="all" spc="79" sz="4000">
                <a:solidFill>
                  <a:srgbClr val="FFFFFF"/>
                </a:solidFill>
                <a:latin typeface="+mn-lt"/>
                <a:ea typeface="+mn-ea"/>
                <a:cs typeface="+mn-cs"/>
                <a:sym typeface="Futura"/>
              </a:defRPr>
            </a:lvl4pPr>
            <a:lvl5pPr marL="0" indent="0" algn="ctr">
              <a:spcBef>
                <a:spcPts val="0"/>
              </a:spcBef>
              <a:buClrTx/>
              <a:buSzTx/>
              <a:buNone/>
              <a:defRPr cap="all" spc="79" sz="4000">
                <a:solidFill>
                  <a:srgbClr val="FFFFFF"/>
                </a:solidFill>
                <a:latin typeface="+mn-lt"/>
                <a:ea typeface="+mn-ea"/>
                <a:cs typeface="+mn-cs"/>
                <a:sym typeface="Futura"/>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23"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Orizzontale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0" name="Immagine"/>
          <p:cNvSpPr/>
          <p:nvPr>
            <p:ph type="pic" idx="13"/>
          </p:nvPr>
        </p:nvSpPr>
        <p:spPr>
          <a:xfrm>
            <a:off x="876300" y="2304347"/>
            <a:ext cx="11239500" cy="7308610"/>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31" name="Testo titolo"/>
          <p:cNvSpPr txBox="1"/>
          <p:nvPr>
            <p:ph type="title"/>
          </p:nvPr>
        </p:nvSpPr>
        <p:spPr>
          <a:prstGeom prst="rect">
            <a:avLst/>
          </a:prstGeom>
        </p:spPr>
        <p:txBody>
          <a:bodyPr/>
          <a:lstStyle/>
          <a:p>
            <a:pPr/>
            <a:r>
              <a:t>Testo titolo</a:t>
            </a:r>
          </a:p>
        </p:txBody>
      </p:sp>
      <p:sp>
        <p:nvSpPr>
          <p:cNvPr id="32" name="Corpo livello uno…"/>
          <p:cNvSpPr txBox="1"/>
          <p:nvPr>
            <p:ph type="body" sz="quarter" idx="1"/>
          </p:nvPr>
        </p:nvSpPr>
        <p:spPr>
          <a:xfrm>
            <a:off x="673100" y="1320800"/>
            <a:ext cx="11658600" cy="495300"/>
          </a:xfrm>
          <a:prstGeom prst="rect">
            <a:avLst/>
          </a:prstGeom>
        </p:spPr>
        <p:txBody>
          <a:bodyPr/>
          <a:lstStyle>
            <a:lvl1pPr marL="0" indent="0" algn="ctr">
              <a:spcBef>
                <a:spcPts val="0"/>
              </a:spcBef>
              <a:buSzTx/>
              <a:buNone/>
              <a:defRPr cap="all" spc="234" sz="2600">
                <a:latin typeface="+mn-lt"/>
                <a:ea typeface="+mn-ea"/>
                <a:cs typeface="+mn-cs"/>
                <a:sym typeface="Futura"/>
              </a:defRPr>
            </a:lvl1pPr>
            <a:lvl2pPr marL="0" indent="0" algn="ctr">
              <a:spcBef>
                <a:spcPts val="0"/>
              </a:spcBef>
              <a:buSzTx/>
              <a:buNone/>
              <a:defRPr cap="all" spc="234" sz="2600">
                <a:latin typeface="+mn-lt"/>
                <a:ea typeface="+mn-ea"/>
                <a:cs typeface="+mn-cs"/>
                <a:sym typeface="Futura"/>
              </a:defRPr>
            </a:lvl2pPr>
            <a:lvl3pPr marL="0" indent="0" algn="ctr">
              <a:spcBef>
                <a:spcPts val="0"/>
              </a:spcBef>
              <a:buSzTx/>
              <a:buNone/>
              <a:defRPr cap="all" spc="234" sz="2600">
                <a:latin typeface="+mn-lt"/>
                <a:ea typeface="+mn-ea"/>
                <a:cs typeface="+mn-cs"/>
                <a:sym typeface="Futura"/>
              </a:defRPr>
            </a:lvl3pPr>
            <a:lvl4pPr marL="0" indent="0" algn="ctr">
              <a:spcBef>
                <a:spcPts val="0"/>
              </a:spcBef>
              <a:buSzTx/>
              <a:buNone/>
              <a:defRPr cap="all" spc="234" sz="2600">
                <a:latin typeface="+mn-lt"/>
                <a:ea typeface="+mn-ea"/>
                <a:cs typeface="+mn-cs"/>
                <a:sym typeface="Futura"/>
              </a:defRPr>
            </a:lvl4pPr>
            <a:lvl5pPr marL="0" indent="0" algn="ctr">
              <a:spcBef>
                <a:spcPts val="0"/>
              </a:spcBef>
              <a:buSzTx/>
              <a:buNone/>
              <a:defRPr cap="all" spc="234" sz="2600">
                <a:latin typeface="+mn-lt"/>
                <a:ea typeface="+mn-ea"/>
                <a:cs typeface="+mn-cs"/>
                <a:sym typeface="Futura"/>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33"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Testo titolo"/>
          <p:cNvSpPr txBox="1"/>
          <p:nvPr>
            <p:ph type="title"/>
          </p:nvPr>
        </p:nvSpPr>
        <p:spPr>
          <a:xfrm>
            <a:off x="673100" y="3086100"/>
            <a:ext cx="11658600" cy="3568700"/>
          </a:xfrm>
          <a:prstGeom prst="rect">
            <a:avLst/>
          </a:prstGeom>
        </p:spPr>
        <p:txBody>
          <a:bodyPr anchor="ctr"/>
          <a:lstStyle>
            <a:lvl1pPr>
              <a:defRPr spc="208" sz="10400">
                <a:solidFill>
                  <a:srgbClr val="FFFFFF"/>
                </a:solidFill>
              </a:defRPr>
            </a:lvl1pPr>
          </a:lstStyle>
          <a:p>
            <a:pPr/>
            <a:r>
              <a:t>Testo titolo</a:t>
            </a:r>
          </a:p>
        </p:txBody>
      </p:sp>
      <p:sp>
        <p:nvSpPr>
          <p:cNvPr id="41" name="Numero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Centrato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8" name="Testo titolo"/>
          <p:cNvSpPr txBox="1"/>
          <p:nvPr>
            <p:ph type="title"/>
          </p:nvPr>
        </p:nvSpPr>
        <p:spPr>
          <a:xfrm>
            <a:off x="673100" y="3086100"/>
            <a:ext cx="11658600" cy="3568700"/>
          </a:xfrm>
          <a:prstGeom prst="rect">
            <a:avLst/>
          </a:prstGeom>
        </p:spPr>
        <p:txBody>
          <a:bodyPr anchor="ctr"/>
          <a:lstStyle>
            <a:lvl1pPr>
              <a:defRPr spc="208" sz="10400"/>
            </a:lvl1pPr>
          </a:lstStyle>
          <a:p>
            <a:pPr/>
            <a:r>
              <a:t>Testo titolo</a:t>
            </a:r>
          </a:p>
        </p:txBody>
      </p:sp>
      <p:sp>
        <p:nvSpPr>
          <p:cNvPr id="4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 Vertica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6" name="Immagine"/>
          <p:cNvSpPr/>
          <p:nvPr>
            <p:ph type="pic" idx="13"/>
          </p:nvPr>
        </p:nvSpPr>
        <p:spPr>
          <a:xfrm>
            <a:off x="3630632" y="977900"/>
            <a:ext cx="10604501" cy="7881475"/>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57" name="Testo titolo"/>
          <p:cNvSpPr txBox="1"/>
          <p:nvPr>
            <p:ph type="title"/>
          </p:nvPr>
        </p:nvSpPr>
        <p:spPr>
          <a:xfrm>
            <a:off x="673100" y="4191000"/>
            <a:ext cx="4889500" cy="3581400"/>
          </a:xfrm>
          <a:prstGeom prst="rect">
            <a:avLst/>
          </a:prstGeom>
        </p:spPr>
        <p:txBody>
          <a:bodyPr/>
          <a:lstStyle>
            <a:lvl1pPr algn="l">
              <a:lnSpc>
                <a:spcPct val="80000"/>
              </a:lnSpc>
              <a:defRPr spc="148" sz="7400"/>
            </a:lvl1pPr>
          </a:lstStyle>
          <a:p>
            <a:pPr/>
            <a:r>
              <a:t>Testo titolo</a:t>
            </a:r>
          </a:p>
        </p:txBody>
      </p:sp>
      <p:sp>
        <p:nvSpPr>
          <p:cNvPr id="58" name="Corpo livello uno…"/>
          <p:cNvSpPr txBox="1"/>
          <p:nvPr>
            <p:ph type="body" sz="quarter" idx="1"/>
          </p:nvPr>
        </p:nvSpPr>
        <p:spPr>
          <a:xfrm>
            <a:off x="673100" y="2844800"/>
            <a:ext cx="4889500" cy="1358900"/>
          </a:xfrm>
          <a:prstGeom prst="rect">
            <a:avLst/>
          </a:prstGeom>
        </p:spPr>
        <p:txBody>
          <a:bodyPr anchor="b"/>
          <a:lstStyle>
            <a:lvl1pPr marL="0" indent="0">
              <a:spcBef>
                <a:spcPts val="0"/>
              </a:spcBef>
              <a:buClrTx/>
              <a:buSzTx/>
              <a:buNone/>
              <a:defRPr cap="all" spc="79" sz="4000">
                <a:latin typeface="+mn-lt"/>
                <a:ea typeface="+mn-ea"/>
                <a:cs typeface="+mn-cs"/>
                <a:sym typeface="Futura"/>
              </a:defRPr>
            </a:lvl1pPr>
            <a:lvl2pPr marL="0" indent="0">
              <a:spcBef>
                <a:spcPts val="0"/>
              </a:spcBef>
              <a:buClrTx/>
              <a:buSzTx/>
              <a:buNone/>
              <a:defRPr cap="all" spc="79" sz="4000">
                <a:latin typeface="+mn-lt"/>
                <a:ea typeface="+mn-ea"/>
                <a:cs typeface="+mn-cs"/>
                <a:sym typeface="Futura"/>
              </a:defRPr>
            </a:lvl2pPr>
            <a:lvl3pPr marL="0" indent="0">
              <a:spcBef>
                <a:spcPts val="0"/>
              </a:spcBef>
              <a:buClrTx/>
              <a:buSzTx/>
              <a:buNone/>
              <a:defRPr cap="all" spc="79" sz="4000">
                <a:latin typeface="+mn-lt"/>
                <a:ea typeface="+mn-ea"/>
                <a:cs typeface="+mn-cs"/>
                <a:sym typeface="Futura"/>
              </a:defRPr>
            </a:lvl3pPr>
            <a:lvl4pPr marL="0" indent="0">
              <a:spcBef>
                <a:spcPts val="0"/>
              </a:spcBef>
              <a:buClrTx/>
              <a:buSzTx/>
              <a:buNone/>
              <a:defRPr cap="all" spc="79" sz="4000">
                <a:latin typeface="+mn-lt"/>
                <a:ea typeface="+mn-ea"/>
                <a:cs typeface="+mn-cs"/>
                <a:sym typeface="Futura"/>
              </a:defRPr>
            </a:lvl4pPr>
            <a:lvl5pPr marL="0" indent="0">
              <a:spcBef>
                <a:spcPts val="0"/>
              </a:spcBef>
              <a:buClrTx/>
              <a:buSzTx/>
              <a:buNone/>
              <a:defRPr cap="all" spc="79" sz="4000">
                <a:latin typeface="+mn-lt"/>
                <a:ea typeface="+mn-ea"/>
                <a:cs typeface="+mn-cs"/>
                <a:sym typeface="Futura"/>
              </a:defRPr>
            </a:lvl5pPr>
          </a:lstStyle>
          <a:p>
            <a:pPr/>
            <a:r>
              <a:t>Corpo livello uno</a:t>
            </a:r>
          </a:p>
          <a:p>
            <a:pPr lvl="1"/>
            <a:r>
              <a:t>Corpo livello due</a:t>
            </a:r>
          </a:p>
          <a:p>
            <a:pPr lvl="2"/>
            <a:r>
              <a:t>Corpo livello tre</a:t>
            </a:r>
          </a:p>
          <a:p>
            <a:pPr lvl="3"/>
            <a:r>
              <a:t>Corpo livello quattro</a:t>
            </a:r>
          </a:p>
          <a:p>
            <a:pPr lvl="4"/>
            <a:r>
              <a:t>Corpo livello cinque</a:t>
            </a:r>
          </a:p>
        </p:txBody>
      </p:sp>
      <p:sp>
        <p:nvSpPr>
          <p:cNvPr id="59"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 In alto">
    <p:spTree>
      <p:nvGrpSpPr>
        <p:cNvPr id="1" name=""/>
        <p:cNvGrpSpPr/>
        <p:nvPr/>
      </p:nvGrpSpPr>
      <p:grpSpPr>
        <a:xfrm>
          <a:off x="0" y="0"/>
          <a:ext cx="0" cy="0"/>
          <a:chOff x="0" y="0"/>
          <a:chExt cx="0" cy="0"/>
        </a:xfrm>
      </p:grpSpPr>
      <p:sp>
        <p:nvSpPr>
          <p:cNvPr id="66"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67" name="Testo titolo"/>
          <p:cNvSpPr txBox="1"/>
          <p:nvPr>
            <p:ph type="title"/>
          </p:nvPr>
        </p:nvSpPr>
        <p:spPr>
          <a:prstGeom prst="rect">
            <a:avLst/>
          </a:prstGeom>
        </p:spPr>
        <p:txBody>
          <a:bodyPr/>
          <a:lstStyle/>
          <a:p>
            <a:pPr/>
            <a:r>
              <a:t>Testo titolo</a:t>
            </a:r>
          </a:p>
        </p:txBody>
      </p:sp>
      <p:sp>
        <p:nvSpPr>
          <p:cNvPr id="68"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punti elenco">
    <p:spTree>
      <p:nvGrpSpPr>
        <p:cNvPr id="1" name=""/>
        <p:cNvGrpSpPr/>
        <p:nvPr/>
      </p:nvGrpSpPr>
      <p:grpSpPr>
        <a:xfrm>
          <a:off x="0" y="0"/>
          <a:ext cx="0" cy="0"/>
          <a:chOff x="0" y="0"/>
          <a:chExt cx="0" cy="0"/>
        </a:xfrm>
      </p:grpSpPr>
      <p:sp>
        <p:nvSpPr>
          <p:cNvPr id="75" name="donec quis nunc"/>
          <p:cNvSpPr txBox="1"/>
          <p:nvPr>
            <p:ph type="body" sz="quarter" idx="13"/>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76" name="Testo titolo"/>
          <p:cNvSpPr txBox="1"/>
          <p:nvPr>
            <p:ph type="title"/>
          </p:nvPr>
        </p:nvSpPr>
        <p:spPr>
          <a:prstGeom prst="rect">
            <a:avLst/>
          </a:prstGeom>
        </p:spPr>
        <p:txBody>
          <a:bodyPr/>
          <a:lstStyle/>
          <a:p>
            <a:pPr/>
            <a:r>
              <a:t>Testo titolo</a:t>
            </a:r>
          </a:p>
        </p:txBody>
      </p:sp>
      <p:sp>
        <p:nvSpPr>
          <p:cNvPr id="77" name="Corpo livello uno…"/>
          <p:cNvSpPr txBox="1"/>
          <p:nvPr>
            <p:ph type="body" idx="1"/>
          </p:nvPr>
        </p:nvSpPr>
        <p:spPr>
          <a:prstGeom prst="rect">
            <a:avLst/>
          </a:prstGeom>
        </p:spPr>
        <p:txBody>
          <a:bodyPr/>
          <a:lstStyle/>
          <a:p>
            <a:pPr/>
            <a:r>
              <a:t>Corpo livello uno</a:t>
            </a:r>
          </a:p>
          <a:p>
            <a:pPr lvl="1"/>
            <a:r>
              <a:t>Corpo livello due</a:t>
            </a:r>
          </a:p>
          <a:p>
            <a:pPr lvl="2"/>
            <a:r>
              <a:t>Corpo livello tre</a:t>
            </a:r>
          </a:p>
          <a:p>
            <a:pPr lvl="3"/>
            <a:r>
              <a:t>Corpo livello quattro</a:t>
            </a:r>
          </a:p>
          <a:p>
            <a:pPr lvl="4"/>
            <a:r>
              <a:t>Corpo livello cinque</a:t>
            </a:r>
          </a:p>
        </p:txBody>
      </p:sp>
      <p:sp>
        <p:nvSpPr>
          <p:cNvPr id="78"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punti elenco e f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5" name="Immagine"/>
          <p:cNvSpPr/>
          <p:nvPr>
            <p:ph type="pic" idx="13"/>
          </p:nvPr>
        </p:nvSpPr>
        <p:spPr>
          <a:xfrm>
            <a:off x="4701080" y="2297102"/>
            <a:ext cx="8877139" cy="6597667"/>
          </a:xfrm>
          <a:prstGeom prst="rect">
            <a:avLst/>
          </a:prstGeom>
          <a:effectLst>
            <a:outerShdw sx="100000" sy="100000" kx="0" ky="0" algn="b" rotWithShape="0" blurRad="127000" dist="76200" dir="2700000">
              <a:srgbClr val="000000">
                <a:alpha val="75000"/>
              </a:srgbClr>
            </a:outerShdw>
          </a:effectLst>
        </p:spPr>
        <p:txBody>
          <a:bodyPr lIns="91439" tIns="45719" rIns="91439" bIns="45719">
            <a:noAutofit/>
          </a:bodyPr>
          <a:lstStyle/>
          <a:p>
            <a:pPr/>
          </a:p>
        </p:txBody>
      </p:sp>
      <p:sp>
        <p:nvSpPr>
          <p:cNvPr id="86" name="donec quis nunc"/>
          <p:cNvSpPr txBox="1"/>
          <p:nvPr>
            <p:ph type="body" sz="quarter" idx="14"/>
          </p:nvPr>
        </p:nvSpPr>
        <p:spPr>
          <a:xfrm>
            <a:off x="673100" y="1320800"/>
            <a:ext cx="11658600" cy="536265"/>
          </a:xfrm>
          <a:prstGeom prst="rect">
            <a:avLst/>
          </a:prstGeom>
        </p:spPr>
        <p:txBody>
          <a:bodyPr>
            <a:spAutoFit/>
          </a:bodyPr>
          <a:lstStyle>
            <a:lvl1pPr marL="0" indent="0" algn="ctr">
              <a:spcBef>
                <a:spcPts val="0"/>
              </a:spcBef>
              <a:buClrTx/>
              <a:buSzTx/>
              <a:buNone/>
              <a:defRPr cap="all" spc="234" sz="2600">
                <a:latin typeface="+mn-lt"/>
                <a:ea typeface="+mn-ea"/>
                <a:cs typeface="+mn-cs"/>
                <a:sym typeface="Futura"/>
              </a:defRPr>
            </a:lvl1pPr>
          </a:lstStyle>
          <a:p>
            <a:pPr/>
            <a:r>
              <a:t>donec quis nunc</a:t>
            </a:r>
          </a:p>
        </p:txBody>
      </p:sp>
      <p:sp>
        <p:nvSpPr>
          <p:cNvPr id="87" name="Testo titolo"/>
          <p:cNvSpPr txBox="1"/>
          <p:nvPr>
            <p:ph type="title"/>
          </p:nvPr>
        </p:nvSpPr>
        <p:spPr>
          <a:prstGeom prst="rect">
            <a:avLst/>
          </a:prstGeom>
        </p:spPr>
        <p:txBody>
          <a:bodyPr/>
          <a:lstStyle/>
          <a:p>
            <a:pPr/>
            <a:r>
              <a:t>Testo titolo</a:t>
            </a:r>
          </a:p>
        </p:txBody>
      </p:sp>
      <p:sp>
        <p:nvSpPr>
          <p:cNvPr id="88" name="Corpo livello uno…"/>
          <p:cNvSpPr txBox="1"/>
          <p:nvPr>
            <p:ph type="body" sz="half" idx="1"/>
          </p:nvPr>
        </p:nvSpPr>
        <p:spPr>
          <a:xfrm>
            <a:off x="673100" y="2603500"/>
            <a:ext cx="4775200" cy="6019800"/>
          </a:xfrm>
          <a:prstGeom prst="rect">
            <a:avLst/>
          </a:prstGeom>
        </p:spPr>
        <p:txBody>
          <a:bodyPr/>
          <a:lstStyle>
            <a:lvl1pPr>
              <a:spcBef>
                <a:spcPts val="2800"/>
              </a:spcBef>
              <a:defRPr spc="48" sz="2400"/>
            </a:lvl1pPr>
            <a:lvl2pPr>
              <a:spcBef>
                <a:spcPts val="2800"/>
              </a:spcBef>
              <a:defRPr spc="48" sz="2400"/>
            </a:lvl2pPr>
            <a:lvl3pPr>
              <a:spcBef>
                <a:spcPts val="2800"/>
              </a:spcBef>
              <a:defRPr spc="48" sz="2400"/>
            </a:lvl3pPr>
            <a:lvl4pPr>
              <a:spcBef>
                <a:spcPts val="2800"/>
              </a:spcBef>
              <a:defRPr spc="48" sz="2400"/>
            </a:lvl4pPr>
            <a:lvl5pPr>
              <a:spcBef>
                <a:spcPts val="2800"/>
              </a:spcBef>
              <a:defRPr spc="48" sz="2400"/>
            </a:lvl5pPr>
          </a:lstStyle>
          <a:p>
            <a:pPr/>
            <a:r>
              <a:t>Corpo livello uno</a:t>
            </a:r>
          </a:p>
          <a:p>
            <a:pPr lvl="1"/>
            <a:r>
              <a:t>Corpo livello due</a:t>
            </a:r>
          </a:p>
          <a:p>
            <a:pPr lvl="2"/>
            <a:r>
              <a:t>Corpo livello tre</a:t>
            </a:r>
          </a:p>
          <a:p>
            <a:pPr lvl="3"/>
            <a:r>
              <a:t>Corpo livello quattro</a:t>
            </a:r>
          </a:p>
          <a:p>
            <a:pPr lvl="4"/>
            <a:r>
              <a:t>Corpo livello cinque</a:t>
            </a:r>
          </a:p>
        </p:txBody>
      </p:sp>
      <p:sp>
        <p:nvSpPr>
          <p:cNvPr id="89" name="Numero diapositiva"/>
          <p:cNvSpPr txBox="1"/>
          <p:nvPr>
            <p:ph type="sldNum" sz="quarter" idx="2"/>
          </p:nvPr>
        </p:nvSpPr>
        <p:spPr>
          <a:xfrm>
            <a:off x="6338817" y="9235547"/>
            <a:ext cx="327168" cy="337606"/>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sto titolo"/>
          <p:cNvSpPr txBox="1"/>
          <p:nvPr>
            <p:ph type="title"/>
          </p:nvPr>
        </p:nvSpPr>
        <p:spPr>
          <a:xfrm>
            <a:off x="673100" y="584200"/>
            <a:ext cx="11658600" cy="749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Testo titolo</a:t>
            </a:r>
          </a:p>
        </p:txBody>
      </p:sp>
      <p:sp>
        <p:nvSpPr>
          <p:cNvPr id="3" name="Corpo livello uno…"/>
          <p:cNvSpPr txBox="1"/>
          <p:nvPr>
            <p:ph type="body" idx="1"/>
          </p:nvPr>
        </p:nvSpPr>
        <p:spPr>
          <a:xfrm>
            <a:off x="673100" y="2387600"/>
            <a:ext cx="11658600" cy="6451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p:nvPr>
            <p:ph type="sldNum" sz="quarter" idx="2"/>
          </p:nvPr>
        </p:nvSpPr>
        <p:spPr>
          <a:xfrm>
            <a:off x="6338817" y="9234278"/>
            <a:ext cx="327168" cy="337605"/>
          </a:xfrm>
          <a:prstGeom prst="rect">
            <a:avLst/>
          </a:prstGeom>
          <a:ln w="12700">
            <a:miter lim="400000"/>
          </a:ln>
        </p:spPr>
        <p:txBody>
          <a:bodyPr wrap="none" lIns="50800" tIns="50800" rIns="50800" bIns="50800" anchor="ctr">
            <a:spAutoFit/>
          </a:bodyPr>
          <a:lstStyle>
            <a:lvl1pPr>
              <a:defRPr cap="all" spc="28" sz="1400">
                <a:solidFill>
                  <a:srgbClr val="9A958E"/>
                </a:solidFill>
                <a:latin typeface="+mn-lt"/>
                <a:ea typeface="+mn-ea"/>
                <a:cs typeface="+mn-cs"/>
                <a:sym typeface="Futura"/>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1pPr>
      <a:lvl2pPr marL="0" marR="0" indent="3429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2pPr>
      <a:lvl3pPr marL="0" marR="0" indent="6858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3pPr>
      <a:lvl4pPr marL="0" marR="0" indent="10287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4pPr>
      <a:lvl5pPr marL="0" marR="0" indent="13716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5pPr>
      <a:lvl6pPr marL="0" marR="0" indent="17145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6pPr>
      <a:lvl7pPr marL="0" marR="0" indent="20574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7pPr>
      <a:lvl8pPr marL="0" marR="0" indent="24003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8pPr>
      <a:lvl9pPr marL="0" marR="0" indent="2743200" algn="ctr" defTabSz="457200" rtl="0" latinLnBrk="0">
        <a:lnSpc>
          <a:spcPct val="100000"/>
        </a:lnSpc>
        <a:spcBef>
          <a:spcPts val="0"/>
        </a:spcBef>
        <a:spcAft>
          <a:spcPts val="0"/>
        </a:spcAft>
        <a:buClrTx/>
        <a:buSzTx/>
        <a:buFontTx/>
        <a:buNone/>
        <a:tabLst/>
        <a:defRPr b="0" baseline="0" cap="all" i="0" spc="79" strike="noStrike" sz="4000" u="none">
          <a:solidFill>
            <a:srgbClr val="5B5854"/>
          </a:solidFill>
          <a:uFillTx/>
          <a:latin typeface="+mn-lt"/>
          <a:ea typeface="+mn-ea"/>
          <a:cs typeface="+mn-cs"/>
          <a:sym typeface="Futura"/>
        </a:defRPr>
      </a:lvl9pPr>
    </p:titleStyle>
    <p:bodyStyle>
      <a:lvl1pPr marL="381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1pPr>
      <a:lvl2pPr marL="762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2pPr>
      <a:lvl3pPr marL="1143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3pPr>
      <a:lvl4pPr marL="1524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4pPr>
      <a:lvl5pPr marL="1905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5pPr>
      <a:lvl6pPr marL="2286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6pPr>
      <a:lvl7pPr marL="2667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7pPr>
      <a:lvl8pPr marL="3048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8pPr>
      <a:lvl9pPr marL="3429000" marR="0" indent="-381000" algn="l" defTabSz="457200" rtl="0" latinLnBrk="0">
        <a:lnSpc>
          <a:spcPct val="100000"/>
        </a:lnSpc>
        <a:spcBef>
          <a:spcPts val="3400"/>
        </a:spcBef>
        <a:spcAft>
          <a:spcPts val="0"/>
        </a:spcAft>
        <a:buClr>
          <a:srgbClr val="9A958E"/>
        </a:buClr>
        <a:buSzPct val="75000"/>
        <a:buFontTx/>
        <a:buChar char="•"/>
        <a:tabLst/>
        <a:defRPr b="0" baseline="0" cap="none" i="0" spc="56" strike="noStrike" sz="2800" u="none">
          <a:solidFill>
            <a:srgbClr val="5B5854"/>
          </a:solidFill>
          <a:uFillTx/>
          <a:latin typeface="Avenir Medium"/>
          <a:ea typeface="Avenir Medium"/>
          <a:cs typeface="Avenir Medium"/>
          <a:sym typeface="Avenir Medium"/>
        </a:defRPr>
      </a:lvl9pPr>
    </p:bodyStyle>
    <p:otherStyle>
      <a:lvl1pPr marL="0" marR="0" indent="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1pPr>
      <a:lvl2pPr marL="0" marR="0" indent="228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2pPr>
      <a:lvl3pPr marL="0" marR="0" indent="457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3pPr>
      <a:lvl4pPr marL="0" marR="0" indent="685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4pPr>
      <a:lvl5pPr marL="0" marR="0" indent="9144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5pPr>
      <a:lvl6pPr marL="0" marR="0" indent="11430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6pPr>
      <a:lvl7pPr marL="0" marR="0" indent="13716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7pPr>
      <a:lvl8pPr marL="0" marR="0" indent="16002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8pPr>
      <a:lvl9pPr marL="0" marR="0" indent="1828800" algn="ctr" defTabSz="457200" latinLnBrk="0">
        <a:lnSpc>
          <a:spcPct val="100000"/>
        </a:lnSpc>
        <a:spcBef>
          <a:spcPts val="0"/>
        </a:spcBef>
        <a:spcAft>
          <a:spcPts val="0"/>
        </a:spcAft>
        <a:buClrTx/>
        <a:buSzTx/>
        <a:buFontTx/>
        <a:buNone/>
        <a:tabLst/>
        <a:defRPr b="0" baseline="0" cap="all" i="0" spc="28" strike="noStrike" sz="1400" u="none">
          <a:solidFill>
            <a:schemeClr val="tx1"/>
          </a:solidFill>
          <a:uFillTx/>
          <a:latin typeface="+mn-lt"/>
          <a:ea typeface="+mn-ea"/>
          <a:cs typeface="+mn-cs"/>
          <a:sym typeface="Futu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memoriediangelina.com/2009/07/09/the-abcs-of-making-risotto/" TargetMode="Externa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Il risotto alla milanese"/>
          <p:cNvSpPr txBox="1"/>
          <p:nvPr>
            <p:ph type="title"/>
          </p:nvPr>
        </p:nvSpPr>
        <p:spPr>
          <a:xfrm>
            <a:off x="673100" y="479374"/>
            <a:ext cx="11658600" cy="3568701"/>
          </a:xfrm>
          <a:prstGeom prst="rect">
            <a:avLst/>
          </a:prstGeom>
        </p:spPr>
        <p:txBody>
          <a:bodyPr/>
          <a:lstStyle>
            <a:lvl1pPr>
              <a:defRPr>
                <a:solidFill>
                  <a:srgbClr val="E22400"/>
                </a:solidFill>
                <a:latin typeface="Rockwell"/>
                <a:ea typeface="Rockwell"/>
                <a:cs typeface="Rockwell"/>
                <a:sym typeface="Rockwell"/>
              </a:defRPr>
            </a:lvl1pPr>
          </a:lstStyle>
          <a:p>
            <a:pPr/>
            <a:r>
              <a:t>Il risotto alla milanese</a:t>
            </a:r>
          </a:p>
        </p:txBody>
      </p:sp>
      <p:pic>
        <p:nvPicPr>
          <p:cNvPr id="159" name="CB6DB936-0611-4146-B78B-F9C720AC5842-L0-001.jpeg" descr="CB6DB936-0611-4146-B78B-F9C720AC5842-L0-001.jpeg"/>
          <p:cNvPicPr>
            <a:picLocks noChangeAspect="1"/>
          </p:cNvPicPr>
          <p:nvPr/>
        </p:nvPicPr>
        <p:blipFill>
          <a:blip r:embed="rId2">
            <a:extLst/>
          </a:blip>
          <a:stretch>
            <a:fillRect/>
          </a:stretch>
        </p:blipFill>
        <p:spPr>
          <a:xfrm>
            <a:off x="1570206" y="3574040"/>
            <a:ext cx="10105888" cy="5674693"/>
          </a:xfrm>
          <a:prstGeom prst="rect">
            <a:avLst/>
          </a:prstGeom>
          <a:ln w="12700">
            <a:miter lim="400000"/>
          </a:ln>
          <a:effectLst>
            <a:outerShdw sx="100000" sy="100000" kx="0" ky="0" algn="b" rotWithShape="0" blurRad="127000" dist="76200" dir="2700000">
              <a:srgbClr val="000000">
                <a:alpha val="75000"/>
              </a:srgbClr>
            </a:outerShdw>
          </a:effectLst>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he Milanese risotto was born in 1574 at the table of the Belgian glassmaker Valerio of Fiandra, who at the time lived in Milan because he was working on the stained glass windows of Milan Cathedral. For his daughter's wedding, his glassmakers added to a white saffron butter risotto: this spice was in fact used by glassmakers to obtain a particular yellow colour. The new dish was immediately successful, both for its taste and for its yellow shade, which recalled gold, synonymous with wealth. Saffron has also recognized pharmacological properties and therefore the yellow risotto soon spread from tavern to tavern."/>
          <p:cNvSpPr txBox="1"/>
          <p:nvPr>
            <p:ph type="body" idx="13"/>
          </p:nvPr>
        </p:nvSpPr>
        <p:spPr>
          <a:xfrm>
            <a:off x="673100" y="2271488"/>
            <a:ext cx="11658600" cy="5811441"/>
          </a:xfrm>
          <a:prstGeom prst="rect">
            <a:avLst/>
          </a:prstGeom>
        </p:spPr>
        <p:txBody>
          <a:bodyPr/>
          <a:lstStyle>
            <a:lvl1pPr algn="just">
              <a:defRPr cap="none" spc="0" sz="3200">
                <a:solidFill>
                  <a:srgbClr val="011D57"/>
                </a:solidFill>
                <a:latin typeface="Rockwell"/>
                <a:ea typeface="Rockwell"/>
                <a:cs typeface="Rockwell"/>
                <a:sym typeface="Rockwell"/>
              </a:defRPr>
            </a:lvl1pPr>
          </a:lstStyle>
          <a:p>
            <a:pPr/>
            <a:r>
              <a:t>The Milanese risotto was born in 1574 at the table of the Belgian glassmaker Valerio of Fiandra, who at the time lived in Milan because he was working on the stained glass windows of Milan Cathedral. For his daughter's wedding, his glassmakers added to a white saffron butter risotto: this spice was in fact used by glassmakers to obtain a particular yellow colour. The new dish was immediately successful, both for its taste and for its yellow shade, which recalled gold, synonymous with wealth. Saffron has also recognized pharmacological properties and therefore the yellow risotto soon spread from tavern to tavern.</a:t>
            </a:r>
          </a:p>
        </p:txBody>
      </p:sp>
      <p:sp>
        <p:nvSpPr>
          <p:cNvPr id="162" name="Story"/>
          <p:cNvSpPr txBox="1"/>
          <p:nvPr>
            <p:ph type="title"/>
          </p:nvPr>
        </p:nvSpPr>
        <p:spPr>
          <a:xfrm>
            <a:off x="673100" y="982875"/>
            <a:ext cx="11658600" cy="749301"/>
          </a:xfrm>
          <a:prstGeom prst="rect">
            <a:avLst/>
          </a:prstGeom>
        </p:spPr>
        <p:txBody>
          <a:bodyPr/>
          <a:lstStyle>
            <a:lvl1pPr defTabSz="182880">
              <a:defRPr spc="100" sz="5040">
                <a:solidFill>
                  <a:srgbClr val="E22400"/>
                </a:solidFill>
                <a:latin typeface="Rockwell"/>
                <a:ea typeface="Rockwell"/>
                <a:cs typeface="Rockwell"/>
                <a:sym typeface="Rockwell"/>
              </a:defRPr>
            </a:lvl1pPr>
          </a:lstStyle>
          <a:p>
            <a:pPr/>
            <a:r>
              <a:t>Story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fallOver"/>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DC195D2A-DC2B-4877-A7FB-CE2194012A6F-L0-001.jpeg" descr="DC195D2A-DC2B-4877-A7FB-CE2194012A6F-L0-001.jpeg"/>
          <p:cNvPicPr>
            <a:picLocks noChangeAspect="1"/>
          </p:cNvPicPr>
          <p:nvPr>
            <p:ph type="pic" idx="13"/>
          </p:nvPr>
        </p:nvPicPr>
        <p:blipFill>
          <a:blip r:embed="rId2">
            <a:extLst/>
          </a:blip>
          <a:srcRect l="19890" t="0" r="19890" b="0"/>
          <a:stretch>
            <a:fillRect/>
          </a:stretch>
        </p:blipFill>
        <p:spPr>
          <a:xfrm>
            <a:off x="5864224" y="1988740"/>
            <a:ext cx="6559732" cy="7249490"/>
          </a:xfrm>
          <a:prstGeom prst="rect">
            <a:avLst/>
          </a:prstGeom>
        </p:spPr>
      </p:pic>
      <p:sp>
        <p:nvSpPr>
          <p:cNvPr id="165" name="Ingredients"/>
          <p:cNvSpPr txBox="1"/>
          <p:nvPr>
            <p:ph type="title"/>
          </p:nvPr>
        </p:nvSpPr>
        <p:spPr>
          <a:prstGeom prst="rect">
            <a:avLst/>
          </a:prstGeom>
        </p:spPr>
        <p:txBody>
          <a:bodyPr/>
          <a:lstStyle>
            <a:lvl1pPr defTabSz="196596">
              <a:defRPr spc="101" sz="5074">
                <a:solidFill>
                  <a:srgbClr val="E22400"/>
                </a:solidFill>
                <a:latin typeface="Rockwell"/>
                <a:ea typeface="Rockwell"/>
                <a:cs typeface="Rockwell"/>
                <a:sym typeface="Rockwell"/>
              </a:defRPr>
            </a:lvl1pPr>
          </a:lstStyle>
          <a:p>
            <a:pPr/>
            <a:r>
              <a:t>Ingredients </a:t>
            </a:r>
          </a:p>
        </p:txBody>
      </p:sp>
      <p:sp>
        <p:nvSpPr>
          <p:cNvPr id="166" name="- Saffron : a pinch…"/>
          <p:cNvSpPr txBox="1"/>
          <p:nvPr>
            <p:ph type="body" sz="half" idx="1"/>
          </p:nvPr>
        </p:nvSpPr>
        <p:spPr>
          <a:prstGeom prst="rect">
            <a:avLst/>
          </a:prstGeom>
        </p:spPr>
        <p:txBody>
          <a:bodyPr/>
          <a:lstStyle/>
          <a:p>
            <a:pPr marL="0" indent="0" defTabSz="224027">
              <a:spcBef>
                <a:spcPts val="1600"/>
              </a:spcBef>
              <a:buClrTx/>
              <a:buSzTx/>
              <a:buNone/>
              <a:defRPr spc="48" sz="2401">
                <a:solidFill>
                  <a:srgbClr val="000000"/>
                </a:solidFill>
                <a:latin typeface="Rockwell"/>
                <a:ea typeface="Rockwell"/>
                <a:cs typeface="Rockwell"/>
                <a:sym typeface="Rockwell"/>
              </a:defRPr>
            </a:pPr>
            <a:r>
              <a:t>- Saffron : a pinch</a:t>
            </a:r>
          </a:p>
          <a:p>
            <a:pPr marL="0" indent="0" defTabSz="224027">
              <a:spcBef>
                <a:spcPts val="1600"/>
              </a:spcBef>
              <a:buClrTx/>
              <a:buSzTx/>
              <a:buNone/>
              <a:defRPr spc="48" sz="2401">
                <a:solidFill>
                  <a:srgbClr val="000000"/>
                </a:solidFill>
                <a:latin typeface="Rockwell"/>
                <a:ea typeface="Rockwell"/>
                <a:cs typeface="Rockwell"/>
                <a:sym typeface="Rockwell"/>
              </a:defRPr>
            </a:pPr>
            <a:r>
              <a:t>- bone marrow: 40-50g  </a:t>
            </a:r>
          </a:p>
          <a:p>
            <a:pPr marL="0" indent="0" defTabSz="224027">
              <a:spcBef>
                <a:spcPts val="1600"/>
              </a:spcBef>
              <a:buClrTx/>
              <a:buSzTx/>
              <a:buNone/>
              <a:defRPr spc="48" sz="2401">
                <a:solidFill>
                  <a:srgbClr val="000000"/>
                </a:solidFill>
                <a:latin typeface="Rockwell"/>
                <a:ea typeface="Rockwell"/>
                <a:cs typeface="Rockwell"/>
                <a:sym typeface="Rockwell"/>
              </a:defRPr>
            </a:pPr>
            <a:r>
              <a:t>- Carnaroli rice: 320 g</a:t>
            </a:r>
          </a:p>
          <a:p>
            <a:pPr marL="0" indent="0" defTabSz="224027">
              <a:spcBef>
                <a:spcPts val="1600"/>
              </a:spcBef>
              <a:buClrTx/>
              <a:buSzTx/>
              <a:buNone/>
              <a:defRPr spc="48" sz="2401">
                <a:solidFill>
                  <a:srgbClr val="000000"/>
                </a:solidFill>
                <a:latin typeface="Rockwell"/>
                <a:ea typeface="Rockwell"/>
                <a:cs typeface="Rockwell"/>
                <a:sym typeface="Rockwell"/>
              </a:defRPr>
            </a:pPr>
            <a:r>
              <a:t>- Butter: 125 g</a:t>
            </a:r>
          </a:p>
          <a:p>
            <a:pPr marL="0" indent="0" defTabSz="224027">
              <a:spcBef>
                <a:spcPts val="1600"/>
              </a:spcBef>
              <a:buClrTx/>
              <a:buSzTx/>
              <a:buNone/>
              <a:defRPr spc="48" sz="2401">
                <a:solidFill>
                  <a:srgbClr val="000000"/>
                </a:solidFill>
                <a:latin typeface="Rockwell"/>
                <a:ea typeface="Rockwell"/>
                <a:cs typeface="Rockwell"/>
                <a:sym typeface="Rockwell"/>
              </a:defRPr>
            </a:pPr>
            <a:r>
              <a:t>- Onions: 1</a:t>
            </a:r>
          </a:p>
          <a:p>
            <a:pPr marL="0" indent="0" defTabSz="224027">
              <a:spcBef>
                <a:spcPts val="1600"/>
              </a:spcBef>
              <a:buClrTx/>
              <a:buSzTx/>
              <a:buNone/>
              <a:defRPr spc="48" sz="2401">
                <a:solidFill>
                  <a:srgbClr val="000000"/>
                </a:solidFill>
                <a:latin typeface="Rockwell"/>
                <a:ea typeface="Rockwell"/>
                <a:cs typeface="Rockwell"/>
                <a:sym typeface="Rockwell"/>
              </a:defRPr>
            </a:pPr>
            <a:r>
              <a:t>- Grana padano DOP to be grated: 80 g</a:t>
            </a:r>
          </a:p>
          <a:p>
            <a:pPr marL="0" indent="0" defTabSz="224027">
              <a:spcBef>
                <a:spcPts val="1600"/>
              </a:spcBef>
              <a:buClrTx/>
              <a:buSzTx/>
              <a:buNone/>
              <a:defRPr spc="48" sz="2401">
                <a:solidFill>
                  <a:srgbClr val="000000"/>
                </a:solidFill>
                <a:latin typeface="Rockwell"/>
                <a:ea typeface="Rockwell"/>
                <a:cs typeface="Rockwell"/>
                <a:sym typeface="Rockwell"/>
              </a:defRPr>
            </a:pPr>
            <a:r>
              <a:t>- White wine: 40 g</a:t>
            </a:r>
          </a:p>
          <a:p>
            <a:pPr marL="0" indent="0" defTabSz="224027">
              <a:spcBef>
                <a:spcPts val="1600"/>
              </a:spcBef>
              <a:buClrTx/>
              <a:buSzTx/>
              <a:buNone/>
              <a:defRPr spc="48" sz="2401">
                <a:solidFill>
                  <a:srgbClr val="000000"/>
                </a:solidFill>
                <a:latin typeface="Rockwell"/>
                <a:ea typeface="Rockwell"/>
                <a:cs typeface="Rockwell"/>
                <a:sym typeface="Rockwell"/>
              </a:defRPr>
            </a:pPr>
            <a:r>
              <a:t>- Water q.b.</a:t>
            </a:r>
          </a:p>
          <a:p>
            <a:pPr marL="0" indent="0" defTabSz="224027">
              <a:spcBef>
                <a:spcPts val="1600"/>
              </a:spcBef>
              <a:buClrTx/>
              <a:buSzTx/>
              <a:buNone/>
              <a:defRPr spc="48" sz="2401">
                <a:solidFill>
                  <a:srgbClr val="000000"/>
                </a:solidFill>
                <a:latin typeface="Rockwell"/>
                <a:ea typeface="Rockwell"/>
                <a:cs typeface="Rockwell"/>
                <a:sym typeface="Rockwell"/>
              </a:defRPr>
            </a:pPr>
            <a:r>
              <a:t>- Vegetable Broth: 1 l</a:t>
            </a:r>
          </a:p>
          <a:p>
            <a:pPr marL="0" indent="0" defTabSz="224027">
              <a:spcBef>
                <a:spcPts val="1600"/>
              </a:spcBef>
              <a:buClrTx/>
              <a:buSzTx/>
              <a:buNone/>
              <a:defRPr spc="48" sz="2401">
                <a:solidFill>
                  <a:srgbClr val="000000"/>
                </a:solidFill>
                <a:latin typeface="Rockwell"/>
                <a:ea typeface="Rockwell"/>
                <a:cs typeface="Rockwell"/>
                <a:sym typeface="Rockwell"/>
              </a:defRPr>
            </a:pPr>
            <a:r>
              <a:t>- Salt</a:t>
            </a:r>
          </a:p>
        </p:txBody>
      </p:sp>
    </p:spTree>
  </p:cSld>
  <p:clrMapOvr>
    <a:masterClrMapping/>
  </p:clrMapOvr>
  <mc:AlternateContent xmlns:mc="http://schemas.openxmlformats.org/markup-compatibility/2006">
    <mc:Choice xmlns:p14="http://schemas.microsoft.com/office/powerpoint/2010/main" Requires="p14">
      <p:transition spd="slow" advClick="1" p14:dur="1500">
        <p14:switch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Make a soffritto by sautéing the onion and marrow in the butter. When the marrow has melted and the onion is well wilted, add the rice and let it ‘toast’ in the soffritto without browning. Add a splash of white wine and let it evaporate.…"/>
          <p:cNvSpPr txBox="1"/>
          <p:nvPr>
            <p:ph type="body" idx="13"/>
          </p:nvPr>
        </p:nvSpPr>
        <p:spPr>
          <a:xfrm>
            <a:off x="673100" y="1504804"/>
            <a:ext cx="11658600" cy="7673790"/>
          </a:xfrm>
          <a:prstGeom prst="rect">
            <a:avLst/>
          </a:prstGeom>
        </p:spPr>
        <p:txBody>
          <a:bodyPr/>
          <a:lstStyle/>
          <a:p>
            <a:pPr algn="just">
              <a:defRPr cap="none" spc="0" sz="2700">
                <a:solidFill>
                  <a:srgbClr val="011D57"/>
                </a:solidFill>
                <a:latin typeface="Rockwell"/>
                <a:ea typeface="Rockwell"/>
                <a:cs typeface="Rockwell"/>
                <a:sym typeface="Rockwell"/>
              </a:defRPr>
            </a:pPr>
            <a:r>
              <a:t>Make a soffritto by sautéing the onion and marrow in the butter. When the marrow has melted and the onion is well wilted, add the rice and let it ‘toast’ in the soffritto without browning. Add a splash of white wine and let it evaporate.</a:t>
            </a:r>
            <a:endParaRPr>
              <a:solidFill>
                <a:srgbClr val="000000"/>
              </a:solidFill>
              <a:latin typeface="Times New Roman"/>
              <a:ea typeface="Times New Roman"/>
              <a:cs typeface="Times New Roman"/>
              <a:sym typeface="Times New Roman"/>
            </a:endParaRPr>
          </a:p>
          <a:p>
            <a:pPr algn="just">
              <a:defRPr cap="none" spc="0" sz="2700">
                <a:solidFill>
                  <a:srgbClr val="011D57"/>
                </a:solidFill>
                <a:latin typeface="Rockwell"/>
                <a:ea typeface="Rockwell"/>
                <a:cs typeface="Rockwell"/>
                <a:sym typeface="Rockwell"/>
              </a:defRPr>
            </a:pPr>
            <a:r>
              <a:t>Proceed with the risotto </a:t>
            </a:r>
            <a:r>
              <a:rPr u="sng">
                <a:uFill>
                  <a:solidFill>
                    <a:srgbClr val="011D57"/>
                  </a:solidFill>
                </a:uFill>
                <a:hlinkClick r:id="rId2" invalidUrl="" action="" tgtFrame="" tooltip="" history="1" highlightClick="0" endSnd="0"/>
              </a:rPr>
              <a:t>in the usual way</a:t>
            </a:r>
            <a:r>
              <a:t>. While the rice is simmering, take your saffron and simmer it very gently with a ladleful of broth so it releases its flavor and color into the broth. Then, either about halfway through the cooking process, or if you prefer a more assertive flavor, about 5 minutes before the rice is done, add the saffron and its broth into the risotto. Continue to cook as usual.</a:t>
            </a:r>
            <a:endParaRPr>
              <a:solidFill>
                <a:srgbClr val="000000"/>
              </a:solidFill>
              <a:latin typeface="Times New Roman"/>
              <a:ea typeface="Times New Roman"/>
              <a:cs typeface="Times New Roman"/>
              <a:sym typeface="Times New Roman"/>
            </a:endParaRPr>
          </a:p>
          <a:p>
            <a:pPr algn="just">
              <a:defRPr cap="none" spc="0" sz="2700">
                <a:solidFill>
                  <a:srgbClr val="011D57"/>
                </a:solidFill>
                <a:latin typeface="Rockwell"/>
                <a:ea typeface="Rockwell"/>
                <a:cs typeface="Rockwell"/>
                <a:sym typeface="Rockwell"/>
              </a:defRPr>
            </a:pPr>
            <a:r>
              <a:t>Risotto alla milanese is usually served all’onda, which is to say, rather more loose than firm, so begin the final enrichment, called the « mantecatura” in Italian, while the rice is stlll fairly brothy. Add the cheese and, if you like, a dab of butter for extra richness to the rice, then stir to toss the rice around vigorously for about two minutes. If you like your risotto a bit firmer, let it sit, covered, for a minute or two before serving.</a:t>
            </a:r>
            <a:endParaRPr>
              <a:solidFill>
                <a:srgbClr val="000000"/>
              </a:solidFill>
              <a:latin typeface="Times New Roman"/>
              <a:ea typeface="Times New Roman"/>
              <a:cs typeface="Times New Roman"/>
              <a:sym typeface="Times New Roman"/>
            </a:endParaRPr>
          </a:p>
          <a:p>
            <a:pPr algn="just">
              <a:defRPr cap="none" spc="0" sz="1800">
                <a:solidFill>
                  <a:srgbClr val="000000"/>
                </a:solidFill>
                <a:latin typeface="Times New Roman"/>
                <a:ea typeface="Times New Roman"/>
                <a:cs typeface="Times New Roman"/>
                <a:sym typeface="Times New Roman"/>
              </a:defRPr>
            </a:pPr>
            <a:r>
              <a:t> </a:t>
            </a:r>
          </a:p>
        </p:txBody>
      </p:sp>
      <p:sp>
        <p:nvSpPr>
          <p:cNvPr id="169" name="Procedure"/>
          <p:cNvSpPr txBox="1"/>
          <p:nvPr>
            <p:ph type="title"/>
          </p:nvPr>
        </p:nvSpPr>
        <p:spPr>
          <a:prstGeom prst="rect">
            <a:avLst/>
          </a:prstGeom>
        </p:spPr>
        <p:txBody>
          <a:bodyPr/>
          <a:lstStyle>
            <a:lvl1pPr defTabSz="196596">
              <a:defRPr spc="102" sz="5117">
                <a:solidFill>
                  <a:srgbClr val="E22400"/>
                </a:solidFill>
                <a:latin typeface="Rockwell"/>
                <a:ea typeface="Rockwell"/>
                <a:cs typeface="Rockwell"/>
                <a:sym typeface="Rockwell"/>
              </a:defRPr>
            </a:lvl1pPr>
          </a:lstStyle>
          <a:p>
            <a:pPr/>
            <a:r>
              <a:t>Procedure</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8">
  <a:themeElements>
    <a:clrScheme name="New_Template8">
      <a:dk1>
        <a:srgbClr val="5B5854"/>
      </a:dk1>
      <a:lt1>
        <a:srgbClr val="072B5B"/>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8">
  <a:themeElements>
    <a:clrScheme name="New_Template8">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8">
      <a:majorFont>
        <a:latin typeface="Futura"/>
        <a:ea typeface="Futura"/>
        <a:cs typeface="Futura"/>
      </a:majorFont>
      <a:minorFont>
        <a:latin typeface="Futura"/>
        <a:ea typeface="Futura"/>
        <a:cs typeface="Futura"/>
      </a:minorFont>
    </a:fontScheme>
    <a:fmtScheme name="New_Template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all" i="0" spc="32" strike="noStrike" sz="1600" u="none" kumimoji="0" normalizeH="0">
            <a:ln>
              <a:noFill/>
            </a:ln>
            <a:solidFill>
              <a:srgbClr val="FFFFFF"/>
            </a:solidFill>
            <a:effectLst/>
            <a:uFillTx/>
            <a:latin typeface="+mn-lt"/>
            <a:ea typeface="+mn-ea"/>
            <a:cs typeface="+mn-cs"/>
            <a:sym typeface="Futu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5">
              <a:alpha val="75000"/>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B5854"/>
            </a:solidFill>
            <a:effectLst/>
            <a:uFillTx/>
            <a:latin typeface="Avenir Medium"/>
            <a:ea typeface="Avenir Medium"/>
            <a:cs typeface="Avenir Medium"/>
            <a:sym typeface="Avenir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