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7"/>
  </p:notesMasterIdLst>
  <p:handoutMasterIdLst>
    <p:handoutMasterId r:id="rId18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1"/>
    <p:restoredTop sz="94689"/>
  </p:normalViewPr>
  <p:slideViewPr>
    <p:cSldViewPr snapToGrid="0" snapToObjects="1">
      <p:cViewPr varScale="1">
        <p:scale>
          <a:sx n="80" d="100"/>
          <a:sy n="80" d="100"/>
        </p:scale>
        <p:origin x="9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C9BCA467-AF14-417A-82B9-DE929C6445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4738AA9-7B00-447B-9F91-55A956AD85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043D9-1B70-4E57-BAA4-B2235AD93A8F}" type="datetimeFigureOut">
              <a:rPr lang="en-US"/>
              <a:t>12/8/19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B06353E-D36F-4393-BBF5-1A6FE53A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90D14FA-FCA8-4436-A7BE-51C36C7B4AF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26585-D04A-43CB-9D0E-277E35C17766}" type="slidenum">
              <a:t>‹n.›</a:t>
            </a:fld>
            <a:endParaRPr lang="en-US"/>
          </a:p>
        </p:txBody>
      </p:sp>
      <p:sp>
        <p:nvSpPr>
          <p:cNvPr id="6" name="Segnaposto intestazione 1">
            <a:extLst>
              <a:ext uri="{FF2B5EF4-FFF2-40B4-BE49-F238E27FC236}">
                <a16:creationId xmlns="" xmlns:a16="http://schemas.microsoft.com/office/drawing/2014/main" id="{A97F8E8C-605D-412F-9F90-FEAE062B3E46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7" name="Segnaposto data 2">
            <a:extLst>
              <a:ext uri="{FF2B5EF4-FFF2-40B4-BE49-F238E27FC236}">
                <a16:creationId xmlns="" xmlns:a16="http://schemas.microsoft.com/office/drawing/2014/main" id="{05601927-3AC3-4E40-957B-B5E275A0B64F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8" name="Segnaposto piè di pagina 3">
            <a:extLst>
              <a:ext uri="{FF2B5EF4-FFF2-40B4-BE49-F238E27FC236}">
                <a16:creationId xmlns="" xmlns:a16="http://schemas.microsoft.com/office/drawing/2014/main" id="{E998BC94-19EF-4CEC-B6A6-4B17201F401C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9" name="Segnaposto numero diapositiva 4">
            <a:extLst>
              <a:ext uri="{FF2B5EF4-FFF2-40B4-BE49-F238E27FC236}">
                <a16:creationId xmlns="" xmlns:a16="http://schemas.microsoft.com/office/drawing/2014/main" id="{427DAFEA-FD6F-4758-ABC0-52F219C88B76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110D6B4-DCBC-4538-9427-B9BA7BD5BAEB}" type="slidenum">
              <a:t>‹n.›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792805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immagine diapositiva 1">
            <a:extLst>
              <a:ext uri="{FF2B5EF4-FFF2-40B4-BE49-F238E27FC236}">
                <a16:creationId xmlns="" xmlns:a16="http://schemas.microsoft.com/office/drawing/2014/main" id="{3C9B9B44-668A-4AED-950A-2EE93851C9F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9" name="Segnaposto note 2">
            <a:extLst>
              <a:ext uri="{FF2B5EF4-FFF2-40B4-BE49-F238E27FC236}">
                <a16:creationId xmlns="" xmlns:a16="http://schemas.microsoft.com/office/drawing/2014/main" id="{837CA2DE-E5E1-48C7-8E7E-14398BCE0C23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it-IT"/>
          </a:p>
        </p:txBody>
      </p:sp>
      <p:sp>
        <p:nvSpPr>
          <p:cNvPr id="10" name="Segnaposto intestazione 3">
            <a:extLst>
              <a:ext uri="{FF2B5EF4-FFF2-40B4-BE49-F238E27FC236}">
                <a16:creationId xmlns="" xmlns:a16="http://schemas.microsoft.com/office/drawing/2014/main" id="{82D22328-0024-47A8-843E-4D8DCBB7ECC2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1" i="0" u="none" strike="noStrike" kern="1200" cap="none" spc="0" baseline="0">
                <a:solidFill>
                  <a:srgbClr val="FFFFFF"/>
                </a:solidFill>
                <a:uFillTx/>
                <a:latin typeface="Source Sans Pro Black" pitchFamily="34"/>
                <a:ea typeface="源ノ角ゴシック Heavy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11" name="Segnaposto data 4">
            <a:extLst>
              <a:ext uri="{FF2B5EF4-FFF2-40B4-BE49-F238E27FC236}">
                <a16:creationId xmlns="" xmlns:a16="http://schemas.microsoft.com/office/drawing/2014/main" id="{C0F0B8B9-C623-48B7-BECC-72EAB532982A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1" i="0" u="none" strike="noStrike" kern="1200" cap="none" spc="0" baseline="0">
                <a:solidFill>
                  <a:srgbClr val="FFFFFF"/>
                </a:solidFill>
                <a:uFillTx/>
                <a:latin typeface="Source Sans Pro Black" pitchFamily="34"/>
                <a:ea typeface="源ノ角ゴシック Heavy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12" name="Segnaposto piè di pagina 5">
            <a:extLst>
              <a:ext uri="{FF2B5EF4-FFF2-40B4-BE49-F238E27FC236}">
                <a16:creationId xmlns="" xmlns:a16="http://schemas.microsoft.com/office/drawing/2014/main" id="{844AEDA4-84C5-424F-ABBE-D63137DF75F9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1" i="0" u="none" strike="noStrike" kern="1200" cap="none" spc="0" baseline="0">
                <a:solidFill>
                  <a:srgbClr val="FFFFFF"/>
                </a:solidFill>
                <a:uFillTx/>
                <a:latin typeface="Source Sans Pro Black" pitchFamily="34"/>
                <a:ea typeface="源ノ角ゴシック Heavy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13" name="Segnaposto numero diapositiva 6">
            <a:extLst>
              <a:ext uri="{FF2B5EF4-FFF2-40B4-BE49-F238E27FC236}">
                <a16:creationId xmlns="" xmlns:a16="http://schemas.microsoft.com/office/drawing/2014/main" id="{6CB12F98-7D7A-403C-8FC3-EFFE673AEB5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1" i="0" u="none" strike="noStrike" kern="1200" cap="none" spc="0" baseline="0">
                <a:solidFill>
                  <a:srgbClr val="FFFFFF"/>
                </a:solidFill>
                <a:uFillTx/>
                <a:latin typeface="Source Sans Pro Black" pitchFamily="34"/>
                <a:ea typeface="源ノ角ゴシック Heavy" pitchFamily="2"/>
                <a:cs typeface="Tahoma" pitchFamily="2"/>
              </a:defRPr>
            </a:lvl1pPr>
          </a:lstStyle>
          <a:p>
            <a:pPr lvl="0"/>
            <a:fld id="{5C922AA8-2E62-43CD-8F92-7F85FC5C1157}" type="slidenum">
              <a:t>‹n.›</a:t>
            </a:fld>
            <a:endParaRPr lang="it-IT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81D8B-5EAF-4695-B644-409A0DAB18C7}" type="datetimeFigureOut">
              <a:rPr lang="en-US"/>
              <a:t>12/8/19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E8A1B-6A7B-487D-B7F4-D34C317705E5}" type="slidenum"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9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it-IT" sz="2000" b="0" i="0" u="none" strike="noStrike" kern="1200" cap="none" spc="0" baseline="0">
        <a:solidFill>
          <a:srgbClr val="000000"/>
        </a:solidFill>
        <a:uFillTx/>
        <a:latin typeface="Source Sans Pro" pitchFamily="34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="" xmlns:a16="http://schemas.microsoft.com/office/drawing/2014/main" id="{8F47DD31-03B8-49C0-92FD-BD0F2E354B2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6FC2A6D-9273-4ABC-82B9-99AEE0A03560}" type="slidenum">
              <a:t>1</a:t>
            </a:fld>
            <a:endParaRPr lang="it-IT" sz="14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3" name="Segnaposto immagine diapositiva 1">
            <a:extLst>
              <a:ext uri="{FF2B5EF4-FFF2-40B4-BE49-F238E27FC236}">
                <a16:creationId xmlns="" xmlns:a16="http://schemas.microsoft.com/office/drawing/2014/main" id="{3D96B1EB-2917-47F1-B604-380D4A99DED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egnaposto note 2">
            <a:extLst>
              <a:ext uri="{FF2B5EF4-FFF2-40B4-BE49-F238E27FC236}">
                <a16:creationId xmlns="" xmlns:a16="http://schemas.microsoft.com/office/drawing/2014/main" id="{C2A8D797-6506-40EA-AF42-0C43742DCB1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042"/>
          </a:xfrm>
          <a:noFill/>
          <a:ln>
            <a:noFill/>
          </a:ln>
        </p:spPr>
        <p:txBody>
          <a:bodyPr wrap="square" lIns="0" tIns="0" rIns="0" bIns="0" anchor="t" anchorCtr="0" compatLnSpc="1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="" xmlns:a16="http://schemas.microsoft.com/office/drawing/2014/main" id="{D49C8DDA-2F19-4616-827F-E321A171EC5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C26DB68-5737-4E66-9B12-AE98E60D318A}" type="slidenum">
              <a:t>10</a:t>
            </a:fld>
            <a:endParaRPr lang="it-IT" sz="14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3" name="Segnaposto immagine diapositiva 1">
            <a:extLst>
              <a:ext uri="{FF2B5EF4-FFF2-40B4-BE49-F238E27FC236}">
                <a16:creationId xmlns="" xmlns:a16="http://schemas.microsoft.com/office/drawing/2014/main" id="{4FC599E7-64EA-4637-A80A-A0A17D938C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egnaposto note 2">
            <a:extLst>
              <a:ext uri="{FF2B5EF4-FFF2-40B4-BE49-F238E27FC236}">
                <a16:creationId xmlns="" xmlns:a16="http://schemas.microsoft.com/office/drawing/2014/main" id="{29A93062-3B10-4277-A328-DC86992E152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042"/>
          </a:xfrm>
          <a:noFill/>
          <a:ln>
            <a:noFill/>
          </a:ln>
        </p:spPr>
        <p:txBody>
          <a:bodyPr wrap="square" lIns="0" tIns="0" rIns="0" bIns="0" anchor="t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="" xmlns:a16="http://schemas.microsoft.com/office/drawing/2014/main" id="{CB064804-C32C-48C0-82CF-B2FF680C4C0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F7CF1B4-6F40-42FB-919A-906B68C1AE9B}" type="slidenum">
              <a:t>11</a:t>
            </a:fld>
            <a:endParaRPr lang="it-IT" sz="14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3" name="Segnaposto immagine diapositiva 1">
            <a:extLst>
              <a:ext uri="{FF2B5EF4-FFF2-40B4-BE49-F238E27FC236}">
                <a16:creationId xmlns="" xmlns:a16="http://schemas.microsoft.com/office/drawing/2014/main" id="{7C69EE23-8A08-426E-A4E4-B02C5FDF6A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egnaposto note 2">
            <a:extLst>
              <a:ext uri="{FF2B5EF4-FFF2-40B4-BE49-F238E27FC236}">
                <a16:creationId xmlns="" xmlns:a16="http://schemas.microsoft.com/office/drawing/2014/main" id="{D589DA16-744C-453C-8D26-0BA2F1AF294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042"/>
          </a:xfrm>
          <a:noFill/>
          <a:ln>
            <a:noFill/>
          </a:ln>
        </p:spPr>
        <p:txBody>
          <a:bodyPr wrap="square" lIns="0" tIns="0" rIns="0" bIns="0" anchor="t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="" xmlns:a16="http://schemas.microsoft.com/office/drawing/2014/main" id="{E3B84D8B-F533-4138-9595-492DDD628A7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6E4802C-AB65-4BA6-8FB5-2089616FB933}" type="slidenum">
              <a:t>12</a:t>
            </a:fld>
            <a:endParaRPr lang="it-IT" sz="14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3" name="Segnaposto immagine diapositiva 1">
            <a:extLst>
              <a:ext uri="{FF2B5EF4-FFF2-40B4-BE49-F238E27FC236}">
                <a16:creationId xmlns="" xmlns:a16="http://schemas.microsoft.com/office/drawing/2014/main" id="{595710EB-5CAB-4F41-8AE6-30340BB9052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egnaposto note 2">
            <a:extLst>
              <a:ext uri="{FF2B5EF4-FFF2-40B4-BE49-F238E27FC236}">
                <a16:creationId xmlns="" xmlns:a16="http://schemas.microsoft.com/office/drawing/2014/main" id="{C3BD7C94-0068-4728-A462-00B0E83950C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042"/>
          </a:xfrm>
          <a:noFill/>
          <a:ln>
            <a:noFill/>
          </a:ln>
        </p:spPr>
        <p:txBody>
          <a:bodyPr wrap="square" lIns="0" tIns="0" rIns="0" bIns="0" anchor="t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="" xmlns:a16="http://schemas.microsoft.com/office/drawing/2014/main" id="{998A01FC-72C1-4F73-BE45-ADAD02610E8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517ADFC-F6B3-4FE6-8A63-60C3DDE691CC}" type="slidenum">
              <a:t>13</a:t>
            </a:fld>
            <a:endParaRPr lang="it-IT" sz="14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3" name="Segnaposto immagine diapositiva 1">
            <a:extLst>
              <a:ext uri="{FF2B5EF4-FFF2-40B4-BE49-F238E27FC236}">
                <a16:creationId xmlns="" xmlns:a16="http://schemas.microsoft.com/office/drawing/2014/main" id="{7CF26516-14EE-436A-9C15-3A0B0ABE05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egnaposto note 2">
            <a:extLst>
              <a:ext uri="{FF2B5EF4-FFF2-40B4-BE49-F238E27FC236}">
                <a16:creationId xmlns="" xmlns:a16="http://schemas.microsoft.com/office/drawing/2014/main" id="{6C82D8FC-3D4E-4FE0-B621-C6441811BFD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042"/>
          </a:xfrm>
          <a:noFill/>
          <a:ln>
            <a:noFill/>
          </a:ln>
        </p:spPr>
        <p:txBody>
          <a:bodyPr wrap="square" lIns="0" tIns="0" rIns="0" bIns="0" anchor="t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="" xmlns:a16="http://schemas.microsoft.com/office/drawing/2014/main" id="{5A4B65D5-431A-4577-9A66-FACA5AC70FD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4597E18-EFCD-439B-8621-195E741A1DE7}" type="slidenum">
              <a:t>2</a:t>
            </a:fld>
            <a:endParaRPr lang="it-IT" sz="14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3" name="Segnaposto immagine diapositiva 1">
            <a:extLst>
              <a:ext uri="{FF2B5EF4-FFF2-40B4-BE49-F238E27FC236}">
                <a16:creationId xmlns="" xmlns:a16="http://schemas.microsoft.com/office/drawing/2014/main" id="{656DAD6A-D687-4138-86C4-C56A9C3C4B2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egnaposto note 2">
            <a:extLst>
              <a:ext uri="{FF2B5EF4-FFF2-40B4-BE49-F238E27FC236}">
                <a16:creationId xmlns="" xmlns:a16="http://schemas.microsoft.com/office/drawing/2014/main" id="{5C6ABF0F-7966-4694-8AE4-F88E5433C1D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042"/>
          </a:xfrm>
          <a:noFill/>
          <a:ln>
            <a:noFill/>
          </a:ln>
        </p:spPr>
        <p:txBody>
          <a:bodyPr wrap="square" lIns="0" tIns="0" rIns="0" bIns="0" anchor="t" anchorCtr="0" compatLnSpc="1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="" xmlns:a16="http://schemas.microsoft.com/office/drawing/2014/main" id="{1CD87BED-2D62-4CA0-967D-E80389EEC2E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7869A1D-9243-4F5C-9756-2A396E1F412F}" type="slidenum">
              <a:t>3</a:t>
            </a:fld>
            <a:endParaRPr lang="it-IT" sz="14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3" name="Segnaposto immagine diapositiva 1">
            <a:extLst>
              <a:ext uri="{FF2B5EF4-FFF2-40B4-BE49-F238E27FC236}">
                <a16:creationId xmlns="" xmlns:a16="http://schemas.microsoft.com/office/drawing/2014/main" id="{AE8847A7-0394-435E-B354-EDAFA1A7ABE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egnaposto note 2">
            <a:extLst>
              <a:ext uri="{FF2B5EF4-FFF2-40B4-BE49-F238E27FC236}">
                <a16:creationId xmlns="" xmlns:a16="http://schemas.microsoft.com/office/drawing/2014/main" id="{523E58B4-EDDA-48BB-9630-94B790A6930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042"/>
          </a:xfrm>
          <a:noFill/>
          <a:ln>
            <a:noFill/>
          </a:ln>
        </p:spPr>
        <p:txBody>
          <a:bodyPr wrap="square" lIns="0" tIns="0" rIns="0" bIns="0" anchor="t" anchorCtr="0" compatLnSpc="1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="" xmlns:a16="http://schemas.microsoft.com/office/drawing/2014/main" id="{6FD1F87E-6B6E-49DD-BC3C-6246EA897A9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FFD9823-5A7C-4F66-B8F1-E8F0451D1446}" type="slidenum">
              <a:t>4</a:t>
            </a:fld>
            <a:endParaRPr lang="it-IT" sz="14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3" name="Segnaposto immagine diapositiva 1">
            <a:extLst>
              <a:ext uri="{FF2B5EF4-FFF2-40B4-BE49-F238E27FC236}">
                <a16:creationId xmlns="" xmlns:a16="http://schemas.microsoft.com/office/drawing/2014/main" id="{B672DC0F-A9C2-4AE3-AE89-2B5D423A85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egnaposto note 2">
            <a:extLst>
              <a:ext uri="{FF2B5EF4-FFF2-40B4-BE49-F238E27FC236}">
                <a16:creationId xmlns="" xmlns:a16="http://schemas.microsoft.com/office/drawing/2014/main" id="{67D04D73-A949-4D64-9635-A961FC77EDF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042"/>
          </a:xfrm>
          <a:noFill/>
          <a:ln>
            <a:noFill/>
          </a:ln>
        </p:spPr>
        <p:txBody>
          <a:bodyPr wrap="square" lIns="0" tIns="0" rIns="0" bIns="0" anchor="t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="" xmlns:a16="http://schemas.microsoft.com/office/drawing/2014/main" id="{F696BD02-7705-4D71-B225-46464D69CED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6F91741-6A98-4DAF-9902-9144B00C0C14}" type="slidenum">
              <a:t>5</a:t>
            </a:fld>
            <a:endParaRPr lang="it-IT" sz="14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3" name="Segnaposto immagine diapositiva 1">
            <a:extLst>
              <a:ext uri="{FF2B5EF4-FFF2-40B4-BE49-F238E27FC236}">
                <a16:creationId xmlns="" xmlns:a16="http://schemas.microsoft.com/office/drawing/2014/main" id="{13565E0B-E9F3-45AC-B624-525168FA3D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egnaposto note 2">
            <a:extLst>
              <a:ext uri="{FF2B5EF4-FFF2-40B4-BE49-F238E27FC236}">
                <a16:creationId xmlns="" xmlns:a16="http://schemas.microsoft.com/office/drawing/2014/main" id="{8CFEA387-6141-4189-80F4-81BD27D065B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042"/>
          </a:xfrm>
          <a:noFill/>
          <a:ln>
            <a:noFill/>
          </a:ln>
        </p:spPr>
        <p:txBody>
          <a:bodyPr wrap="square" lIns="0" tIns="0" rIns="0" bIns="0" anchor="t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="" xmlns:a16="http://schemas.microsoft.com/office/drawing/2014/main" id="{8002C21C-4282-4A2E-B507-4D88123D3302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57AE7FA-F704-4093-9480-10060D099085}" type="slidenum">
              <a:t>6</a:t>
            </a:fld>
            <a:endParaRPr lang="it-IT" sz="14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3" name="Segnaposto immagine diapositiva 1">
            <a:extLst>
              <a:ext uri="{FF2B5EF4-FFF2-40B4-BE49-F238E27FC236}">
                <a16:creationId xmlns="" xmlns:a16="http://schemas.microsoft.com/office/drawing/2014/main" id="{C45F2C0A-3F27-416F-9248-CD2D6363954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egnaposto note 2">
            <a:extLst>
              <a:ext uri="{FF2B5EF4-FFF2-40B4-BE49-F238E27FC236}">
                <a16:creationId xmlns="" xmlns:a16="http://schemas.microsoft.com/office/drawing/2014/main" id="{A9CBC0E5-1973-4810-A9DC-63319BD951C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042"/>
          </a:xfrm>
          <a:noFill/>
          <a:ln>
            <a:noFill/>
          </a:ln>
        </p:spPr>
        <p:txBody>
          <a:bodyPr wrap="square" lIns="0" tIns="0" rIns="0" bIns="0" anchor="t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="" xmlns:a16="http://schemas.microsoft.com/office/drawing/2014/main" id="{1C15FE2A-CF93-47D2-A7C5-ABF0A5801C0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DBBF4B1-9BA2-4156-869F-1CC6860AA0F3}" type="slidenum">
              <a:t>7</a:t>
            </a:fld>
            <a:endParaRPr lang="it-IT" sz="14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3" name="Segnaposto immagine diapositiva 1">
            <a:extLst>
              <a:ext uri="{FF2B5EF4-FFF2-40B4-BE49-F238E27FC236}">
                <a16:creationId xmlns="" xmlns:a16="http://schemas.microsoft.com/office/drawing/2014/main" id="{8F45BE81-9054-4453-AC13-EA3098DF0F3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egnaposto note 2">
            <a:extLst>
              <a:ext uri="{FF2B5EF4-FFF2-40B4-BE49-F238E27FC236}">
                <a16:creationId xmlns="" xmlns:a16="http://schemas.microsoft.com/office/drawing/2014/main" id="{6190C8CD-D29C-45F3-A977-467AF0326BF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042"/>
          </a:xfrm>
          <a:noFill/>
          <a:ln>
            <a:noFill/>
          </a:ln>
        </p:spPr>
        <p:txBody>
          <a:bodyPr wrap="square" lIns="0" tIns="0" rIns="0" bIns="0" anchor="t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="" xmlns:a16="http://schemas.microsoft.com/office/drawing/2014/main" id="{B7F723CD-075A-45EB-A96E-5B305EA4350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4DC439F-DB24-4778-B34F-53FA81CFE036}" type="slidenum">
              <a:t>8</a:t>
            </a:fld>
            <a:endParaRPr lang="it-IT" sz="14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3" name="Segnaposto immagine diapositiva 1">
            <a:extLst>
              <a:ext uri="{FF2B5EF4-FFF2-40B4-BE49-F238E27FC236}">
                <a16:creationId xmlns="" xmlns:a16="http://schemas.microsoft.com/office/drawing/2014/main" id="{C31BE1E0-1831-4434-A102-080FF48F54A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egnaposto note 2">
            <a:extLst>
              <a:ext uri="{FF2B5EF4-FFF2-40B4-BE49-F238E27FC236}">
                <a16:creationId xmlns="" xmlns:a16="http://schemas.microsoft.com/office/drawing/2014/main" id="{226253DD-A90C-49D5-841B-03175527D7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042"/>
          </a:xfrm>
          <a:noFill/>
          <a:ln>
            <a:noFill/>
          </a:ln>
        </p:spPr>
        <p:txBody>
          <a:bodyPr wrap="square" lIns="0" tIns="0" rIns="0" bIns="0" anchor="t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="" xmlns:a16="http://schemas.microsoft.com/office/drawing/2014/main" id="{46A63C6E-18B3-43E3-9785-1037AD5F181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A084A71-E931-465B-87B5-DE41E625D3EF}" type="slidenum">
              <a:t>9</a:t>
            </a:fld>
            <a:endParaRPr lang="it-IT" sz="14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3" name="Segnaposto immagine diapositiva 1">
            <a:extLst>
              <a:ext uri="{FF2B5EF4-FFF2-40B4-BE49-F238E27FC236}">
                <a16:creationId xmlns="" xmlns:a16="http://schemas.microsoft.com/office/drawing/2014/main" id="{4E11B854-57D5-4744-8956-C41AF6CC6B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egnaposto note 2">
            <a:extLst>
              <a:ext uri="{FF2B5EF4-FFF2-40B4-BE49-F238E27FC236}">
                <a16:creationId xmlns="" xmlns:a16="http://schemas.microsoft.com/office/drawing/2014/main" id="{AD5E5D70-73F9-4F6C-90E8-57AB090440B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042"/>
          </a:xfrm>
          <a:noFill/>
          <a:ln>
            <a:noFill/>
          </a:ln>
        </p:spPr>
        <p:txBody>
          <a:bodyPr wrap="square" lIns="0" tIns="0" rIns="0" bIns="0" anchor="t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1">
            <a:extLst>
              <a:ext uri="{FF2B5EF4-FFF2-40B4-BE49-F238E27FC236}">
                <a16:creationId xmlns="" xmlns:a16="http://schemas.microsoft.com/office/drawing/2014/main" id="{75B7A3D1-5BFF-4D4B-81EC-5397CE76BA87}"/>
              </a:ext>
            </a:extLst>
          </p:cNvPr>
          <p:cNvSpPr>
            <a:spLocks noMove="1" noResize="1"/>
          </p:cNvSpPr>
          <p:nvPr/>
        </p:nvSpPr>
        <p:spPr>
          <a:xfrm>
            <a:off x="0" y="7200003"/>
            <a:ext cx="10079998" cy="35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2C3E50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8" name="Figura a mano libera 2">
            <a:extLst>
              <a:ext uri="{FF2B5EF4-FFF2-40B4-BE49-F238E27FC236}">
                <a16:creationId xmlns="" xmlns:a16="http://schemas.microsoft.com/office/drawing/2014/main" id="{12AD6C76-A46B-488B-820C-515194573EBA}"/>
              </a:ext>
            </a:extLst>
          </p:cNvPr>
          <p:cNvSpPr/>
          <p:nvPr/>
        </p:nvSpPr>
        <p:spPr>
          <a:xfrm>
            <a:off x="0" y="0"/>
            <a:ext cx="10079998" cy="161999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2C3E50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9" name="Figura a mano libera 7">
            <a:extLst>
              <a:ext uri="{FF2B5EF4-FFF2-40B4-BE49-F238E27FC236}">
                <a16:creationId xmlns="" xmlns:a16="http://schemas.microsoft.com/office/drawing/2014/main" id="{009E2D58-41C4-41A1-9325-DD94A7697809}"/>
              </a:ext>
            </a:extLst>
          </p:cNvPr>
          <p:cNvSpPr/>
          <p:nvPr/>
        </p:nvSpPr>
        <p:spPr>
          <a:xfrm>
            <a:off x="9270004" y="6893999"/>
            <a:ext cx="539998" cy="53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val f5"/>
              <a:gd name="f15" fmla="val f6"/>
              <a:gd name="f16" fmla="*/ 0 f7 1"/>
              <a:gd name="f17" fmla="*/ f5 f0 1"/>
              <a:gd name="f18" fmla="*/ f9 f0 1"/>
              <a:gd name="f19" fmla="*/ f11 f0 1"/>
              <a:gd name="f20" fmla="+- f15 0 f14"/>
              <a:gd name="f21" fmla="*/ f16 1 f2"/>
              <a:gd name="f22" fmla="*/ f17 1 f2"/>
              <a:gd name="f23" fmla="*/ f18 1 f2"/>
              <a:gd name="f24" fmla="*/ f19 1 f2"/>
              <a:gd name="f25" fmla="*/ f20 1 21600"/>
              <a:gd name="f26" fmla="+- 0 0 f21"/>
              <a:gd name="f27" fmla="+- f22 0 f1"/>
              <a:gd name="f28" fmla="+- f23 0 f1"/>
              <a:gd name="f29" fmla="+- f24 0 f1"/>
              <a:gd name="f30" fmla="*/ 3163 f25 1"/>
              <a:gd name="f31" fmla="*/ 18437 f25 1"/>
              <a:gd name="f32" fmla="*/ 10800 f25 1"/>
              <a:gd name="f33" fmla="*/ 0 f25 1"/>
              <a:gd name="f34" fmla="*/ 21600 f25 1"/>
              <a:gd name="f35" fmla="*/ f26 f0 1"/>
              <a:gd name="f36" fmla="+- f28 0 f27"/>
              <a:gd name="f37" fmla="*/ f35 1 f7"/>
              <a:gd name="f38" fmla="*/ f32 1 f25"/>
              <a:gd name="f39" fmla="*/ f33 1 f25"/>
              <a:gd name="f40" fmla="*/ f30 1 f25"/>
              <a:gd name="f41" fmla="*/ f31 1 f25"/>
              <a:gd name="f42" fmla="*/ f34 1 f25"/>
              <a:gd name="f43" fmla="+- f37 0 f1"/>
              <a:gd name="f44" fmla="*/ f40 f12 1"/>
              <a:gd name="f45" fmla="*/ f41 f12 1"/>
              <a:gd name="f46" fmla="*/ f41 f13 1"/>
              <a:gd name="f47" fmla="*/ f40 f13 1"/>
              <a:gd name="f48" fmla="*/ f38 f12 1"/>
              <a:gd name="f49" fmla="*/ f39 f13 1"/>
              <a:gd name="f50" fmla="*/ f39 f12 1"/>
              <a:gd name="f51" fmla="*/ f38 f13 1"/>
              <a:gd name="f52" fmla="*/ f42 f13 1"/>
              <a:gd name="f53" fmla="*/ f42 f12 1"/>
              <a:gd name="f54" fmla="+- f43 f1 0"/>
              <a:gd name="f55" fmla="*/ f54 f7 1"/>
              <a:gd name="f56" fmla="*/ f55 1 f0"/>
              <a:gd name="f57" fmla="+- 0 0 f56"/>
              <a:gd name="f58" fmla="+- 0 0 f57"/>
              <a:gd name="f59" fmla="*/ f58 f0 1"/>
              <a:gd name="f60" fmla="*/ f59 1 f7"/>
              <a:gd name="f61" fmla="+- f60 0 f1"/>
              <a:gd name="f62" fmla="cos 1 f61"/>
              <a:gd name="f63" fmla="sin 1 f61"/>
              <a:gd name="f64" fmla="+- 0 0 f62"/>
              <a:gd name="f65" fmla="+- 0 0 f63"/>
              <a:gd name="f66" fmla="+- 0 0 f64"/>
              <a:gd name="f67" fmla="+- 0 0 f65"/>
              <a:gd name="f68" fmla="val f66"/>
              <a:gd name="f69" fmla="val f67"/>
              <a:gd name="f70" fmla="+- 0 0 f68"/>
              <a:gd name="f71" fmla="+- 0 0 f69"/>
              <a:gd name="f72" fmla="*/ 10800 f70 1"/>
              <a:gd name="f73" fmla="*/ 10800 f71 1"/>
              <a:gd name="f74" fmla="*/ f72 f72 1"/>
              <a:gd name="f75" fmla="*/ f73 f73 1"/>
              <a:gd name="f76" fmla="+- f74 f75 0"/>
              <a:gd name="f77" fmla="sqrt f76"/>
              <a:gd name="f78" fmla="*/ f8 1 f77"/>
              <a:gd name="f79" fmla="*/ f70 f78 1"/>
              <a:gd name="f80" fmla="*/ f71 f78 1"/>
              <a:gd name="f81" fmla="+- 10800 0 f79"/>
              <a:gd name="f82" fmla="+- 10800 0 f8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48" y="f49"/>
              </a:cxn>
              <a:cxn ang="f29">
                <a:pos x="f44" y="f47"/>
              </a:cxn>
              <a:cxn ang="f29">
                <a:pos x="f50" y="f51"/>
              </a:cxn>
              <a:cxn ang="f29">
                <a:pos x="f44" y="f46"/>
              </a:cxn>
              <a:cxn ang="f29">
                <a:pos x="f48" y="f52"/>
              </a:cxn>
              <a:cxn ang="f29">
                <a:pos x="f45" y="f46"/>
              </a:cxn>
              <a:cxn ang="f29">
                <a:pos x="f53" y="f51"/>
              </a:cxn>
              <a:cxn ang="f29">
                <a:pos x="f45" y="f47"/>
              </a:cxn>
            </a:cxnLst>
            <a:rect l="f44" t="f47" r="f45" b="f46"/>
            <a:pathLst>
              <a:path w="21600" h="21600">
                <a:moveTo>
                  <a:pt x="f81" y="f82"/>
                </a:moveTo>
                <a:arcTo wR="f10" hR="f10" stAng="f27" swAng="f36"/>
                <a:close/>
              </a:path>
            </a:pathLst>
          </a:custGeom>
          <a:solidFill>
            <a:srgbClr val="1ABC9C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6433D19-4833-4E3A-BF87-1D4A0D24202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2040BB51-9B2F-4074-B547-1CCDF51BD32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A190B541-1565-4446-AF35-0A4B199FBFA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228419A1-1D98-44DF-9D6C-982A57CF022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A5CA7BF0-A24A-4A5D-A30D-7A4B0842832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18E99641-6AB4-4034-B047-E8D547853731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3299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1">
            <a:extLst>
              <a:ext uri="{FF2B5EF4-FFF2-40B4-BE49-F238E27FC236}">
                <a16:creationId xmlns="" xmlns:a16="http://schemas.microsoft.com/office/drawing/2014/main" id="{125F569E-18DA-469C-B169-DD226A727056}"/>
              </a:ext>
            </a:extLst>
          </p:cNvPr>
          <p:cNvSpPr>
            <a:spLocks noMove="1" noResize="1"/>
          </p:cNvSpPr>
          <p:nvPr/>
        </p:nvSpPr>
        <p:spPr>
          <a:xfrm>
            <a:off x="0" y="7200003"/>
            <a:ext cx="10079998" cy="35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2C3E50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8" name="Figura a mano libera 2">
            <a:extLst>
              <a:ext uri="{FF2B5EF4-FFF2-40B4-BE49-F238E27FC236}">
                <a16:creationId xmlns="" xmlns:a16="http://schemas.microsoft.com/office/drawing/2014/main" id="{2FE9BBFE-CAD7-4AAC-BA11-92333111F595}"/>
              </a:ext>
            </a:extLst>
          </p:cNvPr>
          <p:cNvSpPr/>
          <p:nvPr/>
        </p:nvSpPr>
        <p:spPr>
          <a:xfrm>
            <a:off x="0" y="0"/>
            <a:ext cx="10079998" cy="161999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2C3E50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9" name="Figura a mano libera 7">
            <a:extLst>
              <a:ext uri="{FF2B5EF4-FFF2-40B4-BE49-F238E27FC236}">
                <a16:creationId xmlns="" xmlns:a16="http://schemas.microsoft.com/office/drawing/2014/main" id="{BB737AC4-B006-4880-AA58-8E51EAF197F4}"/>
              </a:ext>
            </a:extLst>
          </p:cNvPr>
          <p:cNvSpPr/>
          <p:nvPr/>
        </p:nvSpPr>
        <p:spPr>
          <a:xfrm>
            <a:off x="9270004" y="6893999"/>
            <a:ext cx="539998" cy="53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val f5"/>
              <a:gd name="f15" fmla="val f6"/>
              <a:gd name="f16" fmla="*/ 0 f7 1"/>
              <a:gd name="f17" fmla="*/ f5 f0 1"/>
              <a:gd name="f18" fmla="*/ f9 f0 1"/>
              <a:gd name="f19" fmla="*/ f11 f0 1"/>
              <a:gd name="f20" fmla="+- f15 0 f14"/>
              <a:gd name="f21" fmla="*/ f16 1 f2"/>
              <a:gd name="f22" fmla="*/ f17 1 f2"/>
              <a:gd name="f23" fmla="*/ f18 1 f2"/>
              <a:gd name="f24" fmla="*/ f19 1 f2"/>
              <a:gd name="f25" fmla="*/ f20 1 21600"/>
              <a:gd name="f26" fmla="+- 0 0 f21"/>
              <a:gd name="f27" fmla="+- f22 0 f1"/>
              <a:gd name="f28" fmla="+- f23 0 f1"/>
              <a:gd name="f29" fmla="+- f24 0 f1"/>
              <a:gd name="f30" fmla="*/ 3163 f25 1"/>
              <a:gd name="f31" fmla="*/ 18437 f25 1"/>
              <a:gd name="f32" fmla="*/ 10800 f25 1"/>
              <a:gd name="f33" fmla="*/ 0 f25 1"/>
              <a:gd name="f34" fmla="*/ 21600 f25 1"/>
              <a:gd name="f35" fmla="*/ f26 f0 1"/>
              <a:gd name="f36" fmla="+- f28 0 f27"/>
              <a:gd name="f37" fmla="*/ f35 1 f7"/>
              <a:gd name="f38" fmla="*/ f32 1 f25"/>
              <a:gd name="f39" fmla="*/ f33 1 f25"/>
              <a:gd name="f40" fmla="*/ f30 1 f25"/>
              <a:gd name="f41" fmla="*/ f31 1 f25"/>
              <a:gd name="f42" fmla="*/ f34 1 f25"/>
              <a:gd name="f43" fmla="+- f37 0 f1"/>
              <a:gd name="f44" fmla="*/ f40 f12 1"/>
              <a:gd name="f45" fmla="*/ f41 f12 1"/>
              <a:gd name="f46" fmla="*/ f41 f13 1"/>
              <a:gd name="f47" fmla="*/ f40 f13 1"/>
              <a:gd name="f48" fmla="*/ f38 f12 1"/>
              <a:gd name="f49" fmla="*/ f39 f13 1"/>
              <a:gd name="f50" fmla="*/ f39 f12 1"/>
              <a:gd name="f51" fmla="*/ f38 f13 1"/>
              <a:gd name="f52" fmla="*/ f42 f13 1"/>
              <a:gd name="f53" fmla="*/ f42 f12 1"/>
              <a:gd name="f54" fmla="+- f43 f1 0"/>
              <a:gd name="f55" fmla="*/ f54 f7 1"/>
              <a:gd name="f56" fmla="*/ f55 1 f0"/>
              <a:gd name="f57" fmla="+- 0 0 f56"/>
              <a:gd name="f58" fmla="+- 0 0 f57"/>
              <a:gd name="f59" fmla="*/ f58 f0 1"/>
              <a:gd name="f60" fmla="*/ f59 1 f7"/>
              <a:gd name="f61" fmla="+- f60 0 f1"/>
              <a:gd name="f62" fmla="cos 1 f61"/>
              <a:gd name="f63" fmla="sin 1 f61"/>
              <a:gd name="f64" fmla="+- 0 0 f62"/>
              <a:gd name="f65" fmla="+- 0 0 f63"/>
              <a:gd name="f66" fmla="+- 0 0 f64"/>
              <a:gd name="f67" fmla="+- 0 0 f65"/>
              <a:gd name="f68" fmla="val f66"/>
              <a:gd name="f69" fmla="val f67"/>
              <a:gd name="f70" fmla="+- 0 0 f68"/>
              <a:gd name="f71" fmla="+- 0 0 f69"/>
              <a:gd name="f72" fmla="*/ 10800 f70 1"/>
              <a:gd name="f73" fmla="*/ 10800 f71 1"/>
              <a:gd name="f74" fmla="*/ f72 f72 1"/>
              <a:gd name="f75" fmla="*/ f73 f73 1"/>
              <a:gd name="f76" fmla="+- f74 f75 0"/>
              <a:gd name="f77" fmla="sqrt f76"/>
              <a:gd name="f78" fmla="*/ f8 1 f77"/>
              <a:gd name="f79" fmla="*/ f70 f78 1"/>
              <a:gd name="f80" fmla="*/ f71 f78 1"/>
              <a:gd name="f81" fmla="+- 10800 0 f79"/>
              <a:gd name="f82" fmla="+- 10800 0 f8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48" y="f49"/>
              </a:cxn>
              <a:cxn ang="f29">
                <a:pos x="f44" y="f47"/>
              </a:cxn>
              <a:cxn ang="f29">
                <a:pos x="f50" y="f51"/>
              </a:cxn>
              <a:cxn ang="f29">
                <a:pos x="f44" y="f46"/>
              </a:cxn>
              <a:cxn ang="f29">
                <a:pos x="f48" y="f52"/>
              </a:cxn>
              <a:cxn ang="f29">
                <a:pos x="f45" y="f46"/>
              </a:cxn>
              <a:cxn ang="f29">
                <a:pos x="f53" y="f51"/>
              </a:cxn>
              <a:cxn ang="f29">
                <a:pos x="f45" y="f47"/>
              </a:cxn>
            </a:cxnLst>
            <a:rect l="f44" t="f47" r="f45" b="f46"/>
            <a:pathLst>
              <a:path w="21600" h="21600">
                <a:moveTo>
                  <a:pt x="f81" y="f82"/>
                </a:moveTo>
                <a:arcTo wR="f10" hR="f10" stAng="f27" swAng="f36"/>
                <a:close/>
              </a:path>
            </a:pathLst>
          </a:custGeom>
          <a:solidFill>
            <a:srgbClr val="1ABC9C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F81C4B8-2B1B-468C-82C8-EF2F5489F89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9999" y="301322"/>
            <a:ext cx="9359999" cy="95868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4530E764-DEC9-47B6-A636-01716AAC190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359999" y="1979996"/>
            <a:ext cx="9359999" cy="503999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B8989FBC-5696-4427-A19F-61652B53384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DDE7EFB7-1C3E-4A03-932A-D0CA5CE0885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2EA0C98E-875A-4DFA-9295-4A2965FF628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251D9E91-CF0C-4CE4-BB70-03DFE931C52D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223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1">
            <a:extLst>
              <a:ext uri="{FF2B5EF4-FFF2-40B4-BE49-F238E27FC236}">
                <a16:creationId xmlns="" xmlns:a16="http://schemas.microsoft.com/office/drawing/2014/main" id="{C7DD3A91-C776-4913-A2CC-3A12D0D1EF65}"/>
              </a:ext>
            </a:extLst>
          </p:cNvPr>
          <p:cNvSpPr>
            <a:spLocks noMove="1" noResize="1"/>
          </p:cNvSpPr>
          <p:nvPr/>
        </p:nvSpPr>
        <p:spPr>
          <a:xfrm>
            <a:off x="0" y="7200003"/>
            <a:ext cx="10079998" cy="35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2C3E50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8" name="Figura a mano libera 2">
            <a:extLst>
              <a:ext uri="{FF2B5EF4-FFF2-40B4-BE49-F238E27FC236}">
                <a16:creationId xmlns="" xmlns:a16="http://schemas.microsoft.com/office/drawing/2014/main" id="{6F5F0BC2-CB31-4464-A093-3D7928DF3B94}"/>
              </a:ext>
            </a:extLst>
          </p:cNvPr>
          <p:cNvSpPr/>
          <p:nvPr/>
        </p:nvSpPr>
        <p:spPr>
          <a:xfrm>
            <a:off x="0" y="0"/>
            <a:ext cx="10079998" cy="161999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2C3E50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9" name="Figura a mano libera 7">
            <a:extLst>
              <a:ext uri="{FF2B5EF4-FFF2-40B4-BE49-F238E27FC236}">
                <a16:creationId xmlns="" xmlns:a16="http://schemas.microsoft.com/office/drawing/2014/main" id="{D35DA8C1-16DA-48CE-BF26-FB43C139E2CF}"/>
              </a:ext>
            </a:extLst>
          </p:cNvPr>
          <p:cNvSpPr/>
          <p:nvPr/>
        </p:nvSpPr>
        <p:spPr>
          <a:xfrm>
            <a:off x="9270004" y="6893999"/>
            <a:ext cx="539998" cy="53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val f5"/>
              <a:gd name="f15" fmla="val f6"/>
              <a:gd name="f16" fmla="*/ 0 f7 1"/>
              <a:gd name="f17" fmla="*/ f5 f0 1"/>
              <a:gd name="f18" fmla="*/ f9 f0 1"/>
              <a:gd name="f19" fmla="*/ f11 f0 1"/>
              <a:gd name="f20" fmla="+- f15 0 f14"/>
              <a:gd name="f21" fmla="*/ f16 1 f2"/>
              <a:gd name="f22" fmla="*/ f17 1 f2"/>
              <a:gd name="f23" fmla="*/ f18 1 f2"/>
              <a:gd name="f24" fmla="*/ f19 1 f2"/>
              <a:gd name="f25" fmla="*/ f20 1 21600"/>
              <a:gd name="f26" fmla="+- 0 0 f21"/>
              <a:gd name="f27" fmla="+- f22 0 f1"/>
              <a:gd name="f28" fmla="+- f23 0 f1"/>
              <a:gd name="f29" fmla="+- f24 0 f1"/>
              <a:gd name="f30" fmla="*/ 3163 f25 1"/>
              <a:gd name="f31" fmla="*/ 18437 f25 1"/>
              <a:gd name="f32" fmla="*/ 10800 f25 1"/>
              <a:gd name="f33" fmla="*/ 0 f25 1"/>
              <a:gd name="f34" fmla="*/ 21600 f25 1"/>
              <a:gd name="f35" fmla="*/ f26 f0 1"/>
              <a:gd name="f36" fmla="+- f28 0 f27"/>
              <a:gd name="f37" fmla="*/ f35 1 f7"/>
              <a:gd name="f38" fmla="*/ f32 1 f25"/>
              <a:gd name="f39" fmla="*/ f33 1 f25"/>
              <a:gd name="f40" fmla="*/ f30 1 f25"/>
              <a:gd name="f41" fmla="*/ f31 1 f25"/>
              <a:gd name="f42" fmla="*/ f34 1 f25"/>
              <a:gd name="f43" fmla="+- f37 0 f1"/>
              <a:gd name="f44" fmla="*/ f40 f12 1"/>
              <a:gd name="f45" fmla="*/ f41 f12 1"/>
              <a:gd name="f46" fmla="*/ f41 f13 1"/>
              <a:gd name="f47" fmla="*/ f40 f13 1"/>
              <a:gd name="f48" fmla="*/ f38 f12 1"/>
              <a:gd name="f49" fmla="*/ f39 f13 1"/>
              <a:gd name="f50" fmla="*/ f39 f12 1"/>
              <a:gd name="f51" fmla="*/ f38 f13 1"/>
              <a:gd name="f52" fmla="*/ f42 f13 1"/>
              <a:gd name="f53" fmla="*/ f42 f12 1"/>
              <a:gd name="f54" fmla="+- f43 f1 0"/>
              <a:gd name="f55" fmla="*/ f54 f7 1"/>
              <a:gd name="f56" fmla="*/ f55 1 f0"/>
              <a:gd name="f57" fmla="+- 0 0 f56"/>
              <a:gd name="f58" fmla="+- 0 0 f57"/>
              <a:gd name="f59" fmla="*/ f58 f0 1"/>
              <a:gd name="f60" fmla="*/ f59 1 f7"/>
              <a:gd name="f61" fmla="+- f60 0 f1"/>
              <a:gd name="f62" fmla="cos 1 f61"/>
              <a:gd name="f63" fmla="sin 1 f61"/>
              <a:gd name="f64" fmla="+- 0 0 f62"/>
              <a:gd name="f65" fmla="+- 0 0 f63"/>
              <a:gd name="f66" fmla="+- 0 0 f64"/>
              <a:gd name="f67" fmla="+- 0 0 f65"/>
              <a:gd name="f68" fmla="val f66"/>
              <a:gd name="f69" fmla="val f67"/>
              <a:gd name="f70" fmla="+- 0 0 f68"/>
              <a:gd name="f71" fmla="+- 0 0 f69"/>
              <a:gd name="f72" fmla="*/ 10800 f70 1"/>
              <a:gd name="f73" fmla="*/ 10800 f71 1"/>
              <a:gd name="f74" fmla="*/ f72 f72 1"/>
              <a:gd name="f75" fmla="*/ f73 f73 1"/>
              <a:gd name="f76" fmla="+- f74 f75 0"/>
              <a:gd name="f77" fmla="sqrt f76"/>
              <a:gd name="f78" fmla="*/ f8 1 f77"/>
              <a:gd name="f79" fmla="*/ f70 f78 1"/>
              <a:gd name="f80" fmla="*/ f71 f78 1"/>
              <a:gd name="f81" fmla="+- 10800 0 f79"/>
              <a:gd name="f82" fmla="+- 10800 0 f8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48" y="f49"/>
              </a:cxn>
              <a:cxn ang="f29">
                <a:pos x="f44" y="f47"/>
              </a:cxn>
              <a:cxn ang="f29">
                <a:pos x="f50" y="f51"/>
              </a:cxn>
              <a:cxn ang="f29">
                <a:pos x="f44" y="f46"/>
              </a:cxn>
              <a:cxn ang="f29">
                <a:pos x="f48" y="f52"/>
              </a:cxn>
              <a:cxn ang="f29">
                <a:pos x="f45" y="f46"/>
              </a:cxn>
              <a:cxn ang="f29">
                <a:pos x="f53" y="f51"/>
              </a:cxn>
              <a:cxn ang="f29">
                <a:pos x="f45" y="f47"/>
              </a:cxn>
            </a:cxnLst>
            <a:rect l="f44" t="f47" r="f45" b="f46"/>
            <a:pathLst>
              <a:path w="21600" h="21600">
                <a:moveTo>
                  <a:pt x="f81" y="f82"/>
                </a:moveTo>
                <a:arcTo wR="f10" hR="f10" stAng="f27" swAng="f36"/>
                <a:close/>
              </a:path>
            </a:pathLst>
          </a:custGeom>
          <a:solidFill>
            <a:srgbClr val="1ABC9C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7CFF2DD5-83DF-4CB7-AAD8-1140E548B158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80286" y="301623"/>
            <a:ext cx="2339977" cy="6718297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9FC70A15-19F3-4434-B063-89AAAD55F5D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360365" y="301623"/>
            <a:ext cx="6867528" cy="6718297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C3D2B900-7254-43FC-94F5-4FE34201271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68D65678-CF03-4E46-8A0F-FAC3A7F223F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3C76F276-BF9D-4611-B22A-8C43EE03731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BB7A7429-69C0-43F2-ABD3-1856304EB613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7850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1">
            <a:extLst>
              <a:ext uri="{FF2B5EF4-FFF2-40B4-BE49-F238E27FC236}">
                <a16:creationId xmlns="" xmlns:a16="http://schemas.microsoft.com/office/drawing/2014/main" id="{DA2B4326-460A-4DDD-B492-4905AA7AB5C4}"/>
              </a:ext>
            </a:extLst>
          </p:cNvPr>
          <p:cNvSpPr/>
          <p:nvPr/>
        </p:nvSpPr>
        <p:spPr>
          <a:xfrm>
            <a:off x="0" y="0"/>
            <a:ext cx="10079998" cy="503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1ABC9C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AE496A1-7B47-4E16-9ABF-1025C862FB9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C3E80139-22D8-40B2-80B0-C5FF96084A9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F5B3E7F-2A2D-4859-91DD-C790D6A327D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001C2980-7812-401B-908D-0685A433C99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B67C31FF-88AF-4AFC-AAE7-E31C2F346AD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7787A6C8-4E6C-406A-AC9A-16FB668A2865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584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1">
            <a:extLst>
              <a:ext uri="{FF2B5EF4-FFF2-40B4-BE49-F238E27FC236}">
                <a16:creationId xmlns="" xmlns:a16="http://schemas.microsoft.com/office/drawing/2014/main" id="{4C5DC014-585E-4EF5-B22D-31681249A9AA}"/>
              </a:ext>
            </a:extLst>
          </p:cNvPr>
          <p:cNvSpPr/>
          <p:nvPr/>
        </p:nvSpPr>
        <p:spPr>
          <a:xfrm>
            <a:off x="0" y="0"/>
            <a:ext cx="10079998" cy="503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1ABC9C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53EEEFC-2EE7-48C8-ACD1-6699F50505F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9999" y="3780001"/>
            <a:ext cx="9359999" cy="95868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A52E4FF-A409-4C7F-92AB-4FFFF93C632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59999" y="5219998"/>
            <a:ext cx="9359999" cy="197999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B60BACF-4455-41B5-8B3D-32E2E94434B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2F5B2CD1-DFCE-472B-90A4-5A001F4A706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F2997219-5F6B-4438-9516-956214018C2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EF990DB6-86A5-4E4F-B508-00443B3802F1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1323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1">
            <a:extLst>
              <a:ext uri="{FF2B5EF4-FFF2-40B4-BE49-F238E27FC236}">
                <a16:creationId xmlns="" xmlns:a16="http://schemas.microsoft.com/office/drawing/2014/main" id="{0B3440B6-1B6F-4484-BF44-C9C8FCB9561F}"/>
              </a:ext>
            </a:extLst>
          </p:cNvPr>
          <p:cNvSpPr/>
          <p:nvPr/>
        </p:nvSpPr>
        <p:spPr>
          <a:xfrm>
            <a:off x="0" y="0"/>
            <a:ext cx="10079998" cy="503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1ABC9C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9D52818-5737-4842-94B6-8766445E384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BDD99684-053F-46B0-AAD2-A4173660CD5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E59DE470-E099-4641-8A9E-D9DEABD8317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F0456553-EF86-444D-9185-1FD598E04A3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B57233FC-1A66-449C-BCB0-96CD0595981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13A029F9-20E5-45C4-A8CE-A40F44B30888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8782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igura a mano libera 1">
            <a:extLst>
              <a:ext uri="{FF2B5EF4-FFF2-40B4-BE49-F238E27FC236}">
                <a16:creationId xmlns="" xmlns:a16="http://schemas.microsoft.com/office/drawing/2014/main" id="{11DA8485-0FE2-43E5-8893-33482D15F67E}"/>
              </a:ext>
            </a:extLst>
          </p:cNvPr>
          <p:cNvSpPr/>
          <p:nvPr/>
        </p:nvSpPr>
        <p:spPr>
          <a:xfrm>
            <a:off x="0" y="0"/>
            <a:ext cx="10079998" cy="503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1ABC9C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5D332FA-B425-499E-A98B-BF53886D00B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9999" y="3780001"/>
            <a:ext cx="9359999" cy="95868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A1C2316-71DC-443A-9096-9B37A4FC3EF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60365" y="5219696"/>
            <a:ext cx="4603747" cy="197961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D4EF3B35-0763-4E53-A4CD-B50DEFC99098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6516" y="5219696"/>
            <a:ext cx="4603747" cy="197961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2D31B557-2A87-437C-9C2C-6F0D9155615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D86136A4-CC99-42B9-B1E5-41529C79882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32CBB78A-5251-4155-B2F1-FBF8CE434F3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54D76A18-C538-4534-A81F-26E3E72B5E39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9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igura a mano libera 1">
            <a:extLst>
              <a:ext uri="{FF2B5EF4-FFF2-40B4-BE49-F238E27FC236}">
                <a16:creationId xmlns="" xmlns:a16="http://schemas.microsoft.com/office/drawing/2014/main" id="{33C02A4D-0B69-46E1-896A-DD18D8570E57}"/>
              </a:ext>
            </a:extLst>
          </p:cNvPr>
          <p:cNvSpPr/>
          <p:nvPr/>
        </p:nvSpPr>
        <p:spPr>
          <a:xfrm>
            <a:off x="0" y="0"/>
            <a:ext cx="10079998" cy="503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1ABC9C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1CEF616-2DEF-4F49-B472-0E34E8F1279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14EEEA4B-D371-4913-9BE3-3E4302A1DE9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A924EDF9-812B-498D-82EB-0004CC112E5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4320883D-AAD2-469F-AF62-00F29BC041E6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3BA423F0-E3FB-4ABD-B95E-BE199F0812E6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D638E110-EBB0-4328-9824-B461AF10970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A329DA14-5DB7-4DFD-9863-023FF271CB1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C87E78D4-95DA-48EE-A6AE-81D1A7305F0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D3495B59-C299-434C-A490-DBB682479AC5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2160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igura a mano libera 1">
            <a:extLst>
              <a:ext uri="{FF2B5EF4-FFF2-40B4-BE49-F238E27FC236}">
                <a16:creationId xmlns="" xmlns:a16="http://schemas.microsoft.com/office/drawing/2014/main" id="{AC696A76-E264-48AF-A103-526F9C040E38}"/>
              </a:ext>
            </a:extLst>
          </p:cNvPr>
          <p:cNvSpPr/>
          <p:nvPr/>
        </p:nvSpPr>
        <p:spPr>
          <a:xfrm>
            <a:off x="0" y="0"/>
            <a:ext cx="10079998" cy="503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1ABC9C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6E2136F-423F-47BB-915E-D3DD7CA685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9999" y="3780001"/>
            <a:ext cx="9359999" cy="95868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9D6739D0-1EC4-47E8-857F-600E3C6D5BA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E67AD987-4F1C-4795-AAF3-458E20C60C7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55D5641D-2795-445D-A00C-38AAAFE8D6E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46463EA9-F39A-494F-9687-A00E2D61EC2E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4140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igura a mano libera 1">
            <a:extLst>
              <a:ext uri="{FF2B5EF4-FFF2-40B4-BE49-F238E27FC236}">
                <a16:creationId xmlns="" xmlns:a16="http://schemas.microsoft.com/office/drawing/2014/main" id="{9107481F-7ACF-4786-A61B-78CC19882356}"/>
              </a:ext>
            </a:extLst>
          </p:cNvPr>
          <p:cNvSpPr/>
          <p:nvPr/>
        </p:nvSpPr>
        <p:spPr>
          <a:xfrm>
            <a:off x="0" y="0"/>
            <a:ext cx="10079998" cy="503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1ABC9C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611DDA6B-6924-4CF3-8B79-192CB145945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520E1C7F-0055-4BCC-BEC8-7D456297CA4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67401BF0-5E7C-4750-8ABC-A1453322D60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6D2C6D1A-CCB8-4D8D-9C22-000953C2D955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3357649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igura a mano libera 1">
            <a:extLst>
              <a:ext uri="{FF2B5EF4-FFF2-40B4-BE49-F238E27FC236}">
                <a16:creationId xmlns="" xmlns:a16="http://schemas.microsoft.com/office/drawing/2014/main" id="{4448190F-FFAC-4F58-BDBA-5C2D9FC6A69D}"/>
              </a:ext>
            </a:extLst>
          </p:cNvPr>
          <p:cNvSpPr/>
          <p:nvPr/>
        </p:nvSpPr>
        <p:spPr>
          <a:xfrm>
            <a:off x="0" y="0"/>
            <a:ext cx="10079998" cy="503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1ABC9C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4BAE7B2-F021-4061-AD24-D5377383040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49E5AF0A-5A28-4858-99F4-7193181F993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49A3AB2A-7BD3-48CD-8557-4D9312CE748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CEB4FE86-5F31-4A1E-8633-80099F247DC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5E09219F-A236-409A-9067-478FF50C36C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54EF979F-A720-41B7-9163-C003866B190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84C3A852-BA5B-488F-BA07-8996A2F7A5BC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1283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1">
            <a:extLst>
              <a:ext uri="{FF2B5EF4-FFF2-40B4-BE49-F238E27FC236}">
                <a16:creationId xmlns="" xmlns:a16="http://schemas.microsoft.com/office/drawing/2014/main" id="{6D935FA6-FA35-4B31-A4C7-6BE39AE8CD2E}"/>
              </a:ext>
            </a:extLst>
          </p:cNvPr>
          <p:cNvSpPr>
            <a:spLocks noMove="1" noResize="1"/>
          </p:cNvSpPr>
          <p:nvPr/>
        </p:nvSpPr>
        <p:spPr>
          <a:xfrm>
            <a:off x="0" y="7200003"/>
            <a:ext cx="10079998" cy="35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2C3E50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8" name="Figura a mano libera 2">
            <a:extLst>
              <a:ext uri="{FF2B5EF4-FFF2-40B4-BE49-F238E27FC236}">
                <a16:creationId xmlns="" xmlns:a16="http://schemas.microsoft.com/office/drawing/2014/main" id="{5B1CC4D3-470A-4E14-808A-D2344C0F4FF3}"/>
              </a:ext>
            </a:extLst>
          </p:cNvPr>
          <p:cNvSpPr/>
          <p:nvPr/>
        </p:nvSpPr>
        <p:spPr>
          <a:xfrm>
            <a:off x="0" y="0"/>
            <a:ext cx="10079998" cy="161999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2C3E50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9" name="Figura a mano libera 7">
            <a:extLst>
              <a:ext uri="{FF2B5EF4-FFF2-40B4-BE49-F238E27FC236}">
                <a16:creationId xmlns="" xmlns:a16="http://schemas.microsoft.com/office/drawing/2014/main" id="{7AE44B36-0A5D-4C7F-96C9-7D326985C143}"/>
              </a:ext>
            </a:extLst>
          </p:cNvPr>
          <p:cNvSpPr/>
          <p:nvPr/>
        </p:nvSpPr>
        <p:spPr>
          <a:xfrm>
            <a:off x="9270004" y="6893999"/>
            <a:ext cx="539998" cy="53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val f5"/>
              <a:gd name="f15" fmla="val f6"/>
              <a:gd name="f16" fmla="*/ 0 f7 1"/>
              <a:gd name="f17" fmla="*/ f5 f0 1"/>
              <a:gd name="f18" fmla="*/ f9 f0 1"/>
              <a:gd name="f19" fmla="*/ f11 f0 1"/>
              <a:gd name="f20" fmla="+- f15 0 f14"/>
              <a:gd name="f21" fmla="*/ f16 1 f2"/>
              <a:gd name="f22" fmla="*/ f17 1 f2"/>
              <a:gd name="f23" fmla="*/ f18 1 f2"/>
              <a:gd name="f24" fmla="*/ f19 1 f2"/>
              <a:gd name="f25" fmla="*/ f20 1 21600"/>
              <a:gd name="f26" fmla="+- 0 0 f21"/>
              <a:gd name="f27" fmla="+- f22 0 f1"/>
              <a:gd name="f28" fmla="+- f23 0 f1"/>
              <a:gd name="f29" fmla="+- f24 0 f1"/>
              <a:gd name="f30" fmla="*/ 3163 f25 1"/>
              <a:gd name="f31" fmla="*/ 18437 f25 1"/>
              <a:gd name="f32" fmla="*/ 10800 f25 1"/>
              <a:gd name="f33" fmla="*/ 0 f25 1"/>
              <a:gd name="f34" fmla="*/ 21600 f25 1"/>
              <a:gd name="f35" fmla="*/ f26 f0 1"/>
              <a:gd name="f36" fmla="+- f28 0 f27"/>
              <a:gd name="f37" fmla="*/ f35 1 f7"/>
              <a:gd name="f38" fmla="*/ f32 1 f25"/>
              <a:gd name="f39" fmla="*/ f33 1 f25"/>
              <a:gd name="f40" fmla="*/ f30 1 f25"/>
              <a:gd name="f41" fmla="*/ f31 1 f25"/>
              <a:gd name="f42" fmla="*/ f34 1 f25"/>
              <a:gd name="f43" fmla="+- f37 0 f1"/>
              <a:gd name="f44" fmla="*/ f40 f12 1"/>
              <a:gd name="f45" fmla="*/ f41 f12 1"/>
              <a:gd name="f46" fmla="*/ f41 f13 1"/>
              <a:gd name="f47" fmla="*/ f40 f13 1"/>
              <a:gd name="f48" fmla="*/ f38 f12 1"/>
              <a:gd name="f49" fmla="*/ f39 f13 1"/>
              <a:gd name="f50" fmla="*/ f39 f12 1"/>
              <a:gd name="f51" fmla="*/ f38 f13 1"/>
              <a:gd name="f52" fmla="*/ f42 f13 1"/>
              <a:gd name="f53" fmla="*/ f42 f12 1"/>
              <a:gd name="f54" fmla="+- f43 f1 0"/>
              <a:gd name="f55" fmla="*/ f54 f7 1"/>
              <a:gd name="f56" fmla="*/ f55 1 f0"/>
              <a:gd name="f57" fmla="+- 0 0 f56"/>
              <a:gd name="f58" fmla="+- 0 0 f57"/>
              <a:gd name="f59" fmla="*/ f58 f0 1"/>
              <a:gd name="f60" fmla="*/ f59 1 f7"/>
              <a:gd name="f61" fmla="+- f60 0 f1"/>
              <a:gd name="f62" fmla="cos 1 f61"/>
              <a:gd name="f63" fmla="sin 1 f61"/>
              <a:gd name="f64" fmla="+- 0 0 f62"/>
              <a:gd name="f65" fmla="+- 0 0 f63"/>
              <a:gd name="f66" fmla="+- 0 0 f64"/>
              <a:gd name="f67" fmla="+- 0 0 f65"/>
              <a:gd name="f68" fmla="val f66"/>
              <a:gd name="f69" fmla="val f67"/>
              <a:gd name="f70" fmla="+- 0 0 f68"/>
              <a:gd name="f71" fmla="+- 0 0 f69"/>
              <a:gd name="f72" fmla="*/ 10800 f70 1"/>
              <a:gd name="f73" fmla="*/ 10800 f71 1"/>
              <a:gd name="f74" fmla="*/ f72 f72 1"/>
              <a:gd name="f75" fmla="*/ f73 f73 1"/>
              <a:gd name="f76" fmla="+- f74 f75 0"/>
              <a:gd name="f77" fmla="sqrt f76"/>
              <a:gd name="f78" fmla="*/ f8 1 f77"/>
              <a:gd name="f79" fmla="*/ f70 f78 1"/>
              <a:gd name="f80" fmla="*/ f71 f78 1"/>
              <a:gd name="f81" fmla="+- 10800 0 f79"/>
              <a:gd name="f82" fmla="+- 10800 0 f8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48" y="f49"/>
              </a:cxn>
              <a:cxn ang="f29">
                <a:pos x="f44" y="f47"/>
              </a:cxn>
              <a:cxn ang="f29">
                <a:pos x="f50" y="f51"/>
              </a:cxn>
              <a:cxn ang="f29">
                <a:pos x="f44" y="f46"/>
              </a:cxn>
              <a:cxn ang="f29">
                <a:pos x="f48" y="f52"/>
              </a:cxn>
              <a:cxn ang="f29">
                <a:pos x="f45" y="f46"/>
              </a:cxn>
              <a:cxn ang="f29">
                <a:pos x="f53" y="f51"/>
              </a:cxn>
              <a:cxn ang="f29">
                <a:pos x="f45" y="f47"/>
              </a:cxn>
            </a:cxnLst>
            <a:rect l="f44" t="f47" r="f45" b="f46"/>
            <a:pathLst>
              <a:path w="21600" h="21600">
                <a:moveTo>
                  <a:pt x="f81" y="f82"/>
                </a:moveTo>
                <a:arcTo wR="f10" hR="f10" stAng="f27" swAng="f36"/>
                <a:close/>
              </a:path>
            </a:pathLst>
          </a:custGeom>
          <a:solidFill>
            <a:srgbClr val="1ABC9C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B6730D2-FB9C-4234-97A3-E28AAD2C296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9999" y="301322"/>
            <a:ext cx="9359999" cy="95868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9537EADC-AC7B-45F6-8B25-C64A06D655B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59999" y="1979996"/>
            <a:ext cx="9359999" cy="503999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53378631-83BA-4B5F-9E55-851F1F39687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C1541DC6-E319-4019-AFE1-3BA80C2EDE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811EE933-7432-49FE-8B0F-8CF8FB743F7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2C667FD8-DFB7-42FB-ACBE-3705C349492E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50168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igura a mano libera 1">
            <a:extLst>
              <a:ext uri="{FF2B5EF4-FFF2-40B4-BE49-F238E27FC236}">
                <a16:creationId xmlns="" xmlns:a16="http://schemas.microsoft.com/office/drawing/2014/main" id="{C104CC73-0D03-48E3-A971-2BC9073ED2AE}"/>
              </a:ext>
            </a:extLst>
          </p:cNvPr>
          <p:cNvSpPr/>
          <p:nvPr/>
        </p:nvSpPr>
        <p:spPr>
          <a:xfrm>
            <a:off x="0" y="0"/>
            <a:ext cx="10079998" cy="503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1ABC9C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012A1A4-AD94-458D-AB23-D9230C6DDAB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DB1A74FA-DB88-45DF-81E1-86FF45AF719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D05DDE75-5940-48C6-8BDE-C3A5A43A04D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12145005-8010-401B-88FC-D2A6A66C897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ABA77F3B-84C0-43BD-92C0-61E06132FB5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679E840A-8C05-4CFC-A77C-F61FD62D559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9A292657-F88C-40AD-8030-A5B6042E79FA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45964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1">
            <a:extLst>
              <a:ext uri="{FF2B5EF4-FFF2-40B4-BE49-F238E27FC236}">
                <a16:creationId xmlns="" xmlns:a16="http://schemas.microsoft.com/office/drawing/2014/main" id="{6BFFF7AC-BD1F-44DC-BA63-619CF8A94B0B}"/>
              </a:ext>
            </a:extLst>
          </p:cNvPr>
          <p:cNvSpPr/>
          <p:nvPr/>
        </p:nvSpPr>
        <p:spPr>
          <a:xfrm>
            <a:off x="0" y="0"/>
            <a:ext cx="10079998" cy="503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1ABC9C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A3B477C-7C1D-480C-BF82-D43834FA6C8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9999" y="3780001"/>
            <a:ext cx="9359999" cy="95868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4970E478-7001-44F6-88E2-17751A6604B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359999" y="5219998"/>
            <a:ext cx="9359999" cy="197999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CE488250-B2E0-4838-9189-7389ECA3557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188F802C-9603-452F-9126-73DD51D06B8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FC548AE6-5B4A-456F-AC57-0B3777C4351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EC3642CC-BC35-49C4-BFAE-B72855D2C028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26209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1">
            <a:extLst>
              <a:ext uri="{FF2B5EF4-FFF2-40B4-BE49-F238E27FC236}">
                <a16:creationId xmlns="" xmlns:a16="http://schemas.microsoft.com/office/drawing/2014/main" id="{42038648-ACC0-4330-9A0E-EFD62EA6C139}"/>
              </a:ext>
            </a:extLst>
          </p:cNvPr>
          <p:cNvSpPr/>
          <p:nvPr/>
        </p:nvSpPr>
        <p:spPr>
          <a:xfrm>
            <a:off x="0" y="0"/>
            <a:ext cx="10079998" cy="503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1ABC9C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B3A38F8E-3EF9-4317-A3C5-A7D90B75D482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80286" y="3779836"/>
            <a:ext cx="2339977" cy="3419471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06A5592E-E108-4246-9B14-C319CEF9A3C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360365" y="3779836"/>
            <a:ext cx="6867528" cy="3419471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AC620714-F8BB-4338-8828-B9221F8D28F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D3A76670-EC5E-4247-ABD4-7C488B155EC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B0AA2794-21BF-47A0-9784-13E733224D9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AABE8A6D-2DA3-4F3C-9C90-773F95E6BB3A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35996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1">
            <a:extLst>
              <a:ext uri="{FF2B5EF4-FFF2-40B4-BE49-F238E27FC236}">
                <a16:creationId xmlns="" xmlns:a16="http://schemas.microsoft.com/office/drawing/2014/main" id="{26B1117D-217E-44D0-9B70-E36295AFBF62}"/>
              </a:ext>
            </a:extLst>
          </p:cNvPr>
          <p:cNvSpPr/>
          <p:nvPr/>
        </p:nvSpPr>
        <p:spPr>
          <a:xfrm>
            <a:off x="2520004" y="2520004"/>
            <a:ext cx="5039999" cy="2520004"/>
          </a:xfrm>
          <a:custGeom>
            <a:avLst>
              <a:gd name="f0" fmla="val 1568"/>
              <a:gd name="f1" fmla="val 35465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2147483647"/>
              <a:gd name="f11" fmla="val 3590"/>
              <a:gd name="f12" fmla="val 8970"/>
              <a:gd name="f13" fmla="val 12630"/>
              <a:gd name="f14" fmla="val 18010"/>
              <a:gd name="f15" fmla="val -2147483647"/>
              <a:gd name="f16" fmla="+- 0 0 0"/>
              <a:gd name="f17" fmla="*/ f5 1 21600"/>
              <a:gd name="f18" fmla="*/ f6 1 21600"/>
              <a:gd name="f19" fmla="val f7"/>
              <a:gd name="f20" fmla="val f8"/>
              <a:gd name="f21" fmla="pin -2147483647 f0 2147483647"/>
              <a:gd name="f22" fmla="pin -2147483647 f1 2147483647"/>
              <a:gd name="f23" fmla="*/ f16 f2 1"/>
              <a:gd name="f24" fmla="+- f20 0 f19"/>
              <a:gd name="f25" fmla="val f21"/>
              <a:gd name="f26" fmla="val f22"/>
              <a:gd name="f27" fmla="*/ f21 f17 1"/>
              <a:gd name="f28" fmla="*/ f22 f18 1"/>
              <a:gd name="f29" fmla="*/ f23 1 f4"/>
              <a:gd name="f30" fmla="*/ f24 1 21600"/>
              <a:gd name="f31" fmla="+- f25 0 10800"/>
              <a:gd name="f32" fmla="+- f26 0 10800"/>
              <a:gd name="f33" fmla="+- f26 0 21600"/>
              <a:gd name="f34" fmla="+- f25 0 21600"/>
              <a:gd name="f35" fmla="+- f29 0 f3"/>
              <a:gd name="f36" fmla="*/ f25 f17 1"/>
              <a:gd name="f37" fmla="*/ f26 f18 1"/>
              <a:gd name="f38" fmla="*/ 0 f30 1"/>
              <a:gd name="f39" fmla="*/ 21600 f30 1"/>
              <a:gd name="f40" fmla="*/ 10800 f30 1"/>
              <a:gd name="f41" fmla="abs f31"/>
              <a:gd name="f42" fmla="abs f32"/>
              <a:gd name="f43" fmla="+- f41 0 f42"/>
              <a:gd name="f44" fmla="+- f42 0 f41"/>
              <a:gd name="f45" fmla="*/ f40 1 f30"/>
              <a:gd name="f46" fmla="*/ f38 1 f30"/>
              <a:gd name="f47" fmla="*/ f39 1 f30"/>
              <a:gd name="f48" fmla="?: f32 f9 f43"/>
              <a:gd name="f49" fmla="?: f32 f43 f9"/>
              <a:gd name="f50" fmla="?: f31 f9 f44"/>
              <a:gd name="f51" fmla="?: f31 f44 f9"/>
              <a:gd name="f52" fmla="*/ f46 f17 1"/>
              <a:gd name="f53" fmla="*/ f47 f17 1"/>
              <a:gd name="f54" fmla="*/ f47 f18 1"/>
              <a:gd name="f55" fmla="*/ f46 f18 1"/>
              <a:gd name="f56" fmla="*/ f45 f17 1"/>
              <a:gd name="f57" fmla="*/ f45 f18 1"/>
              <a:gd name="f58" fmla="?: f25 f9 f48"/>
              <a:gd name="f59" fmla="?: f25 f9 f49"/>
              <a:gd name="f60" fmla="?: f33 f50 f9"/>
              <a:gd name="f61" fmla="?: f33 f51 f9"/>
              <a:gd name="f62" fmla="?: f34 f49 f9"/>
              <a:gd name="f63" fmla="?: f34 f48 f9"/>
              <a:gd name="f64" fmla="?: f26 f9 f51"/>
              <a:gd name="f65" fmla="?: f26 f9 f50"/>
              <a:gd name="f66" fmla="?: f58 f25 0"/>
              <a:gd name="f67" fmla="?: f58 f26 6280"/>
              <a:gd name="f68" fmla="?: f59 f25 0"/>
              <a:gd name="f69" fmla="?: f59 f26 15320"/>
              <a:gd name="f70" fmla="?: f60 f25 6280"/>
              <a:gd name="f71" fmla="?: f60 f26 21600"/>
              <a:gd name="f72" fmla="?: f61 f25 15320"/>
              <a:gd name="f73" fmla="?: f61 f26 21600"/>
              <a:gd name="f74" fmla="?: f62 f25 21600"/>
              <a:gd name="f75" fmla="?: f62 f26 15320"/>
              <a:gd name="f76" fmla="?: f63 f25 21600"/>
              <a:gd name="f77" fmla="?: f63 f26 6280"/>
              <a:gd name="f78" fmla="?: f64 f25 15320"/>
              <a:gd name="f79" fmla="?: f64 f26 0"/>
              <a:gd name="f80" fmla="?: f65 f25 6280"/>
              <a:gd name="f81" fmla="?: f65 f26 0"/>
            </a:gdLst>
            <a:ahLst>
              <a:ahXY gdRefX="f0" minX="f15" maxX="f10" gdRefY="f1" minY="f15" maxY="f10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56" y="f55"/>
              </a:cxn>
              <a:cxn ang="f35">
                <a:pos x="f52" y="f57"/>
              </a:cxn>
              <a:cxn ang="f35">
                <a:pos x="f56" y="f54"/>
              </a:cxn>
              <a:cxn ang="f35">
                <a:pos x="f53" y="f57"/>
              </a:cxn>
              <a:cxn ang="f35">
                <a:pos x="f36" y="f37"/>
              </a:cxn>
            </a:cxnLst>
            <a:rect l="f52" t="f55" r="f53" b="f54"/>
            <a:pathLst>
              <a:path w="21600" h="21600">
                <a:moveTo>
                  <a:pt x="f7" y="f7"/>
                </a:moveTo>
                <a:lnTo>
                  <a:pt x="f7" y="f11"/>
                </a:lnTo>
                <a:lnTo>
                  <a:pt x="f66" y="f67"/>
                </a:lnTo>
                <a:lnTo>
                  <a:pt x="f7" y="f12"/>
                </a:lnTo>
                <a:lnTo>
                  <a:pt x="f7" y="f13"/>
                </a:lnTo>
                <a:lnTo>
                  <a:pt x="f68" y="f69"/>
                </a:lnTo>
                <a:lnTo>
                  <a:pt x="f7" y="f14"/>
                </a:lnTo>
                <a:lnTo>
                  <a:pt x="f7" y="f8"/>
                </a:lnTo>
                <a:lnTo>
                  <a:pt x="f11" y="f8"/>
                </a:lnTo>
                <a:lnTo>
                  <a:pt x="f70" y="f71"/>
                </a:lnTo>
                <a:lnTo>
                  <a:pt x="f12" y="f8"/>
                </a:lnTo>
                <a:lnTo>
                  <a:pt x="f13" y="f8"/>
                </a:lnTo>
                <a:lnTo>
                  <a:pt x="f72" y="f73"/>
                </a:lnTo>
                <a:lnTo>
                  <a:pt x="f14" y="f8"/>
                </a:lnTo>
                <a:lnTo>
                  <a:pt x="f8" y="f8"/>
                </a:lnTo>
                <a:lnTo>
                  <a:pt x="f8" y="f14"/>
                </a:lnTo>
                <a:lnTo>
                  <a:pt x="f74" y="f75"/>
                </a:lnTo>
                <a:lnTo>
                  <a:pt x="f8" y="f13"/>
                </a:lnTo>
                <a:lnTo>
                  <a:pt x="f8" y="f12"/>
                </a:lnTo>
                <a:lnTo>
                  <a:pt x="f76" y="f77"/>
                </a:lnTo>
                <a:lnTo>
                  <a:pt x="f8" y="f11"/>
                </a:lnTo>
                <a:lnTo>
                  <a:pt x="f8" y="f7"/>
                </a:lnTo>
                <a:lnTo>
                  <a:pt x="f14" y="f7"/>
                </a:lnTo>
                <a:lnTo>
                  <a:pt x="f78" y="f79"/>
                </a:lnTo>
                <a:lnTo>
                  <a:pt x="f13" y="f7"/>
                </a:lnTo>
                <a:lnTo>
                  <a:pt x="f12" y="f7"/>
                </a:lnTo>
                <a:lnTo>
                  <a:pt x="f80" y="f81"/>
                </a:lnTo>
                <a:lnTo>
                  <a:pt x="f11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5907B73-81F7-4819-B9C4-51BD13C8C90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3A02CA6F-302F-4B83-A361-28DCFF6B9F4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30FFC96B-DF32-46B9-AE48-3FD1A367172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37F66D07-B104-4740-BBA4-1359C6B708E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1656DD26-5843-4727-8308-78DF3544B19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D2BA8FEE-2C32-4FEB-8CBE-08FC88E25A24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29894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1">
            <a:extLst>
              <a:ext uri="{FF2B5EF4-FFF2-40B4-BE49-F238E27FC236}">
                <a16:creationId xmlns="" xmlns:a16="http://schemas.microsoft.com/office/drawing/2014/main" id="{F52C09B4-ACA0-4F60-AB9C-A589181F0C18}"/>
              </a:ext>
            </a:extLst>
          </p:cNvPr>
          <p:cNvSpPr/>
          <p:nvPr/>
        </p:nvSpPr>
        <p:spPr>
          <a:xfrm>
            <a:off x="2520004" y="2520004"/>
            <a:ext cx="5039999" cy="2520004"/>
          </a:xfrm>
          <a:custGeom>
            <a:avLst>
              <a:gd name="f0" fmla="val 1568"/>
              <a:gd name="f1" fmla="val 35465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2147483647"/>
              <a:gd name="f11" fmla="val 3590"/>
              <a:gd name="f12" fmla="val 8970"/>
              <a:gd name="f13" fmla="val 12630"/>
              <a:gd name="f14" fmla="val 18010"/>
              <a:gd name="f15" fmla="val -2147483647"/>
              <a:gd name="f16" fmla="+- 0 0 0"/>
              <a:gd name="f17" fmla="*/ f5 1 21600"/>
              <a:gd name="f18" fmla="*/ f6 1 21600"/>
              <a:gd name="f19" fmla="val f7"/>
              <a:gd name="f20" fmla="val f8"/>
              <a:gd name="f21" fmla="pin -2147483647 f0 2147483647"/>
              <a:gd name="f22" fmla="pin -2147483647 f1 2147483647"/>
              <a:gd name="f23" fmla="*/ f16 f2 1"/>
              <a:gd name="f24" fmla="+- f20 0 f19"/>
              <a:gd name="f25" fmla="val f21"/>
              <a:gd name="f26" fmla="val f22"/>
              <a:gd name="f27" fmla="*/ f21 f17 1"/>
              <a:gd name="f28" fmla="*/ f22 f18 1"/>
              <a:gd name="f29" fmla="*/ f23 1 f4"/>
              <a:gd name="f30" fmla="*/ f24 1 21600"/>
              <a:gd name="f31" fmla="+- f25 0 10800"/>
              <a:gd name="f32" fmla="+- f26 0 10800"/>
              <a:gd name="f33" fmla="+- f26 0 21600"/>
              <a:gd name="f34" fmla="+- f25 0 21600"/>
              <a:gd name="f35" fmla="+- f29 0 f3"/>
              <a:gd name="f36" fmla="*/ f25 f17 1"/>
              <a:gd name="f37" fmla="*/ f26 f18 1"/>
              <a:gd name="f38" fmla="*/ 0 f30 1"/>
              <a:gd name="f39" fmla="*/ 21600 f30 1"/>
              <a:gd name="f40" fmla="*/ 10800 f30 1"/>
              <a:gd name="f41" fmla="abs f31"/>
              <a:gd name="f42" fmla="abs f32"/>
              <a:gd name="f43" fmla="+- f41 0 f42"/>
              <a:gd name="f44" fmla="+- f42 0 f41"/>
              <a:gd name="f45" fmla="*/ f40 1 f30"/>
              <a:gd name="f46" fmla="*/ f38 1 f30"/>
              <a:gd name="f47" fmla="*/ f39 1 f30"/>
              <a:gd name="f48" fmla="?: f32 f9 f43"/>
              <a:gd name="f49" fmla="?: f32 f43 f9"/>
              <a:gd name="f50" fmla="?: f31 f9 f44"/>
              <a:gd name="f51" fmla="?: f31 f44 f9"/>
              <a:gd name="f52" fmla="*/ f46 f17 1"/>
              <a:gd name="f53" fmla="*/ f47 f17 1"/>
              <a:gd name="f54" fmla="*/ f47 f18 1"/>
              <a:gd name="f55" fmla="*/ f46 f18 1"/>
              <a:gd name="f56" fmla="*/ f45 f17 1"/>
              <a:gd name="f57" fmla="*/ f45 f18 1"/>
              <a:gd name="f58" fmla="?: f25 f9 f48"/>
              <a:gd name="f59" fmla="?: f25 f9 f49"/>
              <a:gd name="f60" fmla="?: f33 f50 f9"/>
              <a:gd name="f61" fmla="?: f33 f51 f9"/>
              <a:gd name="f62" fmla="?: f34 f49 f9"/>
              <a:gd name="f63" fmla="?: f34 f48 f9"/>
              <a:gd name="f64" fmla="?: f26 f9 f51"/>
              <a:gd name="f65" fmla="?: f26 f9 f50"/>
              <a:gd name="f66" fmla="?: f58 f25 0"/>
              <a:gd name="f67" fmla="?: f58 f26 6280"/>
              <a:gd name="f68" fmla="?: f59 f25 0"/>
              <a:gd name="f69" fmla="?: f59 f26 15320"/>
              <a:gd name="f70" fmla="?: f60 f25 6280"/>
              <a:gd name="f71" fmla="?: f60 f26 21600"/>
              <a:gd name="f72" fmla="?: f61 f25 15320"/>
              <a:gd name="f73" fmla="?: f61 f26 21600"/>
              <a:gd name="f74" fmla="?: f62 f25 21600"/>
              <a:gd name="f75" fmla="?: f62 f26 15320"/>
              <a:gd name="f76" fmla="?: f63 f25 21600"/>
              <a:gd name="f77" fmla="?: f63 f26 6280"/>
              <a:gd name="f78" fmla="?: f64 f25 15320"/>
              <a:gd name="f79" fmla="?: f64 f26 0"/>
              <a:gd name="f80" fmla="?: f65 f25 6280"/>
              <a:gd name="f81" fmla="?: f65 f26 0"/>
            </a:gdLst>
            <a:ahLst>
              <a:ahXY gdRefX="f0" minX="f15" maxX="f10" gdRefY="f1" minY="f15" maxY="f10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56" y="f55"/>
              </a:cxn>
              <a:cxn ang="f35">
                <a:pos x="f52" y="f57"/>
              </a:cxn>
              <a:cxn ang="f35">
                <a:pos x="f56" y="f54"/>
              </a:cxn>
              <a:cxn ang="f35">
                <a:pos x="f53" y="f57"/>
              </a:cxn>
              <a:cxn ang="f35">
                <a:pos x="f36" y="f37"/>
              </a:cxn>
            </a:cxnLst>
            <a:rect l="f52" t="f55" r="f53" b="f54"/>
            <a:pathLst>
              <a:path w="21600" h="21600">
                <a:moveTo>
                  <a:pt x="f7" y="f7"/>
                </a:moveTo>
                <a:lnTo>
                  <a:pt x="f7" y="f11"/>
                </a:lnTo>
                <a:lnTo>
                  <a:pt x="f66" y="f67"/>
                </a:lnTo>
                <a:lnTo>
                  <a:pt x="f7" y="f12"/>
                </a:lnTo>
                <a:lnTo>
                  <a:pt x="f7" y="f13"/>
                </a:lnTo>
                <a:lnTo>
                  <a:pt x="f68" y="f69"/>
                </a:lnTo>
                <a:lnTo>
                  <a:pt x="f7" y="f14"/>
                </a:lnTo>
                <a:lnTo>
                  <a:pt x="f7" y="f8"/>
                </a:lnTo>
                <a:lnTo>
                  <a:pt x="f11" y="f8"/>
                </a:lnTo>
                <a:lnTo>
                  <a:pt x="f70" y="f71"/>
                </a:lnTo>
                <a:lnTo>
                  <a:pt x="f12" y="f8"/>
                </a:lnTo>
                <a:lnTo>
                  <a:pt x="f13" y="f8"/>
                </a:lnTo>
                <a:lnTo>
                  <a:pt x="f72" y="f73"/>
                </a:lnTo>
                <a:lnTo>
                  <a:pt x="f14" y="f8"/>
                </a:lnTo>
                <a:lnTo>
                  <a:pt x="f8" y="f8"/>
                </a:lnTo>
                <a:lnTo>
                  <a:pt x="f8" y="f14"/>
                </a:lnTo>
                <a:lnTo>
                  <a:pt x="f74" y="f75"/>
                </a:lnTo>
                <a:lnTo>
                  <a:pt x="f8" y="f13"/>
                </a:lnTo>
                <a:lnTo>
                  <a:pt x="f8" y="f12"/>
                </a:lnTo>
                <a:lnTo>
                  <a:pt x="f76" y="f77"/>
                </a:lnTo>
                <a:lnTo>
                  <a:pt x="f8" y="f11"/>
                </a:lnTo>
                <a:lnTo>
                  <a:pt x="f8" y="f7"/>
                </a:lnTo>
                <a:lnTo>
                  <a:pt x="f14" y="f7"/>
                </a:lnTo>
                <a:lnTo>
                  <a:pt x="f78" y="f79"/>
                </a:lnTo>
                <a:lnTo>
                  <a:pt x="f13" y="f7"/>
                </a:lnTo>
                <a:lnTo>
                  <a:pt x="f12" y="f7"/>
                </a:lnTo>
                <a:lnTo>
                  <a:pt x="f80" y="f81"/>
                </a:lnTo>
                <a:lnTo>
                  <a:pt x="f11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68D1076-8E1F-44D8-8415-BC272C3E036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0003" y="2700003"/>
            <a:ext cx="4679999" cy="215999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8B937672-7496-40E8-8A2C-D311FEB8C5F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420002" y="5039999"/>
            <a:ext cx="6299996" cy="215999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8E8DBEEE-3C7F-49C3-8627-197C0CC3FB7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59F4AD98-FD75-4D97-BA58-D8686C8A4BE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DBB177BF-D40F-45CF-B589-F8E9553BD2F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A211045F-F822-4D7C-9507-E34423909361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8116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1">
            <a:extLst>
              <a:ext uri="{FF2B5EF4-FFF2-40B4-BE49-F238E27FC236}">
                <a16:creationId xmlns="" xmlns:a16="http://schemas.microsoft.com/office/drawing/2014/main" id="{B4467B39-D68E-47BA-9765-D9DC1D8CE422}"/>
              </a:ext>
            </a:extLst>
          </p:cNvPr>
          <p:cNvSpPr/>
          <p:nvPr/>
        </p:nvSpPr>
        <p:spPr>
          <a:xfrm>
            <a:off x="2520004" y="2520004"/>
            <a:ext cx="5039999" cy="2520004"/>
          </a:xfrm>
          <a:custGeom>
            <a:avLst>
              <a:gd name="f0" fmla="val 1568"/>
              <a:gd name="f1" fmla="val 35465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2147483647"/>
              <a:gd name="f11" fmla="val 3590"/>
              <a:gd name="f12" fmla="val 8970"/>
              <a:gd name="f13" fmla="val 12630"/>
              <a:gd name="f14" fmla="val 18010"/>
              <a:gd name="f15" fmla="val -2147483647"/>
              <a:gd name="f16" fmla="+- 0 0 0"/>
              <a:gd name="f17" fmla="*/ f5 1 21600"/>
              <a:gd name="f18" fmla="*/ f6 1 21600"/>
              <a:gd name="f19" fmla="val f7"/>
              <a:gd name="f20" fmla="val f8"/>
              <a:gd name="f21" fmla="pin -2147483647 f0 2147483647"/>
              <a:gd name="f22" fmla="pin -2147483647 f1 2147483647"/>
              <a:gd name="f23" fmla="*/ f16 f2 1"/>
              <a:gd name="f24" fmla="+- f20 0 f19"/>
              <a:gd name="f25" fmla="val f21"/>
              <a:gd name="f26" fmla="val f22"/>
              <a:gd name="f27" fmla="*/ f21 f17 1"/>
              <a:gd name="f28" fmla="*/ f22 f18 1"/>
              <a:gd name="f29" fmla="*/ f23 1 f4"/>
              <a:gd name="f30" fmla="*/ f24 1 21600"/>
              <a:gd name="f31" fmla="+- f25 0 10800"/>
              <a:gd name="f32" fmla="+- f26 0 10800"/>
              <a:gd name="f33" fmla="+- f26 0 21600"/>
              <a:gd name="f34" fmla="+- f25 0 21600"/>
              <a:gd name="f35" fmla="+- f29 0 f3"/>
              <a:gd name="f36" fmla="*/ f25 f17 1"/>
              <a:gd name="f37" fmla="*/ f26 f18 1"/>
              <a:gd name="f38" fmla="*/ 0 f30 1"/>
              <a:gd name="f39" fmla="*/ 21600 f30 1"/>
              <a:gd name="f40" fmla="*/ 10800 f30 1"/>
              <a:gd name="f41" fmla="abs f31"/>
              <a:gd name="f42" fmla="abs f32"/>
              <a:gd name="f43" fmla="+- f41 0 f42"/>
              <a:gd name="f44" fmla="+- f42 0 f41"/>
              <a:gd name="f45" fmla="*/ f40 1 f30"/>
              <a:gd name="f46" fmla="*/ f38 1 f30"/>
              <a:gd name="f47" fmla="*/ f39 1 f30"/>
              <a:gd name="f48" fmla="?: f32 f9 f43"/>
              <a:gd name="f49" fmla="?: f32 f43 f9"/>
              <a:gd name="f50" fmla="?: f31 f9 f44"/>
              <a:gd name="f51" fmla="?: f31 f44 f9"/>
              <a:gd name="f52" fmla="*/ f46 f17 1"/>
              <a:gd name="f53" fmla="*/ f47 f17 1"/>
              <a:gd name="f54" fmla="*/ f47 f18 1"/>
              <a:gd name="f55" fmla="*/ f46 f18 1"/>
              <a:gd name="f56" fmla="*/ f45 f17 1"/>
              <a:gd name="f57" fmla="*/ f45 f18 1"/>
              <a:gd name="f58" fmla="?: f25 f9 f48"/>
              <a:gd name="f59" fmla="?: f25 f9 f49"/>
              <a:gd name="f60" fmla="?: f33 f50 f9"/>
              <a:gd name="f61" fmla="?: f33 f51 f9"/>
              <a:gd name="f62" fmla="?: f34 f49 f9"/>
              <a:gd name="f63" fmla="?: f34 f48 f9"/>
              <a:gd name="f64" fmla="?: f26 f9 f51"/>
              <a:gd name="f65" fmla="?: f26 f9 f50"/>
              <a:gd name="f66" fmla="?: f58 f25 0"/>
              <a:gd name="f67" fmla="?: f58 f26 6280"/>
              <a:gd name="f68" fmla="?: f59 f25 0"/>
              <a:gd name="f69" fmla="?: f59 f26 15320"/>
              <a:gd name="f70" fmla="?: f60 f25 6280"/>
              <a:gd name="f71" fmla="?: f60 f26 21600"/>
              <a:gd name="f72" fmla="?: f61 f25 15320"/>
              <a:gd name="f73" fmla="?: f61 f26 21600"/>
              <a:gd name="f74" fmla="?: f62 f25 21600"/>
              <a:gd name="f75" fmla="?: f62 f26 15320"/>
              <a:gd name="f76" fmla="?: f63 f25 21600"/>
              <a:gd name="f77" fmla="?: f63 f26 6280"/>
              <a:gd name="f78" fmla="?: f64 f25 15320"/>
              <a:gd name="f79" fmla="?: f64 f26 0"/>
              <a:gd name="f80" fmla="?: f65 f25 6280"/>
              <a:gd name="f81" fmla="?: f65 f26 0"/>
            </a:gdLst>
            <a:ahLst>
              <a:ahXY gdRefX="f0" minX="f15" maxX="f10" gdRefY="f1" minY="f15" maxY="f10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56" y="f55"/>
              </a:cxn>
              <a:cxn ang="f35">
                <a:pos x="f52" y="f57"/>
              </a:cxn>
              <a:cxn ang="f35">
                <a:pos x="f56" y="f54"/>
              </a:cxn>
              <a:cxn ang="f35">
                <a:pos x="f53" y="f57"/>
              </a:cxn>
              <a:cxn ang="f35">
                <a:pos x="f36" y="f37"/>
              </a:cxn>
            </a:cxnLst>
            <a:rect l="f52" t="f55" r="f53" b="f54"/>
            <a:pathLst>
              <a:path w="21600" h="21600">
                <a:moveTo>
                  <a:pt x="f7" y="f7"/>
                </a:moveTo>
                <a:lnTo>
                  <a:pt x="f7" y="f11"/>
                </a:lnTo>
                <a:lnTo>
                  <a:pt x="f66" y="f67"/>
                </a:lnTo>
                <a:lnTo>
                  <a:pt x="f7" y="f12"/>
                </a:lnTo>
                <a:lnTo>
                  <a:pt x="f7" y="f13"/>
                </a:lnTo>
                <a:lnTo>
                  <a:pt x="f68" y="f69"/>
                </a:lnTo>
                <a:lnTo>
                  <a:pt x="f7" y="f14"/>
                </a:lnTo>
                <a:lnTo>
                  <a:pt x="f7" y="f8"/>
                </a:lnTo>
                <a:lnTo>
                  <a:pt x="f11" y="f8"/>
                </a:lnTo>
                <a:lnTo>
                  <a:pt x="f70" y="f71"/>
                </a:lnTo>
                <a:lnTo>
                  <a:pt x="f12" y="f8"/>
                </a:lnTo>
                <a:lnTo>
                  <a:pt x="f13" y="f8"/>
                </a:lnTo>
                <a:lnTo>
                  <a:pt x="f72" y="f73"/>
                </a:lnTo>
                <a:lnTo>
                  <a:pt x="f14" y="f8"/>
                </a:lnTo>
                <a:lnTo>
                  <a:pt x="f8" y="f8"/>
                </a:lnTo>
                <a:lnTo>
                  <a:pt x="f8" y="f14"/>
                </a:lnTo>
                <a:lnTo>
                  <a:pt x="f74" y="f75"/>
                </a:lnTo>
                <a:lnTo>
                  <a:pt x="f8" y="f13"/>
                </a:lnTo>
                <a:lnTo>
                  <a:pt x="f8" y="f12"/>
                </a:lnTo>
                <a:lnTo>
                  <a:pt x="f76" y="f77"/>
                </a:lnTo>
                <a:lnTo>
                  <a:pt x="f8" y="f11"/>
                </a:lnTo>
                <a:lnTo>
                  <a:pt x="f8" y="f7"/>
                </a:lnTo>
                <a:lnTo>
                  <a:pt x="f14" y="f7"/>
                </a:lnTo>
                <a:lnTo>
                  <a:pt x="f78" y="f79"/>
                </a:lnTo>
                <a:lnTo>
                  <a:pt x="f13" y="f7"/>
                </a:lnTo>
                <a:lnTo>
                  <a:pt x="f12" y="f7"/>
                </a:lnTo>
                <a:lnTo>
                  <a:pt x="f80" y="f81"/>
                </a:lnTo>
                <a:lnTo>
                  <a:pt x="f11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3CD02EF-6A6A-45D0-B46C-EF516F65648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5BCB1DF0-AEEC-42F5-92F6-2B6BEC58F11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3F89306-16D3-4394-8314-2EF1158B0EB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5B763BEC-6E75-451F-BCB6-F52A8674B16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19F8DE7C-0D0A-4F77-9EE3-29A5CEDDD0E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38BEB611-1A96-4061-817E-2A864E0497F7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38116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igura a mano libera 1">
            <a:extLst>
              <a:ext uri="{FF2B5EF4-FFF2-40B4-BE49-F238E27FC236}">
                <a16:creationId xmlns="" xmlns:a16="http://schemas.microsoft.com/office/drawing/2014/main" id="{2413340C-3F9E-4563-9205-9BCDF5DA99C9}"/>
              </a:ext>
            </a:extLst>
          </p:cNvPr>
          <p:cNvSpPr/>
          <p:nvPr/>
        </p:nvSpPr>
        <p:spPr>
          <a:xfrm>
            <a:off x="2520004" y="2520004"/>
            <a:ext cx="5039999" cy="2520004"/>
          </a:xfrm>
          <a:custGeom>
            <a:avLst>
              <a:gd name="f0" fmla="val 1568"/>
              <a:gd name="f1" fmla="val 35465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2147483647"/>
              <a:gd name="f11" fmla="val 3590"/>
              <a:gd name="f12" fmla="val 8970"/>
              <a:gd name="f13" fmla="val 12630"/>
              <a:gd name="f14" fmla="val 18010"/>
              <a:gd name="f15" fmla="val -2147483647"/>
              <a:gd name="f16" fmla="+- 0 0 0"/>
              <a:gd name="f17" fmla="*/ f5 1 21600"/>
              <a:gd name="f18" fmla="*/ f6 1 21600"/>
              <a:gd name="f19" fmla="val f7"/>
              <a:gd name="f20" fmla="val f8"/>
              <a:gd name="f21" fmla="pin -2147483647 f0 2147483647"/>
              <a:gd name="f22" fmla="pin -2147483647 f1 2147483647"/>
              <a:gd name="f23" fmla="*/ f16 f2 1"/>
              <a:gd name="f24" fmla="+- f20 0 f19"/>
              <a:gd name="f25" fmla="val f21"/>
              <a:gd name="f26" fmla="val f22"/>
              <a:gd name="f27" fmla="*/ f21 f17 1"/>
              <a:gd name="f28" fmla="*/ f22 f18 1"/>
              <a:gd name="f29" fmla="*/ f23 1 f4"/>
              <a:gd name="f30" fmla="*/ f24 1 21600"/>
              <a:gd name="f31" fmla="+- f25 0 10800"/>
              <a:gd name="f32" fmla="+- f26 0 10800"/>
              <a:gd name="f33" fmla="+- f26 0 21600"/>
              <a:gd name="f34" fmla="+- f25 0 21600"/>
              <a:gd name="f35" fmla="+- f29 0 f3"/>
              <a:gd name="f36" fmla="*/ f25 f17 1"/>
              <a:gd name="f37" fmla="*/ f26 f18 1"/>
              <a:gd name="f38" fmla="*/ 0 f30 1"/>
              <a:gd name="f39" fmla="*/ 21600 f30 1"/>
              <a:gd name="f40" fmla="*/ 10800 f30 1"/>
              <a:gd name="f41" fmla="abs f31"/>
              <a:gd name="f42" fmla="abs f32"/>
              <a:gd name="f43" fmla="+- f41 0 f42"/>
              <a:gd name="f44" fmla="+- f42 0 f41"/>
              <a:gd name="f45" fmla="*/ f40 1 f30"/>
              <a:gd name="f46" fmla="*/ f38 1 f30"/>
              <a:gd name="f47" fmla="*/ f39 1 f30"/>
              <a:gd name="f48" fmla="?: f32 f9 f43"/>
              <a:gd name="f49" fmla="?: f32 f43 f9"/>
              <a:gd name="f50" fmla="?: f31 f9 f44"/>
              <a:gd name="f51" fmla="?: f31 f44 f9"/>
              <a:gd name="f52" fmla="*/ f46 f17 1"/>
              <a:gd name="f53" fmla="*/ f47 f17 1"/>
              <a:gd name="f54" fmla="*/ f47 f18 1"/>
              <a:gd name="f55" fmla="*/ f46 f18 1"/>
              <a:gd name="f56" fmla="*/ f45 f17 1"/>
              <a:gd name="f57" fmla="*/ f45 f18 1"/>
              <a:gd name="f58" fmla="?: f25 f9 f48"/>
              <a:gd name="f59" fmla="?: f25 f9 f49"/>
              <a:gd name="f60" fmla="?: f33 f50 f9"/>
              <a:gd name="f61" fmla="?: f33 f51 f9"/>
              <a:gd name="f62" fmla="?: f34 f49 f9"/>
              <a:gd name="f63" fmla="?: f34 f48 f9"/>
              <a:gd name="f64" fmla="?: f26 f9 f51"/>
              <a:gd name="f65" fmla="?: f26 f9 f50"/>
              <a:gd name="f66" fmla="?: f58 f25 0"/>
              <a:gd name="f67" fmla="?: f58 f26 6280"/>
              <a:gd name="f68" fmla="?: f59 f25 0"/>
              <a:gd name="f69" fmla="?: f59 f26 15320"/>
              <a:gd name="f70" fmla="?: f60 f25 6280"/>
              <a:gd name="f71" fmla="?: f60 f26 21600"/>
              <a:gd name="f72" fmla="?: f61 f25 15320"/>
              <a:gd name="f73" fmla="?: f61 f26 21600"/>
              <a:gd name="f74" fmla="?: f62 f25 21600"/>
              <a:gd name="f75" fmla="?: f62 f26 15320"/>
              <a:gd name="f76" fmla="?: f63 f25 21600"/>
              <a:gd name="f77" fmla="?: f63 f26 6280"/>
              <a:gd name="f78" fmla="?: f64 f25 15320"/>
              <a:gd name="f79" fmla="?: f64 f26 0"/>
              <a:gd name="f80" fmla="?: f65 f25 6280"/>
              <a:gd name="f81" fmla="?: f65 f26 0"/>
            </a:gdLst>
            <a:ahLst>
              <a:ahXY gdRefX="f0" minX="f15" maxX="f10" gdRefY="f1" minY="f15" maxY="f10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56" y="f55"/>
              </a:cxn>
              <a:cxn ang="f35">
                <a:pos x="f52" y="f57"/>
              </a:cxn>
              <a:cxn ang="f35">
                <a:pos x="f56" y="f54"/>
              </a:cxn>
              <a:cxn ang="f35">
                <a:pos x="f53" y="f57"/>
              </a:cxn>
              <a:cxn ang="f35">
                <a:pos x="f36" y="f37"/>
              </a:cxn>
            </a:cxnLst>
            <a:rect l="f52" t="f55" r="f53" b="f54"/>
            <a:pathLst>
              <a:path w="21600" h="21600">
                <a:moveTo>
                  <a:pt x="f7" y="f7"/>
                </a:moveTo>
                <a:lnTo>
                  <a:pt x="f7" y="f11"/>
                </a:lnTo>
                <a:lnTo>
                  <a:pt x="f66" y="f67"/>
                </a:lnTo>
                <a:lnTo>
                  <a:pt x="f7" y="f12"/>
                </a:lnTo>
                <a:lnTo>
                  <a:pt x="f7" y="f13"/>
                </a:lnTo>
                <a:lnTo>
                  <a:pt x="f68" y="f69"/>
                </a:lnTo>
                <a:lnTo>
                  <a:pt x="f7" y="f14"/>
                </a:lnTo>
                <a:lnTo>
                  <a:pt x="f7" y="f8"/>
                </a:lnTo>
                <a:lnTo>
                  <a:pt x="f11" y="f8"/>
                </a:lnTo>
                <a:lnTo>
                  <a:pt x="f70" y="f71"/>
                </a:lnTo>
                <a:lnTo>
                  <a:pt x="f12" y="f8"/>
                </a:lnTo>
                <a:lnTo>
                  <a:pt x="f13" y="f8"/>
                </a:lnTo>
                <a:lnTo>
                  <a:pt x="f72" y="f73"/>
                </a:lnTo>
                <a:lnTo>
                  <a:pt x="f14" y="f8"/>
                </a:lnTo>
                <a:lnTo>
                  <a:pt x="f8" y="f8"/>
                </a:lnTo>
                <a:lnTo>
                  <a:pt x="f8" y="f14"/>
                </a:lnTo>
                <a:lnTo>
                  <a:pt x="f74" y="f75"/>
                </a:lnTo>
                <a:lnTo>
                  <a:pt x="f8" y="f13"/>
                </a:lnTo>
                <a:lnTo>
                  <a:pt x="f8" y="f12"/>
                </a:lnTo>
                <a:lnTo>
                  <a:pt x="f76" y="f77"/>
                </a:lnTo>
                <a:lnTo>
                  <a:pt x="f8" y="f11"/>
                </a:lnTo>
                <a:lnTo>
                  <a:pt x="f8" y="f7"/>
                </a:lnTo>
                <a:lnTo>
                  <a:pt x="f14" y="f7"/>
                </a:lnTo>
                <a:lnTo>
                  <a:pt x="f78" y="f79"/>
                </a:lnTo>
                <a:lnTo>
                  <a:pt x="f13" y="f7"/>
                </a:lnTo>
                <a:lnTo>
                  <a:pt x="f12" y="f7"/>
                </a:lnTo>
                <a:lnTo>
                  <a:pt x="f80" y="f81"/>
                </a:lnTo>
                <a:lnTo>
                  <a:pt x="f11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EC64F98-2B69-411F-81FD-FAC46EABE36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0003" y="2700003"/>
            <a:ext cx="4679999" cy="215999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993416AA-DDB0-4469-BD75-FAEDB6F74D3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419471" y="5040309"/>
            <a:ext cx="3073398" cy="215899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93E4740A-8C36-487F-94DC-724FBB2D0ED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645273" y="5040309"/>
            <a:ext cx="3074990" cy="215899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2CE89E2D-62E9-4E83-8118-2F9CF521AE1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E1D0BD87-0537-45C8-A34A-D174639A09B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CCB3439D-509B-4AB0-A372-D090CDFE013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744D735E-B351-4FAF-B3F6-45D9452E67D7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06928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igura a mano libera 1">
            <a:extLst>
              <a:ext uri="{FF2B5EF4-FFF2-40B4-BE49-F238E27FC236}">
                <a16:creationId xmlns="" xmlns:a16="http://schemas.microsoft.com/office/drawing/2014/main" id="{DE8FFA1F-2AA9-4859-A80F-EE3BCD0677B4}"/>
              </a:ext>
            </a:extLst>
          </p:cNvPr>
          <p:cNvSpPr/>
          <p:nvPr/>
        </p:nvSpPr>
        <p:spPr>
          <a:xfrm>
            <a:off x="2520004" y="2520004"/>
            <a:ext cx="5039999" cy="2520004"/>
          </a:xfrm>
          <a:custGeom>
            <a:avLst>
              <a:gd name="f0" fmla="val 1568"/>
              <a:gd name="f1" fmla="val 35465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2147483647"/>
              <a:gd name="f11" fmla="val 3590"/>
              <a:gd name="f12" fmla="val 8970"/>
              <a:gd name="f13" fmla="val 12630"/>
              <a:gd name="f14" fmla="val 18010"/>
              <a:gd name="f15" fmla="val -2147483647"/>
              <a:gd name="f16" fmla="+- 0 0 0"/>
              <a:gd name="f17" fmla="*/ f5 1 21600"/>
              <a:gd name="f18" fmla="*/ f6 1 21600"/>
              <a:gd name="f19" fmla="val f7"/>
              <a:gd name="f20" fmla="val f8"/>
              <a:gd name="f21" fmla="pin -2147483647 f0 2147483647"/>
              <a:gd name="f22" fmla="pin -2147483647 f1 2147483647"/>
              <a:gd name="f23" fmla="*/ f16 f2 1"/>
              <a:gd name="f24" fmla="+- f20 0 f19"/>
              <a:gd name="f25" fmla="val f21"/>
              <a:gd name="f26" fmla="val f22"/>
              <a:gd name="f27" fmla="*/ f21 f17 1"/>
              <a:gd name="f28" fmla="*/ f22 f18 1"/>
              <a:gd name="f29" fmla="*/ f23 1 f4"/>
              <a:gd name="f30" fmla="*/ f24 1 21600"/>
              <a:gd name="f31" fmla="+- f25 0 10800"/>
              <a:gd name="f32" fmla="+- f26 0 10800"/>
              <a:gd name="f33" fmla="+- f26 0 21600"/>
              <a:gd name="f34" fmla="+- f25 0 21600"/>
              <a:gd name="f35" fmla="+- f29 0 f3"/>
              <a:gd name="f36" fmla="*/ f25 f17 1"/>
              <a:gd name="f37" fmla="*/ f26 f18 1"/>
              <a:gd name="f38" fmla="*/ 0 f30 1"/>
              <a:gd name="f39" fmla="*/ 21600 f30 1"/>
              <a:gd name="f40" fmla="*/ 10800 f30 1"/>
              <a:gd name="f41" fmla="abs f31"/>
              <a:gd name="f42" fmla="abs f32"/>
              <a:gd name="f43" fmla="+- f41 0 f42"/>
              <a:gd name="f44" fmla="+- f42 0 f41"/>
              <a:gd name="f45" fmla="*/ f40 1 f30"/>
              <a:gd name="f46" fmla="*/ f38 1 f30"/>
              <a:gd name="f47" fmla="*/ f39 1 f30"/>
              <a:gd name="f48" fmla="?: f32 f9 f43"/>
              <a:gd name="f49" fmla="?: f32 f43 f9"/>
              <a:gd name="f50" fmla="?: f31 f9 f44"/>
              <a:gd name="f51" fmla="?: f31 f44 f9"/>
              <a:gd name="f52" fmla="*/ f46 f17 1"/>
              <a:gd name="f53" fmla="*/ f47 f17 1"/>
              <a:gd name="f54" fmla="*/ f47 f18 1"/>
              <a:gd name="f55" fmla="*/ f46 f18 1"/>
              <a:gd name="f56" fmla="*/ f45 f17 1"/>
              <a:gd name="f57" fmla="*/ f45 f18 1"/>
              <a:gd name="f58" fmla="?: f25 f9 f48"/>
              <a:gd name="f59" fmla="?: f25 f9 f49"/>
              <a:gd name="f60" fmla="?: f33 f50 f9"/>
              <a:gd name="f61" fmla="?: f33 f51 f9"/>
              <a:gd name="f62" fmla="?: f34 f49 f9"/>
              <a:gd name="f63" fmla="?: f34 f48 f9"/>
              <a:gd name="f64" fmla="?: f26 f9 f51"/>
              <a:gd name="f65" fmla="?: f26 f9 f50"/>
              <a:gd name="f66" fmla="?: f58 f25 0"/>
              <a:gd name="f67" fmla="?: f58 f26 6280"/>
              <a:gd name="f68" fmla="?: f59 f25 0"/>
              <a:gd name="f69" fmla="?: f59 f26 15320"/>
              <a:gd name="f70" fmla="?: f60 f25 6280"/>
              <a:gd name="f71" fmla="?: f60 f26 21600"/>
              <a:gd name="f72" fmla="?: f61 f25 15320"/>
              <a:gd name="f73" fmla="?: f61 f26 21600"/>
              <a:gd name="f74" fmla="?: f62 f25 21600"/>
              <a:gd name="f75" fmla="?: f62 f26 15320"/>
              <a:gd name="f76" fmla="?: f63 f25 21600"/>
              <a:gd name="f77" fmla="?: f63 f26 6280"/>
              <a:gd name="f78" fmla="?: f64 f25 15320"/>
              <a:gd name="f79" fmla="?: f64 f26 0"/>
              <a:gd name="f80" fmla="?: f65 f25 6280"/>
              <a:gd name="f81" fmla="?: f65 f26 0"/>
            </a:gdLst>
            <a:ahLst>
              <a:ahXY gdRefX="f0" minX="f15" maxX="f10" gdRefY="f1" minY="f15" maxY="f10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56" y="f55"/>
              </a:cxn>
              <a:cxn ang="f35">
                <a:pos x="f52" y="f57"/>
              </a:cxn>
              <a:cxn ang="f35">
                <a:pos x="f56" y="f54"/>
              </a:cxn>
              <a:cxn ang="f35">
                <a:pos x="f53" y="f57"/>
              </a:cxn>
              <a:cxn ang="f35">
                <a:pos x="f36" y="f37"/>
              </a:cxn>
            </a:cxnLst>
            <a:rect l="f52" t="f55" r="f53" b="f54"/>
            <a:pathLst>
              <a:path w="21600" h="21600">
                <a:moveTo>
                  <a:pt x="f7" y="f7"/>
                </a:moveTo>
                <a:lnTo>
                  <a:pt x="f7" y="f11"/>
                </a:lnTo>
                <a:lnTo>
                  <a:pt x="f66" y="f67"/>
                </a:lnTo>
                <a:lnTo>
                  <a:pt x="f7" y="f12"/>
                </a:lnTo>
                <a:lnTo>
                  <a:pt x="f7" y="f13"/>
                </a:lnTo>
                <a:lnTo>
                  <a:pt x="f68" y="f69"/>
                </a:lnTo>
                <a:lnTo>
                  <a:pt x="f7" y="f14"/>
                </a:lnTo>
                <a:lnTo>
                  <a:pt x="f7" y="f8"/>
                </a:lnTo>
                <a:lnTo>
                  <a:pt x="f11" y="f8"/>
                </a:lnTo>
                <a:lnTo>
                  <a:pt x="f70" y="f71"/>
                </a:lnTo>
                <a:lnTo>
                  <a:pt x="f12" y="f8"/>
                </a:lnTo>
                <a:lnTo>
                  <a:pt x="f13" y="f8"/>
                </a:lnTo>
                <a:lnTo>
                  <a:pt x="f72" y="f73"/>
                </a:lnTo>
                <a:lnTo>
                  <a:pt x="f14" y="f8"/>
                </a:lnTo>
                <a:lnTo>
                  <a:pt x="f8" y="f8"/>
                </a:lnTo>
                <a:lnTo>
                  <a:pt x="f8" y="f14"/>
                </a:lnTo>
                <a:lnTo>
                  <a:pt x="f74" y="f75"/>
                </a:lnTo>
                <a:lnTo>
                  <a:pt x="f8" y="f13"/>
                </a:lnTo>
                <a:lnTo>
                  <a:pt x="f8" y="f12"/>
                </a:lnTo>
                <a:lnTo>
                  <a:pt x="f76" y="f77"/>
                </a:lnTo>
                <a:lnTo>
                  <a:pt x="f8" y="f11"/>
                </a:lnTo>
                <a:lnTo>
                  <a:pt x="f8" y="f7"/>
                </a:lnTo>
                <a:lnTo>
                  <a:pt x="f14" y="f7"/>
                </a:lnTo>
                <a:lnTo>
                  <a:pt x="f78" y="f79"/>
                </a:lnTo>
                <a:lnTo>
                  <a:pt x="f13" y="f7"/>
                </a:lnTo>
                <a:lnTo>
                  <a:pt x="f12" y="f7"/>
                </a:lnTo>
                <a:lnTo>
                  <a:pt x="f80" y="f81"/>
                </a:lnTo>
                <a:lnTo>
                  <a:pt x="f11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3BB051A-85C7-40D1-A283-D439F723CB0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F08BBBF1-6738-410C-AEF4-5D2043BF704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44A2327F-7A0E-40F1-93D4-9A459B9AFC3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6ABA8B19-40E2-4B07-846A-FD529E82219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ED72AA1E-BDB5-480E-B29A-F24887459952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8218231A-C5EF-49AF-AAA9-BE00DFFD3C9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923F135F-3567-47C8-AE32-5FD12584C8C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9950AC32-9423-4605-A771-E938350894F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211A2497-7DE9-4B53-BCFD-7D756125BB05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15735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igura a mano libera 1">
            <a:extLst>
              <a:ext uri="{FF2B5EF4-FFF2-40B4-BE49-F238E27FC236}">
                <a16:creationId xmlns="" xmlns:a16="http://schemas.microsoft.com/office/drawing/2014/main" id="{7AEF4BD4-5683-4006-92F9-1C9B1BE6A8F7}"/>
              </a:ext>
            </a:extLst>
          </p:cNvPr>
          <p:cNvSpPr/>
          <p:nvPr/>
        </p:nvSpPr>
        <p:spPr>
          <a:xfrm>
            <a:off x="2520004" y="2520004"/>
            <a:ext cx="5039999" cy="2520004"/>
          </a:xfrm>
          <a:custGeom>
            <a:avLst>
              <a:gd name="f0" fmla="val 1568"/>
              <a:gd name="f1" fmla="val 35465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2147483647"/>
              <a:gd name="f11" fmla="val 3590"/>
              <a:gd name="f12" fmla="val 8970"/>
              <a:gd name="f13" fmla="val 12630"/>
              <a:gd name="f14" fmla="val 18010"/>
              <a:gd name="f15" fmla="val -2147483647"/>
              <a:gd name="f16" fmla="+- 0 0 0"/>
              <a:gd name="f17" fmla="*/ f5 1 21600"/>
              <a:gd name="f18" fmla="*/ f6 1 21600"/>
              <a:gd name="f19" fmla="val f7"/>
              <a:gd name="f20" fmla="val f8"/>
              <a:gd name="f21" fmla="pin -2147483647 f0 2147483647"/>
              <a:gd name="f22" fmla="pin -2147483647 f1 2147483647"/>
              <a:gd name="f23" fmla="*/ f16 f2 1"/>
              <a:gd name="f24" fmla="+- f20 0 f19"/>
              <a:gd name="f25" fmla="val f21"/>
              <a:gd name="f26" fmla="val f22"/>
              <a:gd name="f27" fmla="*/ f21 f17 1"/>
              <a:gd name="f28" fmla="*/ f22 f18 1"/>
              <a:gd name="f29" fmla="*/ f23 1 f4"/>
              <a:gd name="f30" fmla="*/ f24 1 21600"/>
              <a:gd name="f31" fmla="+- f25 0 10800"/>
              <a:gd name="f32" fmla="+- f26 0 10800"/>
              <a:gd name="f33" fmla="+- f26 0 21600"/>
              <a:gd name="f34" fmla="+- f25 0 21600"/>
              <a:gd name="f35" fmla="+- f29 0 f3"/>
              <a:gd name="f36" fmla="*/ f25 f17 1"/>
              <a:gd name="f37" fmla="*/ f26 f18 1"/>
              <a:gd name="f38" fmla="*/ 0 f30 1"/>
              <a:gd name="f39" fmla="*/ 21600 f30 1"/>
              <a:gd name="f40" fmla="*/ 10800 f30 1"/>
              <a:gd name="f41" fmla="abs f31"/>
              <a:gd name="f42" fmla="abs f32"/>
              <a:gd name="f43" fmla="+- f41 0 f42"/>
              <a:gd name="f44" fmla="+- f42 0 f41"/>
              <a:gd name="f45" fmla="*/ f40 1 f30"/>
              <a:gd name="f46" fmla="*/ f38 1 f30"/>
              <a:gd name="f47" fmla="*/ f39 1 f30"/>
              <a:gd name="f48" fmla="?: f32 f9 f43"/>
              <a:gd name="f49" fmla="?: f32 f43 f9"/>
              <a:gd name="f50" fmla="?: f31 f9 f44"/>
              <a:gd name="f51" fmla="?: f31 f44 f9"/>
              <a:gd name="f52" fmla="*/ f46 f17 1"/>
              <a:gd name="f53" fmla="*/ f47 f17 1"/>
              <a:gd name="f54" fmla="*/ f47 f18 1"/>
              <a:gd name="f55" fmla="*/ f46 f18 1"/>
              <a:gd name="f56" fmla="*/ f45 f17 1"/>
              <a:gd name="f57" fmla="*/ f45 f18 1"/>
              <a:gd name="f58" fmla="?: f25 f9 f48"/>
              <a:gd name="f59" fmla="?: f25 f9 f49"/>
              <a:gd name="f60" fmla="?: f33 f50 f9"/>
              <a:gd name="f61" fmla="?: f33 f51 f9"/>
              <a:gd name="f62" fmla="?: f34 f49 f9"/>
              <a:gd name="f63" fmla="?: f34 f48 f9"/>
              <a:gd name="f64" fmla="?: f26 f9 f51"/>
              <a:gd name="f65" fmla="?: f26 f9 f50"/>
              <a:gd name="f66" fmla="?: f58 f25 0"/>
              <a:gd name="f67" fmla="?: f58 f26 6280"/>
              <a:gd name="f68" fmla="?: f59 f25 0"/>
              <a:gd name="f69" fmla="?: f59 f26 15320"/>
              <a:gd name="f70" fmla="?: f60 f25 6280"/>
              <a:gd name="f71" fmla="?: f60 f26 21600"/>
              <a:gd name="f72" fmla="?: f61 f25 15320"/>
              <a:gd name="f73" fmla="?: f61 f26 21600"/>
              <a:gd name="f74" fmla="?: f62 f25 21600"/>
              <a:gd name="f75" fmla="?: f62 f26 15320"/>
              <a:gd name="f76" fmla="?: f63 f25 21600"/>
              <a:gd name="f77" fmla="?: f63 f26 6280"/>
              <a:gd name="f78" fmla="?: f64 f25 15320"/>
              <a:gd name="f79" fmla="?: f64 f26 0"/>
              <a:gd name="f80" fmla="?: f65 f25 6280"/>
              <a:gd name="f81" fmla="?: f65 f26 0"/>
            </a:gdLst>
            <a:ahLst>
              <a:ahXY gdRefX="f0" minX="f15" maxX="f10" gdRefY="f1" minY="f15" maxY="f10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56" y="f55"/>
              </a:cxn>
              <a:cxn ang="f35">
                <a:pos x="f52" y="f57"/>
              </a:cxn>
              <a:cxn ang="f35">
                <a:pos x="f56" y="f54"/>
              </a:cxn>
              <a:cxn ang="f35">
                <a:pos x="f53" y="f57"/>
              </a:cxn>
              <a:cxn ang="f35">
                <a:pos x="f36" y="f37"/>
              </a:cxn>
            </a:cxnLst>
            <a:rect l="f52" t="f55" r="f53" b="f54"/>
            <a:pathLst>
              <a:path w="21600" h="21600">
                <a:moveTo>
                  <a:pt x="f7" y="f7"/>
                </a:moveTo>
                <a:lnTo>
                  <a:pt x="f7" y="f11"/>
                </a:lnTo>
                <a:lnTo>
                  <a:pt x="f66" y="f67"/>
                </a:lnTo>
                <a:lnTo>
                  <a:pt x="f7" y="f12"/>
                </a:lnTo>
                <a:lnTo>
                  <a:pt x="f7" y="f13"/>
                </a:lnTo>
                <a:lnTo>
                  <a:pt x="f68" y="f69"/>
                </a:lnTo>
                <a:lnTo>
                  <a:pt x="f7" y="f14"/>
                </a:lnTo>
                <a:lnTo>
                  <a:pt x="f7" y="f8"/>
                </a:lnTo>
                <a:lnTo>
                  <a:pt x="f11" y="f8"/>
                </a:lnTo>
                <a:lnTo>
                  <a:pt x="f70" y="f71"/>
                </a:lnTo>
                <a:lnTo>
                  <a:pt x="f12" y="f8"/>
                </a:lnTo>
                <a:lnTo>
                  <a:pt x="f13" y="f8"/>
                </a:lnTo>
                <a:lnTo>
                  <a:pt x="f72" y="f73"/>
                </a:lnTo>
                <a:lnTo>
                  <a:pt x="f14" y="f8"/>
                </a:lnTo>
                <a:lnTo>
                  <a:pt x="f8" y="f8"/>
                </a:lnTo>
                <a:lnTo>
                  <a:pt x="f8" y="f14"/>
                </a:lnTo>
                <a:lnTo>
                  <a:pt x="f74" y="f75"/>
                </a:lnTo>
                <a:lnTo>
                  <a:pt x="f8" y="f13"/>
                </a:lnTo>
                <a:lnTo>
                  <a:pt x="f8" y="f12"/>
                </a:lnTo>
                <a:lnTo>
                  <a:pt x="f76" y="f77"/>
                </a:lnTo>
                <a:lnTo>
                  <a:pt x="f8" y="f11"/>
                </a:lnTo>
                <a:lnTo>
                  <a:pt x="f8" y="f7"/>
                </a:lnTo>
                <a:lnTo>
                  <a:pt x="f14" y="f7"/>
                </a:lnTo>
                <a:lnTo>
                  <a:pt x="f78" y="f79"/>
                </a:lnTo>
                <a:lnTo>
                  <a:pt x="f13" y="f7"/>
                </a:lnTo>
                <a:lnTo>
                  <a:pt x="f12" y="f7"/>
                </a:lnTo>
                <a:lnTo>
                  <a:pt x="f80" y="f81"/>
                </a:lnTo>
                <a:lnTo>
                  <a:pt x="f11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3AC3386-3626-48E2-8346-EA68F379002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0003" y="2700003"/>
            <a:ext cx="4679999" cy="215999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B7AFD157-2FFC-4B1F-B695-4EE8D4BC3FB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A23D6CEB-8345-4387-83C2-62592909FBD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B63DBFDC-2E90-4F85-9485-55F0B09BD8E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8E929FDE-EFAA-48D3-B72C-0559D9483676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9556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igura a mano libera 1">
            <a:extLst>
              <a:ext uri="{FF2B5EF4-FFF2-40B4-BE49-F238E27FC236}">
                <a16:creationId xmlns="" xmlns:a16="http://schemas.microsoft.com/office/drawing/2014/main" id="{8BAFC863-4C88-4A71-87BB-2FA50D408FBE}"/>
              </a:ext>
            </a:extLst>
          </p:cNvPr>
          <p:cNvSpPr/>
          <p:nvPr/>
        </p:nvSpPr>
        <p:spPr>
          <a:xfrm>
            <a:off x="2520004" y="2520004"/>
            <a:ext cx="5039999" cy="2520004"/>
          </a:xfrm>
          <a:custGeom>
            <a:avLst>
              <a:gd name="f0" fmla="val 1568"/>
              <a:gd name="f1" fmla="val 35465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2147483647"/>
              <a:gd name="f11" fmla="val 3590"/>
              <a:gd name="f12" fmla="val 8970"/>
              <a:gd name="f13" fmla="val 12630"/>
              <a:gd name="f14" fmla="val 18010"/>
              <a:gd name="f15" fmla="val -2147483647"/>
              <a:gd name="f16" fmla="+- 0 0 0"/>
              <a:gd name="f17" fmla="*/ f5 1 21600"/>
              <a:gd name="f18" fmla="*/ f6 1 21600"/>
              <a:gd name="f19" fmla="val f7"/>
              <a:gd name="f20" fmla="val f8"/>
              <a:gd name="f21" fmla="pin -2147483647 f0 2147483647"/>
              <a:gd name="f22" fmla="pin -2147483647 f1 2147483647"/>
              <a:gd name="f23" fmla="*/ f16 f2 1"/>
              <a:gd name="f24" fmla="+- f20 0 f19"/>
              <a:gd name="f25" fmla="val f21"/>
              <a:gd name="f26" fmla="val f22"/>
              <a:gd name="f27" fmla="*/ f21 f17 1"/>
              <a:gd name="f28" fmla="*/ f22 f18 1"/>
              <a:gd name="f29" fmla="*/ f23 1 f4"/>
              <a:gd name="f30" fmla="*/ f24 1 21600"/>
              <a:gd name="f31" fmla="+- f25 0 10800"/>
              <a:gd name="f32" fmla="+- f26 0 10800"/>
              <a:gd name="f33" fmla="+- f26 0 21600"/>
              <a:gd name="f34" fmla="+- f25 0 21600"/>
              <a:gd name="f35" fmla="+- f29 0 f3"/>
              <a:gd name="f36" fmla="*/ f25 f17 1"/>
              <a:gd name="f37" fmla="*/ f26 f18 1"/>
              <a:gd name="f38" fmla="*/ 0 f30 1"/>
              <a:gd name="f39" fmla="*/ 21600 f30 1"/>
              <a:gd name="f40" fmla="*/ 10800 f30 1"/>
              <a:gd name="f41" fmla="abs f31"/>
              <a:gd name="f42" fmla="abs f32"/>
              <a:gd name="f43" fmla="+- f41 0 f42"/>
              <a:gd name="f44" fmla="+- f42 0 f41"/>
              <a:gd name="f45" fmla="*/ f40 1 f30"/>
              <a:gd name="f46" fmla="*/ f38 1 f30"/>
              <a:gd name="f47" fmla="*/ f39 1 f30"/>
              <a:gd name="f48" fmla="?: f32 f9 f43"/>
              <a:gd name="f49" fmla="?: f32 f43 f9"/>
              <a:gd name="f50" fmla="?: f31 f9 f44"/>
              <a:gd name="f51" fmla="?: f31 f44 f9"/>
              <a:gd name="f52" fmla="*/ f46 f17 1"/>
              <a:gd name="f53" fmla="*/ f47 f17 1"/>
              <a:gd name="f54" fmla="*/ f47 f18 1"/>
              <a:gd name="f55" fmla="*/ f46 f18 1"/>
              <a:gd name="f56" fmla="*/ f45 f17 1"/>
              <a:gd name="f57" fmla="*/ f45 f18 1"/>
              <a:gd name="f58" fmla="?: f25 f9 f48"/>
              <a:gd name="f59" fmla="?: f25 f9 f49"/>
              <a:gd name="f60" fmla="?: f33 f50 f9"/>
              <a:gd name="f61" fmla="?: f33 f51 f9"/>
              <a:gd name="f62" fmla="?: f34 f49 f9"/>
              <a:gd name="f63" fmla="?: f34 f48 f9"/>
              <a:gd name="f64" fmla="?: f26 f9 f51"/>
              <a:gd name="f65" fmla="?: f26 f9 f50"/>
              <a:gd name="f66" fmla="?: f58 f25 0"/>
              <a:gd name="f67" fmla="?: f58 f26 6280"/>
              <a:gd name="f68" fmla="?: f59 f25 0"/>
              <a:gd name="f69" fmla="?: f59 f26 15320"/>
              <a:gd name="f70" fmla="?: f60 f25 6280"/>
              <a:gd name="f71" fmla="?: f60 f26 21600"/>
              <a:gd name="f72" fmla="?: f61 f25 15320"/>
              <a:gd name="f73" fmla="?: f61 f26 21600"/>
              <a:gd name="f74" fmla="?: f62 f25 21600"/>
              <a:gd name="f75" fmla="?: f62 f26 15320"/>
              <a:gd name="f76" fmla="?: f63 f25 21600"/>
              <a:gd name="f77" fmla="?: f63 f26 6280"/>
              <a:gd name="f78" fmla="?: f64 f25 15320"/>
              <a:gd name="f79" fmla="?: f64 f26 0"/>
              <a:gd name="f80" fmla="?: f65 f25 6280"/>
              <a:gd name="f81" fmla="?: f65 f26 0"/>
            </a:gdLst>
            <a:ahLst>
              <a:ahXY gdRefX="f0" minX="f15" maxX="f10" gdRefY="f1" minY="f15" maxY="f10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56" y="f55"/>
              </a:cxn>
              <a:cxn ang="f35">
                <a:pos x="f52" y="f57"/>
              </a:cxn>
              <a:cxn ang="f35">
                <a:pos x="f56" y="f54"/>
              </a:cxn>
              <a:cxn ang="f35">
                <a:pos x="f53" y="f57"/>
              </a:cxn>
              <a:cxn ang="f35">
                <a:pos x="f36" y="f37"/>
              </a:cxn>
            </a:cxnLst>
            <a:rect l="f52" t="f55" r="f53" b="f54"/>
            <a:pathLst>
              <a:path w="21600" h="21600">
                <a:moveTo>
                  <a:pt x="f7" y="f7"/>
                </a:moveTo>
                <a:lnTo>
                  <a:pt x="f7" y="f11"/>
                </a:lnTo>
                <a:lnTo>
                  <a:pt x="f66" y="f67"/>
                </a:lnTo>
                <a:lnTo>
                  <a:pt x="f7" y="f12"/>
                </a:lnTo>
                <a:lnTo>
                  <a:pt x="f7" y="f13"/>
                </a:lnTo>
                <a:lnTo>
                  <a:pt x="f68" y="f69"/>
                </a:lnTo>
                <a:lnTo>
                  <a:pt x="f7" y="f14"/>
                </a:lnTo>
                <a:lnTo>
                  <a:pt x="f7" y="f8"/>
                </a:lnTo>
                <a:lnTo>
                  <a:pt x="f11" y="f8"/>
                </a:lnTo>
                <a:lnTo>
                  <a:pt x="f70" y="f71"/>
                </a:lnTo>
                <a:lnTo>
                  <a:pt x="f12" y="f8"/>
                </a:lnTo>
                <a:lnTo>
                  <a:pt x="f13" y="f8"/>
                </a:lnTo>
                <a:lnTo>
                  <a:pt x="f72" y="f73"/>
                </a:lnTo>
                <a:lnTo>
                  <a:pt x="f14" y="f8"/>
                </a:lnTo>
                <a:lnTo>
                  <a:pt x="f8" y="f8"/>
                </a:lnTo>
                <a:lnTo>
                  <a:pt x="f8" y="f14"/>
                </a:lnTo>
                <a:lnTo>
                  <a:pt x="f74" y="f75"/>
                </a:lnTo>
                <a:lnTo>
                  <a:pt x="f8" y="f13"/>
                </a:lnTo>
                <a:lnTo>
                  <a:pt x="f8" y="f12"/>
                </a:lnTo>
                <a:lnTo>
                  <a:pt x="f76" y="f77"/>
                </a:lnTo>
                <a:lnTo>
                  <a:pt x="f8" y="f11"/>
                </a:lnTo>
                <a:lnTo>
                  <a:pt x="f8" y="f7"/>
                </a:lnTo>
                <a:lnTo>
                  <a:pt x="f14" y="f7"/>
                </a:lnTo>
                <a:lnTo>
                  <a:pt x="f78" y="f79"/>
                </a:lnTo>
                <a:lnTo>
                  <a:pt x="f13" y="f7"/>
                </a:lnTo>
                <a:lnTo>
                  <a:pt x="f12" y="f7"/>
                </a:lnTo>
                <a:lnTo>
                  <a:pt x="f80" y="f81"/>
                </a:lnTo>
                <a:lnTo>
                  <a:pt x="f11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51E75A3E-DC5B-4532-A11A-3BED230A722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7BA82F18-DE69-4B92-9B1C-A4C65A96489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34E89DEA-E332-4226-A135-B5968BDB0CE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DB8FD061-BF86-4535-A460-6FA5F3CD7B8C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205558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1">
            <a:extLst>
              <a:ext uri="{FF2B5EF4-FFF2-40B4-BE49-F238E27FC236}">
                <a16:creationId xmlns="" xmlns:a16="http://schemas.microsoft.com/office/drawing/2014/main" id="{1CDAD273-B79C-4A46-BB87-8ABB706D9635}"/>
              </a:ext>
            </a:extLst>
          </p:cNvPr>
          <p:cNvSpPr>
            <a:spLocks noMove="1" noResize="1"/>
          </p:cNvSpPr>
          <p:nvPr/>
        </p:nvSpPr>
        <p:spPr>
          <a:xfrm>
            <a:off x="0" y="7200003"/>
            <a:ext cx="10079998" cy="35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2C3E50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8" name="Figura a mano libera 2">
            <a:extLst>
              <a:ext uri="{FF2B5EF4-FFF2-40B4-BE49-F238E27FC236}">
                <a16:creationId xmlns="" xmlns:a16="http://schemas.microsoft.com/office/drawing/2014/main" id="{25E38883-BC73-48F3-841B-897B9F6043FF}"/>
              </a:ext>
            </a:extLst>
          </p:cNvPr>
          <p:cNvSpPr/>
          <p:nvPr/>
        </p:nvSpPr>
        <p:spPr>
          <a:xfrm>
            <a:off x="0" y="0"/>
            <a:ext cx="10079998" cy="161999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2C3E50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9" name="Figura a mano libera 7">
            <a:extLst>
              <a:ext uri="{FF2B5EF4-FFF2-40B4-BE49-F238E27FC236}">
                <a16:creationId xmlns="" xmlns:a16="http://schemas.microsoft.com/office/drawing/2014/main" id="{FE515CE3-E8A0-4D27-ACEA-B3A2C021AF00}"/>
              </a:ext>
            </a:extLst>
          </p:cNvPr>
          <p:cNvSpPr/>
          <p:nvPr/>
        </p:nvSpPr>
        <p:spPr>
          <a:xfrm>
            <a:off x="9270004" y="6893999"/>
            <a:ext cx="539998" cy="53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val f5"/>
              <a:gd name="f15" fmla="val f6"/>
              <a:gd name="f16" fmla="*/ 0 f7 1"/>
              <a:gd name="f17" fmla="*/ f5 f0 1"/>
              <a:gd name="f18" fmla="*/ f9 f0 1"/>
              <a:gd name="f19" fmla="*/ f11 f0 1"/>
              <a:gd name="f20" fmla="+- f15 0 f14"/>
              <a:gd name="f21" fmla="*/ f16 1 f2"/>
              <a:gd name="f22" fmla="*/ f17 1 f2"/>
              <a:gd name="f23" fmla="*/ f18 1 f2"/>
              <a:gd name="f24" fmla="*/ f19 1 f2"/>
              <a:gd name="f25" fmla="*/ f20 1 21600"/>
              <a:gd name="f26" fmla="+- 0 0 f21"/>
              <a:gd name="f27" fmla="+- f22 0 f1"/>
              <a:gd name="f28" fmla="+- f23 0 f1"/>
              <a:gd name="f29" fmla="+- f24 0 f1"/>
              <a:gd name="f30" fmla="*/ 3163 f25 1"/>
              <a:gd name="f31" fmla="*/ 18437 f25 1"/>
              <a:gd name="f32" fmla="*/ 10800 f25 1"/>
              <a:gd name="f33" fmla="*/ 0 f25 1"/>
              <a:gd name="f34" fmla="*/ 21600 f25 1"/>
              <a:gd name="f35" fmla="*/ f26 f0 1"/>
              <a:gd name="f36" fmla="+- f28 0 f27"/>
              <a:gd name="f37" fmla="*/ f35 1 f7"/>
              <a:gd name="f38" fmla="*/ f32 1 f25"/>
              <a:gd name="f39" fmla="*/ f33 1 f25"/>
              <a:gd name="f40" fmla="*/ f30 1 f25"/>
              <a:gd name="f41" fmla="*/ f31 1 f25"/>
              <a:gd name="f42" fmla="*/ f34 1 f25"/>
              <a:gd name="f43" fmla="+- f37 0 f1"/>
              <a:gd name="f44" fmla="*/ f40 f12 1"/>
              <a:gd name="f45" fmla="*/ f41 f12 1"/>
              <a:gd name="f46" fmla="*/ f41 f13 1"/>
              <a:gd name="f47" fmla="*/ f40 f13 1"/>
              <a:gd name="f48" fmla="*/ f38 f12 1"/>
              <a:gd name="f49" fmla="*/ f39 f13 1"/>
              <a:gd name="f50" fmla="*/ f39 f12 1"/>
              <a:gd name="f51" fmla="*/ f38 f13 1"/>
              <a:gd name="f52" fmla="*/ f42 f13 1"/>
              <a:gd name="f53" fmla="*/ f42 f12 1"/>
              <a:gd name="f54" fmla="+- f43 f1 0"/>
              <a:gd name="f55" fmla="*/ f54 f7 1"/>
              <a:gd name="f56" fmla="*/ f55 1 f0"/>
              <a:gd name="f57" fmla="+- 0 0 f56"/>
              <a:gd name="f58" fmla="+- 0 0 f57"/>
              <a:gd name="f59" fmla="*/ f58 f0 1"/>
              <a:gd name="f60" fmla="*/ f59 1 f7"/>
              <a:gd name="f61" fmla="+- f60 0 f1"/>
              <a:gd name="f62" fmla="cos 1 f61"/>
              <a:gd name="f63" fmla="sin 1 f61"/>
              <a:gd name="f64" fmla="+- 0 0 f62"/>
              <a:gd name="f65" fmla="+- 0 0 f63"/>
              <a:gd name="f66" fmla="+- 0 0 f64"/>
              <a:gd name="f67" fmla="+- 0 0 f65"/>
              <a:gd name="f68" fmla="val f66"/>
              <a:gd name="f69" fmla="val f67"/>
              <a:gd name="f70" fmla="+- 0 0 f68"/>
              <a:gd name="f71" fmla="+- 0 0 f69"/>
              <a:gd name="f72" fmla="*/ 10800 f70 1"/>
              <a:gd name="f73" fmla="*/ 10800 f71 1"/>
              <a:gd name="f74" fmla="*/ f72 f72 1"/>
              <a:gd name="f75" fmla="*/ f73 f73 1"/>
              <a:gd name="f76" fmla="+- f74 f75 0"/>
              <a:gd name="f77" fmla="sqrt f76"/>
              <a:gd name="f78" fmla="*/ f8 1 f77"/>
              <a:gd name="f79" fmla="*/ f70 f78 1"/>
              <a:gd name="f80" fmla="*/ f71 f78 1"/>
              <a:gd name="f81" fmla="+- 10800 0 f79"/>
              <a:gd name="f82" fmla="+- 10800 0 f8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48" y="f49"/>
              </a:cxn>
              <a:cxn ang="f29">
                <a:pos x="f44" y="f47"/>
              </a:cxn>
              <a:cxn ang="f29">
                <a:pos x="f50" y="f51"/>
              </a:cxn>
              <a:cxn ang="f29">
                <a:pos x="f44" y="f46"/>
              </a:cxn>
              <a:cxn ang="f29">
                <a:pos x="f48" y="f52"/>
              </a:cxn>
              <a:cxn ang="f29">
                <a:pos x="f45" y="f46"/>
              </a:cxn>
              <a:cxn ang="f29">
                <a:pos x="f53" y="f51"/>
              </a:cxn>
              <a:cxn ang="f29">
                <a:pos x="f45" y="f47"/>
              </a:cxn>
            </a:cxnLst>
            <a:rect l="f44" t="f47" r="f45" b="f46"/>
            <a:pathLst>
              <a:path w="21600" h="21600">
                <a:moveTo>
                  <a:pt x="f81" y="f82"/>
                </a:moveTo>
                <a:arcTo wR="f10" hR="f10" stAng="f27" swAng="f36"/>
                <a:close/>
              </a:path>
            </a:pathLst>
          </a:custGeom>
          <a:solidFill>
            <a:srgbClr val="1ABC9C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40F47C3-98A9-4BAA-B47B-1C6314485D1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081BE561-6406-4F1A-819E-12FE9D1E12C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E8753C2B-9E8B-46BD-BCF3-0D82851C8A9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99316F08-F890-42EE-8B75-1069E82432D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1196E40D-5C16-4B6A-B040-574C06946BC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2389F82A-4BA6-4117-B127-42917172B283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06615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igura a mano libera 1">
            <a:extLst>
              <a:ext uri="{FF2B5EF4-FFF2-40B4-BE49-F238E27FC236}">
                <a16:creationId xmlns="" xmlns:a16="http://schemas.microsoft.com/office/drawing/2014/main" id="{7E74D0A1-41AA-4679-A43F-F1EF37002D2A}"/>
              </a:ext>
            </a:extLst>
          </p:cNvPr>
          <p:cNvSpPr/>
          <p:nvPr/>
        </p:nvSpPr>
        <p:spPr>
          <a:xfrm>
            <a:off x="2520004" y="2520004"/>
            <a:ext cx="5039999" cy="2520004"/>
          </a:xfrm>
          <a:custGeom>
            <a:avLst>
              <a:gd name="f0" fmla="val 1568"/>
              <a:gd name="f1" fmla="val 35465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2147483647"/>
              <a:gd name="f11" fmla="val 3590"/>
              <a:gd name="f12" fmla="val 8970"/>
              <a:gd name="f13" fmla="val 12630"/>
              <a:gd name="f14" fmla="val 18010"/>
              <a:gd name="f15" fmla="val -2147483647"/>
              <a:gd name="f16" fmla="+- 0 0 0"/>
              <a:gd name="f17" fmla="*/ f5 1 21600"/>
              <a:gd name="f18" fmla="*/ f6 1 21600"/>
              <a:gd name="f19" fmla="val f7"/>
              <a:gd name="f20" fmla="val f8"/>
              <a:gd name="f21" fmla="pin -2147483647 f0 2147483647"/>
              <a:gd name="f22" fmla="pin -2147483647 f1 2147483647"/>
              <a:gd name="f23" fmla="*/ f16 f2 1"/>
              <a:gd name="f24" fmla="+- f20 0 f19"/>
              <a:gd name="f25" fmla="val f21"/>
              <a:gd name="f26" fmla="val f22"/>
              <a:gd name="f27" fmla="*/ f21 f17 1"/>
              <a:gd name="f28" fmla="*/ f22 f18 1"/>
              <a:gd name="f29" fmla="*/ f23 1 f4"/>
              <a:gd name="f30" fmla="*/ f24 1 21600"/>
              <a:gd name="f31" fmla="+- f25 0 10800"/>
              <a:gd name="f32" fmla="+- f26 0 10800"/>
              <a:gd name="f33" fmla="+- f26 0 21600"/>
              <a:gd name="f34" fmla="+- f25 0 21600"/>
              <a:gd name="f35" fmla="+- f29 0 f3"/>
              <a:gd name="f36" fmla="*/ f25 f17 1"/>
              <a:gd name="f37" fmla="*/ f26 f18 1"/>
              <a:gd name="f38" fmla="*/ 0 f30 1"/>
              <a:gd name="f39" fmla="*/ 21600 f30 1"/>
              <a:gd name="f40" fmla="*/ 10800 f30 1"/>
              <a:gd name="f41" fmla="abs f31"/>
              <a:gd name="f42" fmla="abs f32"/>
              <a:gd name="f43" fmla="+- f41 0 f42"/>
              <a:gd name="f44" fmla="+- f42 0 f41"/>
              <a:gd name="f45" fmla="*/ f40 1 f30"/>
              <a:gd name="f46" fmla="*/ f38 1 f30"/>
              <a:gd name="f47" fmla="*/ f39 1 f30"/>
              <a:gd name="f48" fmla="?: f32 f9 f43"/>
              <a:gd name="f49" fmla="?: f32 f43 f9"/>
              <a:gd name="f50" fmla="?: f31 f9 f44"/>
              <a:gd name="f51" fmla="?: f31 f44 f9"/>
              <a:gd name="f52" fmla="*/ f46 f17 1"/>
              <a:gd name="f53" fmla="*/ f47 f17 1"/>
              <a:gd name="f54" fmla="*/ f47 f18 1"/>
              <a:gd name="f55" fmla="*/ f46 f18 1"/>
              <a:gd name="f56" fmla="*/ f45 f17 1"/>
              <a:gd name="f57" fmla="*/ f45 f18 1"/>
              <a:gd name="f58" fmla="?: f25 f9 f48"/>
              <a:gd name="f59" fmla="?: f25 f9 f49"/>
              <a:gd name="f60" fmla="?: f33 f50 f9"/>
              <a:gd name="f61" fmla="?: f33 f51 f9"/>
              <a:gd name="f62" fmla="?: f34 f49 f9"/>
              <a:gd name="f63" fmla="?: f34 f48 f9"/>
              <a:gd name="f64" fmla="?: f26 f9 f51"/>
              <a:gd name="f65" fmla="?: f26 f9 f50"/>
              <a:gd name="f66" fmla="?: f58 f25 0"/>
              <a:gd name="f67" fmla="?: f58 f26 6280"/>
              <a:gd name="f68" fmla="?: f59 f25 0"/>
              <a:gd name="f69" fmla="?: f59 f26 15320"/>
              <a:gd name="f70" fmla="?: f60 f25 6280"/>
              <a:gd name="f71" fmla="?: f60 f26 21600"/>
              <a:gd name="f72" fmla="?: f61 f25 15320"/>
              <a:gd name="f73" fmla="?: f61 f26 21600"/>
              <a:gd name="f74" fmla="?: f62 f25 21600"/>
              <a:gd name="f75" fmla="?: f62 f26 15320"/>
              <a:gd name="f76" fmla="?: f63 f25 21600"/>
              <a:gd name="f77" fmla="?: f63 f26 6280"/>
              <a:gd name="f78" fmla="?: f64 f25 15320"/>
              <a:gd name="f79" fmla="?: f64 f26 0"/>
              <a:gd name="f80" fmla="?: f65 f25 6280"/>
              <a:gd name="f81" fmla="?: f65 f26 0"/>
            </a:gdLst>
            <a:ahLst>
              <a:ahXY gdRefX="f0" minX="f15" maxX="f10" gdRefY="f1" minY="f15" maxY="f10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56" y="f55"/>
              </a:cxn>
              <a:cxn ang="f35">
                <a:pos x="f52" y="f57"/>
              </a:cxn>
              <a:cxn ang="f35">
                <a:pos x="f56" y="f54"/>
              </a:cxn>
              <a:cxn ang="f35">
                <a:pos x="f53" y="f57"/>
              </a:cxn>
              <a:cxn ang="f35">
                <a:pos x="f36" y="f37"/>
              </a:cxn>
            </a:cxnLst>
            <a:rect l="f52" t="f55" r="f53" b="f54"/>
            <a:pathLst>
              <a:path w="21600" h="21600">
                <a:moveTo>
                  <a:pt x="f7" y="f7"/>
                </a:moveTo>
                <a:lnTo>
                  <a:pt x="f7" y="f11"/>
                </a:lnTo>
                <a:lnTo>
                  <a:pt x="f66" y="f67"/>
                </a:lnTo>
                <a:lnTo>
                  <a:pt x="f7" y="f12"/>
                </a:lnTo>
                <a:lnTo>
                  <a:pt x="f7" y="f13"/>
                </a:lnTo>
                <a:lnTo>
                  <a:pt x="f68" y="f69"/>
                </a:lnTo>
                <a:lnTo>
                  <a:pt x="f7" y="f14"/>
                </a:lnTo>
                <a:lnTo>
                  <a:pt x="f7" y="f8"/>
                </a:lnTo>
                <a:lnTo>
                  <a:pt x="f11" y="f8"/>
                </a:lnTo>
                <a:lnTo>
                  <a:pt x="f70" y="f71"/>
                </a:lnTo>
                <a:lnTo>
                  <a:pt x="f12" y="f8"/>
                </a:lnTo>
                <a:lnTo>
                  <a:pt x="f13" y="f8"/>
                </a:lnTo>
                <a:lnTo>
                  <a:pt x="f72" y="f73"/>
                </a:lnTo>
                <a:lnTo>
                  <a:pt x="f14" y="f8"/>
                </a:lnTo>
                <a:lnTo>
                  <a:pt x="f8" y="f8"/>
                </a:lnTo>
                <a:lnTo>
                  <a:pt x="f8" y="f14"/>
                </a:lnTo>
                <a:lnTo>
                  <a:pt x="f74" y="f75"/>
                </a:lnTo>
                <a:lnTo>
                  <a:pt x="f8" y="f13"/>
                </a:lnTo>
                <a:lnTo>
                  <a:pt x="f8" y="f12"/>
                </a:lnTo>
                <a:lnTo>
                  <a:pt x="f76" y="f77"/>
                </a:lnTo>
                <a:lnTo>
                  <a:pt x="f8" y="f11"/>
                </a:lnTo>
                <a:lnTo>
                  <a:pt x="f8" y="f7"/>
                </a:lnTo>
                <a:lnTo>
                  <a:pt x="f14" y="f7"/>
                </a:lnTo>
                <a:lnTo>
                  <a:pt x="f78" y="f79"/>
                </a:lnTo>
                <a:lnTo>
                  <a:pt x="f13" y="f7"/>
                </a:lnTo>
                <a:lnTo>
                  <a:pt x="f12" y="f7"/>
                </a:lnTo>
                <a:lnTo>
                  <a:pt x="f80" y="f81"/>
                </a:lnTo>
                <a:lnTo>
                  <a:pt x="f11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E2B79A9-9820-4F0A-A241-974F310198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A860C54-6739-4ACA-9205-123DCA463C0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E41DA22C-37FB-4375-9AE7-B812A01F7B1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36ED7346-BFCB-46D2-88AB-AFF1316793B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8EF9E859-078B-4A48-A077-BA0A63A0606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D8A0B972-0883-4A1C-8C74-EE81B4260EF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1FFBC9DC-873F-42AD-A7AA-7F56C3FE54F3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48226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igura a mano libera 1">
            <a:extLst>
              <a:ext uri="{FF2B5EF4-FFF2-40B4-BE49-F238E27FC236}">
                <a16:creationId xmlns="" xmlns:a16="http://schemas.microsoft.com/office/drawing/2014/main" id="{E8477237-4679-445D-A79C-25DA747C2A98}"/>
              </a:ext>
            </a:extLst>
          </p:cNvPr>
          <p:cNvSpPr/>
          <p:nvPr/>
        </p:nvSpPr>
        <p:spPr>
          <a:xfrm>
            <a:off x="2520004" y="2520004"/>
            <a:ext cx="5039999" cy="2520004"/>
          </a:xfrm>
          <a:custGeom>
            <a:avLst>
              <a:gd name="f0" fmla="val 1568"/>
              <a:gd name="f1" fmla="val 35465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2147483647"/>
              <a:gd name="f11" fmla="val 3590"/>
              <a:gd name="f12" fmla="val 8970"/>
              <a:gd name="f13" fmla="val 12630"/>
              <a:gd name="f14" fmla="val 18010"/>
              <a:gd name="f15" fmla="val -2147483647"/>
              <a:gd name="f16" fmla="+- 0 0 0"/>
              <a:gd name="f17" fmla="*/ f5 1 21600"/>
              <a:gd name="f18" fmla="*/ f6 1 21600"/>
              <a:gd name="f19" fmla="val f7"/>
              <a:gd name="f20" fmla="val f8"/>
              <a:gd name="f21" fmla="pin -2147483647 f0 2147483647"/>
              <a:gd name="f22" fmla="pin -2147483647 f1 2147483647"/>
              <a:gd name="f23" fmla="*/ f16 f2 1"/>
              <a:gd name="f24" fmla="+- f20 0 f19"/>
              <a:gd name="f25" fmla="val f21"/>
              <a:gd name="f26" fmla="val f22"/>
              <a:gd name="f27" fmla="*/ f21 f17 1"/>
              <a:gd name="f28" fmla="*/ f22 f18 1"/>
              <a:gd name="f29" fmla="*/ f23 1 f4"/>
              <a:gd name="f30" fmla="*/ f24 1 21600"/>
              <a:gd name="f31" fmla="+- f25 0 10800"/>
              <a:gd name="f32" fmla="+- f26 0 10800"/>
              <a:gd name="f33" fmla="+- f26 0 21600"/>
              <a:gd name="f34" fmla="+- f25 0 21600"/>
              <a:gd name="f35" fmla="+- f29 0 f3"/>
              <a:gd name="f36" fmla="*/ f25 f17 1"/>
              <a:gd name="f37" fmla="*/ f26 f18 1"/>
              <a:gd name="f38" fmla="*/ 0 f30 1"/>
              <a:gd name="f39" fmla="*/ 21600 f30 1"/>
              <a:gd name="f40" fmla="*/ 10800 f30 1"/>
              <a:gd name="f41" fmla="abs f31"/>
              <a:gd name="f42" fmla="abs f32"/>
              <a:gd name="f43" fmla="+- f41 0 f42"/>
              <a:gd name="f44" fmla="+- f42 0 f41"/>
              <a:gd name="f45" fmla="*/ f40 1 f30"/>
              <a:gd name="f46" fmla="*/ f38 1 f30"/>
              <a:gd name="f47" fmla="*/ f39 1 f30"/>
              <a:gd name="f48" fmla="?: f32 f9 f43"/>
              <a:gd name="f49" fmla="?: f32 f43 f9"/>
              <a:gd name="f50" fmla="?: f31 f9 f44"/>
              <a:gd name="f51" fmla="?: f31 f44 f9"/>
              <a:gd name="f52" fmla="*/ f46 f17 1"/>
              <a:gd name="f53" fmla="*/ f47 f17 1"/>
              <a:gd name="f54" fmla="*/ f47 f18 1"/>
              <a:gd name="f55" fmla="*/ f46 f18 1"/>
              <a:gd name="f56" fmla="*/ f45 f17 1"/>
              <a:gd name="f57" fmla="*/ f45 f18 1"/>
              <a:gd name="f58" fmla="?: f25 f9 f48"/>
              <a:gd name="f59" fmla="?: f25 f9 f49"/>
              <a:gd name="f60" fmla="?: f33 f50 f9"/>
              <a:gd name="f61" fmla="?: f33 f51 f9"/>
              <a:gd name="f62" fmla="?: f34 f49 f9"/>
              <a:gd name="f63" fmla="?: f34 f48 f9"/>
              <a:gd name="f64" fmla="?: f26 f9 f51"/>
              <a:gd name="f65" fmla="?: f26 f9 f50"/>
              <a:gd name="f66" fmla="?: f58 f25 0"/>
              <a:gd name="f67" fmla="?: f58 f26 6280"/>
              <a:gd name="f68" fmla="?: f59 f25 0"/>
              <a:gd name="f69" fmla="?: f59 f26 15320"/>
              <a:gd name="f70" fmla="?: f60 f25 6280"/>
              <a:gd name="f71" fmla="?: f60 f26 21600"/>
              <a:gd name="f72" fmla="?: f61 f25 15320"/>
              <a:gd name="f73" fmla="?: f61 f26 21600"/>
              <a:gd name="f74" fmla="?: f62 f25 21600"/>
              <a:gd name="f75" fmla="?: f62 f26 15320"/>
              <a:gd name="f76" fmla="?: f63 f25 21600"/>
              <a:gd name="f77" fmla="?: f63 f26 6280"/>
              <a:gd name="f78" fmla="?: f64 f25 15320"/>
              <a:gd name="f79" fmla="?: f64 f26 0"/>
              <a:gd name="f80" fmla="?: f65 f25 6280"/>
              <a:gd name="f81" fmla="?: f65 f26 0"/>
            </a:gdLst>
            <a:ahLst>
              <a:ahXY gdRefX="f0" minX="f15" maxX="f10" gdRefY="f1" minY="f15" maxY="f10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56" y="f55"/>
              </a:cxn>
              <a:cxn ang="f35">
                <a:pos x="f52" y="f57"/>
              </a:cxn>
              <a:cxn ang="f35">
                <a:pos x="f56" y="f54"/>
              </a:cxn>
              <a:cxn ang="f35">
                <a:pos x="f53" y="f57"/>
              </a:cxn>
              <a:cxn ang="f35">
                <a:pos x="f36" y="f37"/>
              </a:cxn>
            </a:cxnLst>
            <a:rect l="f52" t="f55" r="f53" b="f54"/>
            <a:pathLst>
              <a:path w="21600" h="21600">
                <a:moveTo>
                  <a:pt x="f7" y="f7"/>
                </a:moveTo>
                <a:lnTo>
                  <a:pt x="f7" y="f11"/>
                </a:lnTo>
                <a:lnTo>
                  <a:pt x="f66" y="f67"/>
                </a:lnTo>
                <a:lnTo>
                  <a:pt x="f7" y="f12"/>
                </a:lnTo>
                <a:lnTo>
                  <a:pt x="f7" y="f13"/>
                </a:lnTo>
                <a:lnTo>
                  <a:pt x="f68" y="f69"/>
                </a:lnTo>
                <a:lnTo>
                  <a:pt x="f7" y="f14"/>
                </a:lnTo>
                <a:lnTo>
                  <a:pt x="f7" y="f8"/>
                </a:lnTo>
                <a:lnTo>
                  <a:pt x="f11" y="f8"/>
                </a:lnTo>
                <a:lnTo>
                  <a:pt x="f70" y="f71"/>
                </a:lnTo>
                <a:lnTo>
                  <a:pt x="f12" y="f8"/>
                </a:lnTo>
                <a:lnTo>
                  <a:pt x="f13" y="f8"/>
                </a:lnTo>
                <a:lnTo>
                  <a:pt x="f72" y="f73"/>
                </a:lnTo>
                <a:lnTo>
                  <a:pt x="f14" y="f8"/>
                </a:lnTo>
                <a:lnTo>
                  <a:pt x="f8" y="f8"/>
                </a:lnTo>
                <a:lnTo>
                  <a:pt x="f8" y="f14"/>
                </a:lnTo>
                <a:lnTo>
                  <a:pt x="f74" y="f75"/>
                </a:lnTo>
                <a:lnTo>
                  <a:pt x="f8" y="f13"/>
                </a:lnTo>
                <a:lnTo>
                  <a:pt x="f8" y="f12"/>
                </a:lnTo>
                <a:lnTo>
                  <a:pt x="f76" y="f77"/>
                </a:lnTo>
                <a:lnTo>
                  <a:pt x="f8" y="f11"/>
                </a:lnTo>
                <a:lnTo>
                  <a:pt x="f8" y="f7"/>
                </a:lnTo>
                <a:lnTo>
                  <a:pt x="f14" y="f7"/>
                </a:lnTo>
                <a:lnTo>
                  <a:pt x="f78" y="f79"/>
                </a:lnTo>
                <a:lnTo>
                  <a:pt x="f13" y="f7"/>
                </a:lnTo>
                <a:lnTo>
                  <a:pt x="f12" y="f7"/>
                </a:lnTo>
                <a:lnTo>
                  <a:pt x="f80" y="f81"/>
                </a:lnTo>
                <a:lnTo>
                  <a:pt x="f11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847C667-526B-4517-B2BA-97DE5344DA2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C22CE4CC-DB42-4C83-8EB4-D7CE1D8A65B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1662CCB6-6F57-49A4-A296-30577653E1D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475EBB4C-414F-4027-A956-45AC2EA1E86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EF6B0E02-58D0-4AF5-9F81-2AA7D8641E3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E966908B-E966-4838-A67F-104560F9982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D4463881-7037-40FF-8A8E-0D1D03FCDC7C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3480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1">
            <a:extLst>
              <a:ext uri="{FF2B5EF4-FFF2-40B4-BE49-F238E27FC236}">
                <a16:creationId xmlns="" xmlns:a16="http://schemas.microsoft.com/office/drawing/2014/main" id="{A16F8FA7-C48C-4859-AA75-2925A7EE50A5}"/>
              </a:ext>
            </a:extLst>
          </p:cNvPr>
          <p:cNvSpPr/>
          <p:nvPr/>
        </p:nvSpPr>
        <p:spPr>
          <a:xfrm>
            <a:off x="2520004" y="2520004"/>
            <a:ext cx="5039999" cy="2520004"/>
          </a:xfrm>
          <a:custGeom>
            <a:avLst>
              <a:gd name="f0" fmla="val 1568"/>
              <a:gd name="f1" fmla="val 35465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2147483647"/>
              <a:gd name="f11" fmla="val 3590"/>
              <a:gd name="f12" fmla="val 8970"/>
              <a:gd name="f13" fmla="val 12630"/>
              <a:gd name="f14" fmla="val 18010"/>
              <a:gd name="f15" fmla="val -2147483647"/>
              <a:gd name="f16" fmla="+- 0 0 0"/>
              <a:gd name="f17" fmla="*/ f5 1 21600"/>
              <a:gd name="f18" fmla="*/ f6 1 21600"/>
              <a:gd name="f19" fmla="val f7"/>
              <a:gd name="f20" fmla="val f8"/>
              <a:gd name="f21" fmla="pin -2147483647 f0 2147483647"/>
              <a:gd name="f22" fmla="pin -2147483647 f1 2147483647"/>
              <a:gd name="f23" fmla="*/ f16 f2 1"/>
              <a:gd name="f24" fmla="+- f20 0 f19"/>
              <a:gd name="f25" fmla="val f21"/>
              <a:gd name="f26" fmla="val f22"/>
              <a:gd name="f27" fmla="*/ f21 f17 1"/>
              <a:gd name="f28" fmla="*/ f22 f18 1"/>
              <a:gd name="f29" fmla="*/ f23 1 f4"/>
              <a:gd name="f30" fmla="*/ f24 1 21600"/>
              <a:gd name="f31" fmla="+- f25 0 10800"/>
              <a:gd name="f32" fmla="+- f26 0 10800"/>
              <a:gd name="f33" fmla="+- f26 0 21600"/>
              <a:gd name="f34" fmla="+- f25 0 21600"/>
              <a:gd name="f35" fmla="+- f29 0 f3"/>
              <a:gd name="f36" fmla="*/ f25 f17 1"/>
              <a:gd name="f37" fmla="*/ f26 f18 1"/>
              <a:gd name="f38" fmla="*/ 0 f30 1"/>
              <a:gd name="f39" fmla="*/ 21600 f30 1"/>
              <a:gd name="f40" fmla="*/ 10800 f30 1"/>
              <a:gd name="f41" fmla="abs f31"/>
              <a:gd name="f42" fmla="abs f32"/>
              <a:gd name="f43" fmla="+- f41 0 f42"/>
              <a:gd name="f44" fmla="+- f42 0 f41"/>
              <a:gd name="f45" fmla="*/ f40 1 f30"/>
              <a:gd name="f46" fmla="*/ f38 1 f30"/>
              <a:gd name="f47" fmla="*/ f39 1 f30"/>
              <a:gd name="f48" fmla="?: f32 f9 f43"/>
              <a:gd name="f49" fmla="?: f32 f43 f9"/>
              <a:gd name="f50" fmla="?: f31 f9 f44"/>
              <a:gd name="f51" fmla="?: f31 f44 f9"/>
              <a:gd name="f52" fmla="*/ f46 f17 1"/>
              <a:gd name="f53" fmla="*/ f47 f17 1"/>
              <a:gd name="f54" fmla="*/ f47 f18 1"/>
              <a:gd name="f55" fmla="*/ f46 f18 1"/>
              <a:gd name="f56" fmla="*/ f45 f17 1"/>
              <a:gd name="f57" fmla="*/ f45 f18 1"/>
              <a:gd name="f58" fmla="?: f25 f9 f48"/>
              <a:gd name="f59" fmla="?: f25 f9 f49"/>
              <a:gd name="f60" fmla="?: f33 f50 f9"/>
              <a:gd name="f61" fmla="?: f33 f51 f9"/>
              <a:gd name="f62" fmla="?: f34 f49 f9"/>
              <a:gd name="f63" fmla="?: f34 f48 f9"/>
              <a:gd name="f64" fmla="?: f26 f9 f51"/>
              <a:gd name="f65" fmla="?: f26 f9 f50"/>
              <a:gd name="f66" fmla="?: f58 f25 0"/>
              <a:gd name="f67" fmla="?: f58 f26 6280"/>
              <a:gd name="f68" fmla="?: f59 f25 0"/>
              <a:gd name="f69" fmla="?: f59 f26 15320"/>
              <a:gd name="f70" fmla="?: f60 f25 6280"/>
              <a:gd name="f71" fmla="?: f60 f26 21600"/>
              <a:gd name="f72" fmla="?: f61 f25 15320"/>
              <a:gd name="f73" fmla="?: f61 f26 21600"/>
              <a:gd name="f74" fmla="?: f62 f25 21600"/>
              <a:gd name="f75" fmla="?: f62 f26 15320"/>
              <a:gd name="f76" fmla="?: f63 f25 21600"/>
              <a:gd name="f77" fmla="?: f63 f26 6280"/>
              <a:gd name="f78" fmla="?: f64 f25 15320"/>
              <a:gd name="f79" fmla="?: f64 f26 0"/>
              <a:gd name="f80" fmla="?: f65 f25 6280"/>
              <a:gd name="f81" fmla="?: f65 f26 0"/>
            </a:gdLst>
            <a:ahLst>
              <a:ahXY gdRefX="f0" minX="f15" maxX="f10" gdRefY="f1" minY="f15" maxY="f10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56" y="f55"/>
              </a:cxn>
              <a:cxn ang="f35">
                <a:pos x="f52" y="f57"/>
              </a:cxn>
              <a:cxn ang="f35">
                <a:pos x="f56" y="f54"/>
              </a:cxn>
              <a:cxn ang="f35">
                <a:pos x="f53" y="f57"/>
              </a:cxn>
              <a:cxn ang="f35">
                <a:pos x="f36" y="f37"/>
              </a:cxn>
            </a:cxnLst>
            <a:rect l="f52" t="f55" r="f53" b="f54"/>
            <a:pathLst>
              <a:path w="21600" h="21600">
                <a:moveTo>
                  <a:pt x="f7" y="f7"/>
                </a:moveTo>
                <a:lnTo>
                  <a:pt x="f7" y="f11"/>
                </a:lnTo>
                <a:lnTo>
                  <a:pt x="f66" y="f67"/>
                </a:lnTo>
                <a:lnTo>
                  <a:pt x="f7" y="f12"/>
                </a:lnTo>
                <a:lnTo>
                  <a:pt x="f7" y="f13"/>
                </a:lnTo>
                <a:lnTo>
                  <a:pt x="f68" y="f69"/>
                </a:lnTo>
                <a:lnTo>
                  <a:pt x="f7" y="f14"/>
                </a:lnTo>
                <a:lnTo>
                  <a:pt x="f7" y="f8"/>
                </a:lnTo>
                <a:lnTo>
                  <a:pt x="f11" y="f8"/>
                </a:lnTo>
                <a:lnTo>
                  <a:pt x="f70" y="f71"/>
                </a:lnTo>
                <a:lnTo>
                  <a:pt x="f12" y="f8"/>
                </a:lnTo>
                <a:lnTo>
                  <a:pt x="f13" y="f8"/>
                </a:lnTo>
                <a:lnTo>
                  <a:pt x="f72" y="f73"/>
                </a:lnTo>
                <a:lnTo>
                  <a:pt x="f14" y="f8"/>
                </a:lnTo>
                <a:lnTo>
                  <a:pt x="f8" y="f8"/>
                </a:lnTo>
                <a:lnTo>
                  <a:pt x="f8" y="f14"/>
                </a:lnTo>
                <a:lnTo>
                  <a:pt x="f74" y="f75"/>
                </a:lnTo>
                <a:lnTo>
                  <a:pt x="f8" y="f13"/>
                </a:lnTo>
                <a:lnTo>
                  <a:pt x="f8" y="f12"/>
                </a:lnTo>
                <a:lnTo>
                  <a:pt x="f76" y="f77"/>
                </a:lnTo>
                <a:lnTo>
                  <a:pt x="f8" y="f11"/>
                </a:lnTo>
                <a:lnTo>
                  <a:pt x="f8" y="f7"/>
                </a:lnTo>
                <a:lnTo>
                  <a:pt x="f14" y="f7"/>
                </a:lnTo>
                <a:lnTo>
                  <a:pt x="f78" y="f79"/>
                </a:lnTo>
                <a:lnTo>
                  <a:pt x="f13" y="f7"/>
                </a:lnTo>
                <a:lnTo>
                  <a:pt x="f12" y="f7"/>
                </a:lnTo>
                <a:lnTo>
                  <a:pt x="f80" y="f81"/>
                </a:lnTo>
                <a:lnTo>
                  <a:pt x="f11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3695BF9-BC05-427F-A8FC-12F4A87680D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0003" y="2700003"/>
            <a:ext cx="4679999" cy="215999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E4F3E345-8F31-4E02-B2BF-3FF1AE7F956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3420002" y="5039999"/>
            <a:ext cx="6299996" cy="215999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2E0D9180-9CA4-4786-B38D-3E9A0B27D42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E87D6FD2-234B-47E5-A3C2-D530BB7265F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0A70C681-15EE-4001-8BCD-3328DB9BA90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5308B1C9-C2EC-4C3F-A490-47D65FC7DD95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59875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1">
            <a:extLst>
              <a:ext uri="{FF2B5EF4-FFF2-40B4-BE49-F238E27FC236}">
                <a16:creationId xmlns="" xmlns:a16="http://schemas.microsoft.com/office/drawing/2014/main" id="{01CC6464-86FC-4C20-A20D-D20FF01D3F52}"/>
              </a:ext>
            </a:extLst>
          </p:cNvPr>
          <p:cNvSpPr/>
          <p:nvPr/>
        </p:nvSpPr>
        <p:spPr>
          <a:xfrm>
            <a:off x="2520004" y="2520004"/>
            <a:ext cx="5039999" cy="2520004"/>
          </a:xfrm>
          <a:custGeom>
            <a:avLst>
              <a:gd name="f0" fmla="val 1568"/>
              <a:gd name="f1" fmla="val 35465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2147483647"/>
              <a:gd name="f11" fmla="val 3590"/>
              <a:gd name="f12" fmla="val 8970"/>
              <a:gd name="f13" fmla="val 12630"/>
              <a:gd name="f14" fmla="val 18010"/>
              <a:gd name="f15" fmla="val -2147483647"/>
              <a:gd name="f16" fmla="+- 0 0 0"/>
              <a:gd name="f17" fmla="*/ f5 1 21600"/>
              <a:gd name="f18" fmla="*/ f6 1 21600"/>
              <a:gd name="f19" fmla="val f7"/>
              <a:gd name="f20" fmla="val f8"/>
              <a:gd name="f21" fmla="pin -2147483647 f0 2147483647"/>
              <a:gd name="f22" fmla="pin -2147483647 f1 2147483647"/>
              <a:gd name="f23" fmla="*/ f16 f2 1"/>
              <a:gd name="f24" fmla="+- f20 0 f19"/>
              <a:gd name="f25" fmla="val f21"/>
              <a:gd name="f26" fmla="val f22"/>
              <a:gd name="f27" fmla="*/ f21 f17 1"/>
              <a:gd name="f28" fmla="*/ f22 f18 1"/>
              <a:gd name="f29" fmla="*/ f23 1 f4"/>
              <a:gd name="f30" fmla="*/ f24 1 21600"/>
              <a:gd name="f31" fmla="+- f25 0 10800"/>
              <a:gd name="f32" fmla="+- f26 0 10800"/>
              <a:gd name="f33" fmla="+- f26 0 21600"/>
              <a:gd name="f34" fmla="+- f25 0 21600"/>
              <a:gd name="f35" fmla="+- f29 0 f3"/>
              <a:gd name="f36" fmla="*/ f25 f17 1"/>
              <a:gd name="f37" fmla="*/ f26 f18 1"/>
              <a:gd name="f38" fmla="*/ 0 f30 1"/>
              <a:gd name="f39" fmla="*/ 21600 f30 1"/>
              <a:gd name="f40" fmla="*/ 10800 f30 1"/>
              <a:gd name="f41" fmla="abs f31"/>
              <a:gd name="f42" fmla="abs f32"/>
              <a:gd name="f43" fmla="+- f41 0 f42"/>
              <a:gd name="f44" fmla="+- f42 0 f41"/>
              <a:gd name="f45" fmla="*/ f40 1 f30"/>
              <a:gd name="f46" fmla="*/ f38 1 f30"/>
              <a:gd name="f47" fmla="*/ f39 1 f30"/>
              <a:gd name="f48" fmla="?: f32 f9 f43"/>
              <a:gd name="f49" fmla="?: f32 f43 f9"/>
              <a:gd name="f50" fmla="?: f31 f9 f44"/>
              <a:gd name="f51" fmla="?: f31 f44 f9"/>
              <a:gd name="f52" fmla="*/ f46 f17 1"/>
              <a:gd name="f53" fmla="*/ f47 f17 1"/>
              <a:gd name="f54" fmla="*/ f47 f18 1"/>
              <a:gd name="f55" fmla="*/ f46 f18 1"/>
              <a:gd name="f56" fmla="*/ f45 f17 1"/>
              <a:gd name="f57" fmla="*/ f45 f18 1"/>
              <a:gd name="f58" fmla="?: f25 f9 f48"/>
              <a:gd name="f59" fmla="?: f25 f9 f49"/>
              <a:gd name="f60" fmla="?: f33 f50 f9"/>
              <a:gd name="f61" fmla="?: f33 f51 f9"/>
              <a:gd name="f62" fmla="?: f34 f49 f9"/>
              <a:gd name="f63" fmla="?: f34 f48 f9"/>
              <a:gd name="f64" fmla="?: f26 f9 f51"/>
              <a:gd name="f65" fmla="?: f26 f9 f50"/>
              <a:gd name="f66" fmla="?: f58 f25 0"/>
              <a:gd name="f67" fmla="?: f58 f26 6280"/>
              <a:gd name="f68" fmla="?: f59 f25 0"/>
              <a:gd name="f69" fmla="?: f59 f26 15320"/>
              <a:gd name="f70" fmla="?: f60 f25 6280"/>
              <a:gd name="f71" fmla="?: f60 f26 21600"/>
              <a:gd name="f72" fmla="?: f61 f25 15320"/>
              <a:gd name="f73" fmla="?: f61 f26 21600"/>
              <a:gd name="f74" fmla="?: f62 f25 21600"/>
              <a:gd name="f75" fmla="?: f62 f26 15320"/>
              <a:gd name="f76" fmla="?: f63 f25 21600"/>
              <a:gd name="f77" fmla="?: f63 f26 6280"/>
              <a:gd name="f78" fmla="?: f64 f25 15320"/>
              <a:gd name="f79" fmla="?: f64 f26 0"/>
              <a:gd name="f80" fmla="?: f65 f25 6280"/>
              <a:gd name="f81" fmla="?: f65 f26 0"/>
            </a:gdLst>
            <a:ahLst>
              <a:ahXY gdRefX="f0" minX="f15" maxX="f10" gdRefY="f1" minY="f15" maxY="f10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56" y="f55"/>
              </a:cxn>
              <a:cxn ang="f35">
                <a:pos x="f52" y="f57"/>
              </a:cxn>
              <a:cxn ang="f35">
                <a:pos x="f56" y="f54"/>
              </a:cxn>
              <a:cxn ang="f35">
                <a:pos x="f53" y="f57"/>
              </a:cxn>
              <a:cxn ang="f35">
                <a:pos x="f36" y="f37"/>
              </a:cxn>
            </a:cxnLst>
            <a:rect l="f52" t="f55" r="f53" b="f54"/>
            <a:pathLst>
              <a:path w="21600" h="21600">
                <a:moveTo>
                  <a:pt x="f7" y="f7"/>
                </a:moveTo>
                <a:lnTo>
                  <a:pt x="f7" y="f11"/>
                </a:lnTo>
                <a:lnTo>
                  <a:pt x="f66" y="f67"/>
                </a:lnTo>
                <a:lnTo>
                  <a:pt x="f7" y="f12"/>
                </a:lnTo>
                <a:lnTo>
                  <a:pt x="f7" y="f13"/>
                </a:lnTo>
                <a:lnTo>
                  <a:pt x="f68" y="f69"/>
                </a:lnTo>
                <a:lnTo>
                  <a:pt x="f7" y="f14"/>
                </a:lnTo>
                <a:lnTo>
                  <a:pt x="f7" y="f8"/>
                </a:lnTo>
                <a:lnTo>
                  <a:pt x="f11" y="f8"/>
                </a:lnTo>
                <a:lnTo>
                  <a:pt x="f70" y="f71"/>
                </a:lnTo>
                <a:lnTo>
                  <a:pt x="f12" y="f8"/>
                </a:lnTo>
                <a:lnTo>
                  <a:pt x="f13" y="f8"/>
                </a:lnTo>
                <a:lnTo>
                  <a:pt x="f72" y="f73"/>
                </a:lnTo>
                <a:lnTo>
                  <a:pt x="f14" y="f8"/>
                </a:lnTo>
                <a:lnTo>
                  <a:pt x="f8" y="f8"/>
                </a:lnTo>
                <a:lnTo>
                  <a:pt x="f8" y="f14"/>
                </a:lnTo>
                <a:lnTo>
                  <a:pt x="f74" y="f75"/>
                </a:lnTo>
                <a:lnTo>
                  <a:pt x="f8" y="f13"/>
                </a:lnTo>
                <a:lnTo>
                  <a:pt x="f8" y="f12"/>
                </a:lnTo>
                <a:lnTo>
                  <a:pt x="f76" y="f77"/>
                </a:lnTo>
                <a:lnTo>
                  <a:pt x="f8" y="f11"/>
                </a:lnTo>
                <a:lnTo>
                  <a:pt x="f8" y="f7"/>
                </a:lnTo>
                <a:lnTo>
                  <a:pt x="f14" y="f7"/>
                </a:lnTo>
                <a:lnTo>
                  <a:pt x="f78" y="f79"/>
                </a:lnTo>
                <a:lnTo>
                  <a:pt x="f13" y="f7"/>
                </a:lnTo>
                <a:lnTo>
                  <a:pt x="f12" y="f7"/>
                </a:lnTo>
                <a:lnTo>
                  <a:pt x="f80" y="f81"/>
                </a:lnTo>
                <a:lnTo>
                  <a:pt x="f11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E4127E3A-9B2B-43E3-AA87-C041A4A8519C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966079" y="2700342"/>
            <a:ext cx="1754184" cy="4498976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4026AE75-451E-4D08-927A-71AA4AFD90B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2700342" y="2700342"/>
            <a:ext cx="5113333" cy="449897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326738E0-6AF4-4A28-BAF7-417B75DE8E8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891C1C7C-F377-4AD1-B651-D449F056D4C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1CA1635C-501F-4CE1-ABE1-DD0423F19AF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1ABEACC9-3AAF-4023-8DCD-D8ACEB630B7C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774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igura a mano libera 1">
            <a:extLst>
              <a:ext uri="{FF2B5EF4-FFF2-40B4-BE49-F238E27FC236}">
                <a16:creationId xmlns="" xmlns:a16="http://schemas.microsoft.com/office/drawing/2014/main" id="{BC992263-A55E-493C-9E4C-7F861DBDD22D}"/>
              </a:ext>
            </a:extLst>
          </p:cNvPr>
          <p:cNvSpPr>
            <a:spLocks noMove="1" noResize="1"/>
          </p:cNvSpPr>
          <p:nvPr/>
        </p:nvSpPr>
        <p:spPr>
          <a:xfrm>
            <a:off x="0" y="7200003"/>
            <a:ext cx="10079998" cy="35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2C3E50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9" name="Figura a mano libera 2">
            <a:extLst>
              <a:ext uri="{FF2B5EF4-FFF2-40B4-BE49-F238E27FC236}">
                <a16:creationId xmlns="" xmlns:a16="http://schemas.microsoft.com/office/drawing/2014/main" id="{BA3C5074-289B-4252-86A7-A955B94E86FC}"/>
              </a:ext>
            </a:extLst>
          </p:cNvPr>
          <p:cNvSpPr/>
          <p:nvPr/>
        </p:nvSpPr>
        <p:spPr>
          <a:xfrm>
            <a:off x="0" y="0"/>
            <a:ext cx="10079998" cy="161999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2C3E50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10" name="Figura a mano libera 7">
            <a:extLst>
              <a:ext uri="{FF2B5EF4-FFF2-40B4-BE49-F238E27FC236}">
                <a16:creationId xmlns="" xmlns:a16="http://schemas.microsoft.com/office/drawing/2014/main" id="{2A03B19F-4A99-4EA7-ADFA-50AE64A15503}"/>
              </a:ext>
            </a:extLst>
          </p:cNvPr>
          <p:cNvSpPr/>
          <p:nvPr/>
        </p:nvSpPr>
        <p:spPr>
          <a:xfrm>
            <a:off x="9270004" y="6893999"/>
            <a:ext cx="539998" cy="53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val f5"/>
              <a:gd name="f15" fmla="val f6"/>
              <a:gd name="f16" fmla="*/ 0 f7 1"/>
              <a:gd name="f17" fmla="*/ f5 f0 1"/>
              <a:gd name="f18" fmla="*/ f9 f0 1"/>
              <a:gd name="f19" fmla="*/ f11 f0 1"/>
              <a:gd name="f20" fmla="+- f15 0 f14"/>
              <a:gd name="f21" fmla="*/ f16 1 f2"/>
              <a:gd name="f22" fmla="*/ f17 1 f2"/>
              <a:gd name="f23" fmla="*/ f18 1 f2"/>
              <a:gd name="f24" fmla="*/ f19 1 f2"/>
              <a:gd name="f25" fmla="*/ f20 1 21600"/>
              <a:gd name="f26" fmla="+- 0 0 f21"/>
              <a:gd name="f27" fmla="+- f22 0 f1"/>
              <a:gd name="f28" fmla="+- f23 0 f1"/>
              <a:gd name="f29" fmla="+- f24 0 f1"/>
              <a:gd name="f30" fmla="*/ 3163 f25 1"/>
              <a:gd name="f31" fmla="*/ 18437 f25 1"/>
              <a:gd name="f32" fmla="*/ 10800 f25 1"/>
              <a:gd name="f33" fmla="*/ 0 f25 1"/>
              <a:gd name="f34" fmla="*/ 21600 f25 1"/>
              <a:gd name="f35" fmla="*/ f26 f0 1"/>
              <a:gd name="f36" fmla="+- f28 0 f27"/>
              <a:gd name="f37" fmla="*/ f35 1 f7"/>
              <a:gd name="f38" fmla="*/ f32 1 f25"/>
              <a:gd name="f39" fmla="*/ f33 1 f25"/>
              <a:gd name="f40" fmla="*/ f30 1 f25"/>
              <a:gd name="f41" fmla="*/ f31 1 f25"/>
              <a:gd name="f42" fmla="*/ f34 1 f25"/>
              <a:gd name="f43" fmla="+- f37 0 f1"/>
              <a:gd name="f44" fmla="*/ f40 f12 1"/>
              <a:gd name="f45" fmla="*/ f41 f12 1"/>
              <a:gd name="f46" fmla="*/ f41 f13 1"/>
              <a:gd name="f47" fmla="*/ f40 f13 1"/>
              <a:gd name="f48" fmla="*/ f38 f12 1"/>
              <a:gd name="f49" fmla="*/ f39 f13 1"/>
              <a:gd name="f50" fmla="*/ f39 f12 1"/>
              <a:gd name="f51" fmla="*/ f38 f13 1"/>
              <a:gd name="f52" fmla="*/ f42 f13 1"/>
              <a:gd name="f53" fmla="*/ f42 f12 1"/>
              <a:gd name="f54" fmla="+- f43 f1 0"/>
              <a:gd name="f55" fmla="*/ f54 f7 1"/>
              <a:gd name="f56" fmla="*/ f55 1 f0"/>
              <a:gd name="f57" fmla="+- 0 0 f56"/>
              <a:gd name="f58" fmla="+- 0 0 f57"/>
              <a:gd name="f59" fmla="*/ f58 f0 1"/>
              <a:gd name="f60" fmla="*/ f59 1 f7"/>
              <a:gd name="f61" fmla="+- f60 0 f1"/>
              <a:gd name="f62" fmla="cos 1 f61"/>
              <a:gd name="f63" fmla="sin 1 f61"/>
              <a:gd name="f64" fmla="+- 0 0 f62"/>
              <a:gd name="f65" fmla="+- 0 0 f63"/>
              <a:gd name="f66" fmla="+- 0 0 f64"/>
              <a:gd name="f67" fmla="+- 0 0 f65"/>
              <a:gd name="f68" fmla="val f66"/>
              <a:gd name="f69" fmla="val f67"/>
              <a:gd name="f70" fmla="+- 0 0 f68"/>
              <a:gd name="f71" fmla="+- 0 0 f69"/>
              <a:gd name="f72" fmla="*/ 10800 f70 1"/>
              <a:gd name="f73" fmla="*/ 10800 f71 1"/>
              <a:gd name="f74" fmla="*/ f72 f72 1"/>
              <a:gd name="f75" fmla="*/ f73 f73 1"/>
              <a:gd name="f76" fmla="+- f74 f75 0"/>
              <a:gd name="f77" fmla="sqrt f76"/>
              <a:gd name="f78" fmla="*/ f8 1 f77"/>
              <a:gd name="f79" fmla="*/ f70 f78 1"/>
              <a:gd name="f80" fmla="*/ f71 f78 1"/>
              <a:gd name="f81" fmla="+- 10800 0 f79"/>
              <a:gd name="f82" fmla="+- 10800 0 f8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48" y="f49"/>
              </a:cxn>
              <a:cxn ang="f29">
                <a:pos x="f44" y="f47"/>
              </a:cxn>
              <a:cxn ang="f29">
                <a:pos x="f50" y="f51"/>
              </a:cxn>
              <a:cxn ang="f29">
                <a:pos x="f44" y="f46"/>
              </a:cxn>
              <a:cxn ang="f29">
                <a:pos x="f48" y="f52"/>
              </a:cxn>
              <a:cxn ang="f29">
                <a:pos x="f45" y="f46"/>
              </a:cxn>
              <a:cxn ang="f29">
                <a:pos x="f53" y="f51"/>
              </a:cxn>
              <a:cxn ang="f29">
                <a:pos x="f45" y="f47"/>
              </a:cxn>
            </a:cxnLst>
            <a:rect l="f44" t="f47" r="f45" b="f46"/>
            <a:pathLst>
              <a:path w="21600" h="21600">
                <a:moveTo>
                  <a:pt x="f81" y="f82"/>
                </a:moveTo>
                <a:arcTo wR="f10" hR="f10" stAng="f27" swAng="f36"/>
                <a:close/>
              </a:path>
            </a:pathLst>
          </a:custGeom>
          <a:solidFill>
            <a:srgbClr val="1ABC9C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BE0EBAF-E118-43DA-9808-E84E34D4A98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9999" y="301322"/>
            <a:ext cx="9359999" cy="95868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4A3CAA88-43D0-4B25-B2D8-D194F912B04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60365" y="1979611"/>
            <a:ext cx="4603747" cy="504030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DF92DF11-059F-48CD-A309-CC1ACC598AD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6516" y="1979611"/>
            <a:ext cx="4603747" cy="504030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C11813BD-D43A-488D-BF30-BEA6CEED417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F63C46CE-0C00-4EA5-AB50-0827B6C4ADA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C7C53B8F-D1F1-419F-91DF-996BBE3CB4C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CD6E3963-9A64-462F-B1A4-7FC9B08A5976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173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igura a mano libera 1">
            <a:extLst>
              <a:ext uri="{FF2B5EF4-FFF2-40B4-BE49-F238E27FC236}">
                <a16:creationId xmlns="" xmlns:a16="http://schemas.microsoft.com/office/drawing/2014/main" id="{6DDA45A6-AB29-458A-B9F3-939F1C058A7E}"/>
              </a:ext>
            </a:extLst>
          </p:cNvPr>
          <p:cNvSpPr>
            <a:spLocks noMove="1" noResize="1"/>
          </p:cNvSpPr>
          <p:nvPr/>
        </p:nvSpPr>
        <p:spPr>
          <a:xfrm>
            <a:off x="0" y="7200003"/>
            <a:ext cx="10079998" cy="35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2C3E50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11" name="Figura a mano libera 2">
            <a:extLst>
              <a:ext uri="{FF2B5EF4-FFF2-40B4-BE49-F238E27FC236}">
                <a16:creationId xmlns="" xmlns:a16="http://schemas.microsoft.com/office/drawing/2014/main" id="{05049771-DAF7-4D1B-8DBC-A7DF17515BE0}"/>
              </a:ext>
            </a:extLst>
          </p:cNvPr>
          <p:cNvSpPr/>
          <p:nvPr/>
        </p:nvSpPr>
        <p:spPr>
          <a:xfrm>
            <a:off x="0" y="0"/>
            <a:ext cx="10079998" cy="161999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2C3E50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12" name="Figura a mano libera 7">
            <a:extLst>
              <a:ext uri="{FF2B5EF4-FFF2-40B4-BE49-F238E27FC236}">
                <a16:creationId xmlns="" xmlns:a16="http://schemas.microsoft.com/office/drawing/2014/main" id="{34DA6CDC-123D-4969-9CC8-510206BDC25B}"/>
              </a:ext>
            </a:extLst>
          </p:cNvPr>
          <p:cNvSpPr/>
          <p:nvPr/>
        </p:nvSpPr>
        <p:spPr>
          <a:xfrm>
            <a:off x="9270004" y="6893999"/>
            <a:ext cx="539998" cy="53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val f5"/>
              <a:gd name="f15" fmla="val f6"/>
              <a:gd name="f16" fmla="*/ 0 f7 1"/>
              <a:gd name="f17" fmla="*/ f5 f0 1"/>
              <a:gd name="f18" fmla="*/ f9 f0 1"/>
              <a:gd name="f19" fmla="*/ f11 f0 1"/>
              <a:gd name="f20" fmla="+- f15 0 f14"/>
              <a:gd name="f21" fmla="*/ f16 1 f2"/>
              <a:gd name="f22" fmla="*/ f17 1 f2"/>
              <a:gd name="f23" fmla="*/ f18 1 f2"/>
              <a:gd name="f24" fmla="*/ f19 1 f2"/>
              <a:gd name="f25" fmla="*/ f20 1 21600"/>
              <a:gd name="f26" fmla="+- 0 0 f21"/>
              <a:gd name="f27" fmla="+- f22 0 f1"/>
              <a:gd name="f28" fmla="+- f23 0 f1"/>
              <a:gd name="f29" fmla="+- f24 0 f1"/>
              <a:gd name="f30" fmla="*/ 3163 f25 1"/>
              <a:gd name="f31" fmla="*/ 18437 f25 1"/>
              <a:gd name="f32" fmla="*/ 10800 f25 1"/>
              <a:gd name="f33" fmla="*/ 0 f25 1"/>
              <a:gd name="f34" fmla="*/ 21600 f25 1"/>
              <a:gd name="f35" fmla="*/ f26 f0 1"/>
              <a:gd name="f36" fmla="+- f28 0 f27"/>
              <a:gd name="f37" fmla="*/ f35 1 f7"/>
              <a:gd name="f38" fmla="*/ f32 1 f25"/>
              <a:gd name="f39" fmla="*/ f33 1 f25"/>
              <a:gd name="f40" fmla="*/ f30 1 f25"/>
              <a:gd name="f41" fmla="*/ f31 1 f25"/>
              <a:gd name="f42" fmla="*/ f34 1 f25"/>
              <a:gd name="f43" fmla="+- f37 0 f1"/>
              <a:gd name="f44" fmla="*/ f40 f12 1"/>
              <a:gd name="f45" fmla="*/ f41 f12 1"/>
              <a:gd name="f46" fmla="*/ f41 f13 1"/>
              <a:gd name="f47" fmla="*/ f40 f13 1"/>
              <a:gd name="f48" fmla="*/ f38 f12 1"/>
              <a:gd name="f49" fmla="*/ f39 f13 1"/>
              <a:gd name="f50" fmla="*/ f39 f12 1"/>
              <a:gd name="f51" fmla="*/ f38 f13 1"/>
              <a:gd name="f52" fmla="*/ f42 f13 1"/>
              <a:gd name="f53" fmla="*/ f42 f12 1"/>
              <a:gd name="f54" fmla="+- f43 f1 0"/>
              <a:gd name="f55" fmla="*/ f54 f7 1"/>
              <a:gd name="f56" fmla="*/ f55 1 f0"/>
              <a:gd name="f57" fmla="+- 0 0 f56"/>
              <a:gd name="f58" fmla="+- 0 0 f57"/>
              <a:gd name="f59" fmla="*/ f58 f0 1"/>
              <a:gd name="f60" fmla="*/ f59 1 f7"/>
              <a:gd name="f61" fmla="+- f60 0 f1"/>
              <a:gd name="f62" fmla="cos 1 f61"/>
              <a:gd name="f63" fmla="sin 1 f61"/>
              <a:gd name="f64" fmla="+- 0 0 f62"/>
              <a:gd name="f65" fmla="+- 0 0 f63"/>
              <a:gd name="f66" fmla="+- 0 0 f64"/>
              <a:gd name="f67" fmla="+- 0 0 f65"/>
              <a:gd name="f68" fmla="val f66"/>
              <a:gd name="f69" fmla="val f67"/>
              <a:gd name="f70" fmla="+- 0 0 f68"/>
              <a:gd name="f71" fmla="+- 0 0 f69"/>
              <a:gd name="f72" fmla="*/ 10800 f70 1"/>
              <a:gd name="f73" fmla="*/ 10800 f71 1"/>
              <a:gd name="f74" fmla="*/ f72 f72 1"/>
              <a:gd name="f75" fmla="*/ f73 f73 1"/>
              <a:gd name="f76" fmla="+- f74 f75 0"/>
              <a:gd name="f77" fmla="sqrt f76"/>
              <a:gd name="f78" fmla="*/ f8 1 f77"/>
              <a:gd name="f79" fmla="*/ f70 f78 1"/>
              <a:gd name="f80" fmla="*/ f71 f78 1"/>
              <a:gd name="f81" fmla="+- 10800 0 f79"/>
              <a:gd name="f82" fmla="+- 10800 0 f8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48" y="f49"/>
              </a:cxn>
              <a:cxn ang="f29">
                <a:pos x="f44" y="f47"/>
              </a:cxn>
              <a:cxn ang="f29">
                <a:pos x="f50" y="f51"/>
              </a:cxn>
              <a:cxn ang="f29">
                <a:pos x="f44" y="f46"/>
              </a:cxn>
              <a:cxn ang="f29">
                <a:pos x="f48" y="f52"/>
              </a:cxn>
              <a:cxn ang="f29">
                <a:pos x="f45" y="f46"/>
              </a:cxn>
              <a:cxn ang="f29">
                <a:pos x="f53" y="f51"/>
              </a:cxn>
              <a:cxn ang="f29">
                <a:pos x="f45" y="f47"/>
              </a:cxn>
            </a:cxnLst>
            <a:rect l="f44" t="f47" r="f45" b="f46"/>
            <a:pathLst>
              <a:path w="21600" h="21600">
                <a:moveTo>
                  <a:pt x="f81" y="f82"/>
                </a:moveTo>
                <a:arcTo wR="f10" hR="f10" stAng="f27" swAng="f36"/>
                <a:close/>
              </a:path>
            </a:pathLst>
          </a:custGeom>
          <a:solidFill>
            <a:srgbClr val="1ABC9C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0F7C3E4-1596-45D6-AF7C-80FD25C155A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79997FBF-246F-41F1-8063-5BF25517F1E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46E054C0-D34D-4C45-A457-6CA61A687E7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EB5290A1-0198-44D1-AC33-CDED7179A4AE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9B777170-A25C-427D-B265-C81063D7E6F6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8E9AD74C-A28C-4B43-A307-B317562A4FA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BDD20768-00D1-4678-AE16-C28AF816B35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44649C42-73A7-4155-A03A-D502811068A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B9548C8A-D826-4A16-B2CD-EDE32E3FF07D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809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igura a mano libera 1">
            <a:extLst>
              <a:ext uri="{FF2B5EF4-FFF2-40B4-BE49-F238E27FC236}">
                <a16:creationId xmlns="" xmlns:a16="http://schemas.microsoft.com/office/drawing/2014/main" id="{91ECBADC-86CD-4EA2-8C42-3F1B97BB34A1}"/>
              </a:ext>
            </a:extLst>
          </p:cNvPr>
          <p:cNvSpPr>
            <a:spLocks noMove="1" noResize="1"/>
          </p:cNvSpPr>
          <p:nvPr/>
        </p:nvSpPr>
        <p:spPr>
          <a:xfrm>
            <a:off x="0" y="7200003"/>
            <a:ext cx="10079998" cy="35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2C3E50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7" name="Figura a mano libera 2">
            <a:extLst>
              <a:ext uri="{FF2B5EF4-FFF2-40B4-BE49-F238E27FC236}">
                <a16:creationId xmlns="" xmlns:a16="http://schemas.microsoft.com/office/drawing/2014/main" id="{49A155BA-0927-45EA-8AF8-1F691E10C50B}"/>
              </a:ext>
            </a:extLst>
          </p:cNvPr>
          <p:cNvSpPr/>
          <p:nvPr/>
        </p:nvSpPr>
        <p:spPr>
          <a:xfrm>
            <a:off x="0" y="0"/>
            <a:ext cx="10079998" cy="161999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2C3E50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8" name="Figura a mano libera 7">
            <a:extLst>
              <a:ext uri="{FF2B5EF4-FFF2-40B4-BE49-F238E27FC236}">
                <a16:creationId xmlns="" xmlns:a16="http://schemas.microsoft.com/office/drawing/2014/main" id="{0563DF7B-3068-4787-BC76-11CD224B1C8C}"/>
              </a:ext>
            </a:extLst>
          </p:cNvPr>
          <p:cNvSpPr/>
          <p:nvPr/>
        </p:nvSpPr>
        <p:spPr>
          <a:xfrm>
            <a:off x="9270004" y="6893999"/>
            <a:ext cx="539998" cy="53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val f5"/>
              <a:gd name="f15" fmla="val f6"/>
              <a:gd name="f16" fmla="*/ 0 f7 1"/>
              <a:gd name="f17" fmla="*/ f5 f0 1"/>
              <a:gd name="f18" fmla="*/ f9 f0 1"/>
              <a:gd name="f19" fmla="*/ f11 f0 1"/>
              <a:gd name="f20" fmla="+- f15 0 f14"/>
              <a:gd name="f21" fmla="*/ f16 1 f2"/>
              <a:gd name="f22" fmla="*/ f17 1 f2"/>
              <a:gd name="f23" fmla="*/ f18 1 f2"/>
              <a:gd name="f24" fmla="*/ f19 1 f2"/>
              <a:gd name="f25" fmla="*/ f20 1 21600"/>
              <a:gd name="f26" fmla="+- 0 0 f21"/>
              <a:gd name="f27" fmla="+- f22 0 f1"/>
              <a:gd name="f28" fmla="+- f23 0 f1"/>
              <a:gd name="f29" fmla="+- f24 0 f1"/>
              <a:gd name="f30" fmla="*/ 3163 f25 1"/>
              <a:gd name="f31" fmla="*/ 18437 f25 1"/>
              <a:gd name="f32" fmla="*/ 10800 f25 1"/>
              <a:gd name="f33" fmla="*/ 0 f25 1"/>
              <a:gd name="f34" fmla="*/ 21600 f25 1"/>
              <a:gd name="f35" fmla="*/ f26 f0 1"/>
              <a:gd name="f36" fmla="+- f28 0 f27"/>
              <a:gd name="f37" fmla="*/ f35 1 f7"/>
              <a:gd name="f38" fmla="*/ f32 1 f25"/>
              <a:gd name="f39" fmla="*/ f33 1 f25"/>
              <a:gd name="f40" fmla="*/ f30 1 f25"/>
              <a:gd name="f41" fmla="*/ f31 1 f25"/>
              <a:gd name="f42" fmla="*/ f34 1 f25"/>
              <a:gd name="f43" fmla="+- f37 0 f1"/>
              <a:gd name="f44" fmla="*/ f40 f12 1"/>
              <a:gd name="f45" fmla="*/ f41 f12 1"/>
              <a:gd name="f46" fmla="*/ f41 f13 1"/>
              <a:gd name="f47" fmla="*/ f40 f13 1"/>
              <a:gd name="f48" fmla="*/ f38 f12 1"/>
              <a:gd name="f49" fmla="*/ f39 f13 1"/>
              <a:gd name="f50" fmla="*/ f39 f12 1"/>
              <a:gd name="f51" fmla="*/ f38 f13 1"/>
              <a:gd name="f52" fmla="*/ f42 f13 1"/>
              <a:gd name="f53" fmla="*/ f42 f12 1"/>
              <a:gd name="f54" fmla="+- f43 f1 0"/>
              <a:gd name="f55" fmla="*/ f54 f7 1"/>
              <a:gd name="f56" fmla="*/ f55 1 f0"/>
              <a:gd name="f57" fmla="+- 0 0 f56"/>
              <a:gd name="f58" fmla="+- 0 0 f57"/>
              <a:gd name="f59" fmla="*/ f58 f0 1"/>
              <a:gd name="f60" fmla="*/ f59 1 f7"/>
              <a:gd name="f61" fmla="+- f60 0 f1"/>
              <a:gd name="f62" fmla="cos 1 f61"/>
              <a:gd name="f63" fmla="sin 1 f61"/>
              <a:gd name="f64" fmla="+- 0 0 f62"/>
              <a:gd name="f65" fmla="+- 0 0 f63"/>
              <a:gd name="f66" fmla="+- 0 0 f64"/>
              <a:gd name="f67" fmla="+- 0 0 f65"/>
              <a:gd name="f68" fmla="val f66"/>
              <a:gd name="f69" fmla="val f67"/>
              <a:gd name="f70" fmla="+- 0 0 f68"/>
              <a:gd name="f71" fmla="+- 0 0 f69"/>
              <a:gd name="f72" fmla="*/ 10800 f70 1"/>
              <a:gd name="f73" fmla="*/ 10800 f71 1"/>
              <a:gd name="f74" fmla="*/ f72 f72 1"/>
              <a:gd name="f75" fmla="*/ f73 f73 1"/>
              <a:gd name="f76" fmla="+- f74 f75 0"/>
              <a:gd name="f77" fmla="sqrt f76"/>
              <a:gd name="f78" fmla="*/ f8 1 f77"/>
              <a:gd name="f79" fmla="*/ f70 f78 1"/>
              <a:gd name="f80" fmla="*/ f71 f78 1"/>
              <a:gd name="f81" fmla="+- 10800 0 f79"/>
              <a:gd name="f82" fmla="+- 10800 0 f8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48" y="f49"/>
              </a:cxn>
              <a:cxn ang="f29">
                <a:pos x="f44" y="f47"/>
              </a:cxn>
              <a:cxn ang="f29">
                <a:pos x="f50" y="f51"/>
              </a:cxn>
              <a:cxn ang="f29">
                <a:pos x="f44" y="f46"/>
              </a:cxn>
              <a:cxn ang="f29">
                <a:pos x="f48" y="f52"/>
              </a:cxn>
              <a:cxn ang="f29">
                <a:pos x="f45" y="f46"/>
              </a:cxn>
              <a:cxn ang="f29">
                <a:pos x="f53" y="f51"/>
              </a:cxn>
              <a:cxn ang="f29">
                <a:pos x="f45" y="f47"/>
              </a:cxn>
            </a:cxnLst>
            <a:rect l="f44" t="f47" r="f45" b="f46"/>
            <a:pathLst>
              <a:path w="21600" h="21600">
                <a:moveTo>
                  <a:pt x="f81" y="f82"/>
                </a:moveTo>
                <a:arcTo wR="f10" hR="f10" stAng="f27" swAng="f36"/>
                <a:close/>
              </a:path>
            </a:pathLst>
          </a:custGeom>
          <a:solidFill>
            <a:srgbClr val="1ABC9C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1650708-07D2-413E-B049-3E432A641E1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9999" y="301322"/>
            <a:ext cx="9359999" cy="95868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61993B4C-752D-4EF9-B71D-316BBF167A2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BD430717-61D1-4670-A77A-AC6CB2DD4CD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9D0DF194-FCD3-43A9-B2F3-D35DEFAE07D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36F974CD-3080-46E6-90EF-9478215585D3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970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igura a mano libera 1">
            <a:extLst>
              <a:ext uri="{FF2B5EF4-FFF2-40B4-BE49-F238E27FC236}">
                <a16:creationId xmlns="" xmlns:a16="http://schemas.microsoft.com/office/drawing/2014/main" id="{D253711F-5CE7-43DE-A881-20EA0E472992}"/>
              </a:ext>
            </a:extLst>
          </p:cNvPr>
          <p:cNvSpPr>
            <a:spLocks noMove="1" noResize="1"/>
          </p:cNvSpPr>
          <p:nvPr/>
        </p:nvSpPr>
        <p:spPr>
          <a:xfrm>
            <a:off x="0" y="7200003"/>
            <a:ext cx="10079998" cy="35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2C3E50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6" name="Figura a mano libera 2">
            <a:extLst>
              <a:ext uri="{FF2B5EF4-FFF2-40B4-BE49-F238E27FC236}">
                <a16:creationId xmlns="" xmlns:a16="http://schemas.microsoft.com/office/drawing/2014/main" id="{E2C1C94C-EB09-4F9C-BC35-A4423133D53C}"/>
              </a:ext>
            </a:extLst>
          </p:cNvPr>
          <p:cNvSpPr/>
          <p:nvPr/>
        </p:nvSpPr>
        <p:spPr>
          <a:xfrm>
            <a:off x="0" y="0"/>
            <a:ext cx="10079998" cy="161999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2C3E50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7" name="Figura a mano libera 7">
            <a:extLst>
              <a:ext uri="{FF2B5EF4-FFF2-40B4-BE49-F238E27FC236}">
                <a16:creationId xmlns="" xmlns:a16="http://schemas.microsoft.com/office/drawing/2014/main" id="{14A5268E-E14C-4390-A731-6B9E67C71979}"/>
              </a:ext>
            </a:extLst>
          </p:cNvPr>
          <p:cNvSpPr/>
          <p:nvPr/>
        </p:nvSpPr>
        <p:spPr>
          <a:xfrm>
            <a:off x="9270004" y="6893999"/>
            <a:ext cx="539998" cy="53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val f5"/>
              <a:gd name="f15" fmla="val f6"/>
              <a:gd name="f16" fmla="*/ 0 f7 1"/>
              <a:gd name="f17" fmla="*/ f5 f0 1"/>
              <a:gd name="f18" fmla="*/ f9 f0 1"/>
              <a:gd name="f19" fmla="*/ f11 f0 1"/>
              <a:gd name="f20" fmla="+- f15 0 f14"/>
              <a:gd name="f21" fmla="*/ f16 1 f2"/>
              <a:gd name="f22" fmla="*/ f17 1 f2"/>
              <a:gd name="f23" fmla="*/ f18 1 f2"/>
              <a:gd name="f24" fmla="*/ f19 1 f2"/>
              <a:gd name="f25" fmla="*/ f20 1 21600"/>
              <a:gd name="f26" fmla="+- 0 0 f21"/>
              <a:gd name="f27" fmla="+- f22 0 f1"/>
              <a:gd name="f28" fmla="+- f23 0 f1"/>
              <a:gd name="f29" fmla="+- f24 0 f1"/>
              <a:gd name="f30" fmla="*/ 3163 f25 1"/>
              <a:gd name="f31" fmla="*/ 18437 f25 1"/>
              <a:gd name="f32" fmla="*/ 10800 f25 1"/>
              <a:gd name="f33" fmla="*/ 0 f25 1"/>
              <a:gd name="f34" fmla="*/ 21600 f25 1"/>
              <a:gd name="f35" fmla="*/ f26 f0 1"/>
              <a:gd name="f36" fmla="+- f28 0 f27"/>
              <a:gd name="f37" fmla="*/ f35 1 f7"/>
              <a:gd name="f38" fmla="*/ f32 1 f25"/>
              <a:gd name="f39" fmla="*/ f33 1 f25"/>
              <a:gd name="f40" fmla="*/ f30 1 f25"/>
              <a:gd name="f41" fmla="*/ f31 1 f25"/>
              <a:gd name="f42" fmla="*/ f34 1 f25"/>
              <a:gd name="f43" fmla="+- f37 0 f1"/>
              <a:gd name="f44" fmla="*/ f40 f12 1"/>
              <a:gd name="f45" fmla="*/ f41 f12 1"/>
              <a:gd name="f46" fmla="*/ f41 f13 1"/>
              <a:gd name="f47" fmla="*/ f40 f13 1"/>
              <a:gd name="f48" fmla="*/ f38 f12 1"/>
              <a:gd name="f49" fmla="*/ f39 f13 1"/>
              <a:gd name="f50" fmla="*/ f39 f12 1"/>
              <a:gd name="f51" fmla="*/ f38 f13 1"/>
              <a:gd name="f52" fmla="*/ f42 f13 1"/>
              <a:gd name="f53" fmla="*/ f42 f12 1"/>
              <a:gd name="f54" fmla="+- f43 f1 0"/>
              <a:gd name="f55" fmla="*/ f54 f7 1"/>
              <a:gd name="f56" fmla="*/ f55 1 f0"/>
              <a:gd name="f57" fmla="+- 0 0 f56"/>
              <a:gd name="f58" fmla="+- 0 0 f57"/>
              <a:gd name="f59" fmla="*/ f58 f0 1"/>
              <a:gd name="f60" fmla="*/ f59 1 f7"/>
              <a:gd name="f61" fmla="+- f60 0 f1"/>
              <a:gd name="f62" fmla="cos 1 f61"/>
              <a:gd name="f63" fmla="sin 1 f61"/>
              <a:gd name="f64" fmla="+- 0 0 f62"/>
              <a:gd name="f65" fmla="+- 0 0 f63"/>
              <a:gd name="f66" fmla="+- 0 0 f64"/>
              <a:gd name="f67" fmla="+- 0 0 f65"/>
              <a:gd name="f68" fmla="val f66"/>
              <a:gd name="f69" fmla="val f67"/>
              <a:gd name="f70" fmla="+- 0 0 f68"/>
              <a:gd name="f71" fmla="+- 0 0 f69"/>
              <a:gd name="f72" fmla="*/ 10800 f70 1"/>
              <a:gd name="f73" fmla="*/ 10800 f71 1"/>
              <a:gd name="f74" fmla="*/ f72 f72 1"/>
              <a:gd name="f75" fmla="*/ f73 f73 1"/>
              <a:gd name="f76" fmla="+- f74 f75 0"/>
              <a:gd name="f77" fmla="sqrt f76"/>
              <a:gd name="f78" fmla="*/ f8 1 f77"/>
              <a:gd name="f79" fmla="*/ f70 f78 1"/>
              <a:gd name="f80" fmla="*/ f71 f78 1"/>
              <a:gd name="f81" fmla="+- 10800 0 f79"/>
              <a:gd name="f82" fmla="+- 10800 0 f8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48" y="f49"/>
              </a:cxn>
              <a:cxn ang="f29">
                <a:pos x="f44" y="f47"/>
              </a:cxn>
              <a:cxn ang="f29">
                <a:pos x="f50" y="f51"/>
              </a:cxn>
              <a:cxn ang="f29">
                <a:pos x="f44" y="f46"/>
              </a:cxn>
              <a:cxn ang="f29">
                <a:pos x="f48" y="f52"/>
              </a:cxn>
              <a:cxn ang="f29">
                <a:pos x="f45" y="f46"/>
              </a:cxn>
              <a:cxn ang="f29">
                <a:pos x="f53" y="f51"/>
              </a:cxn>
              <a:cxn ang="f29">
                <a:pos x="f45" y="f47"/>
              </a:cxn>
            </a:cxnLst>
            <a:rect l="f44" t="f47" r="f45" b="f46"/>
            <a:pathLst>
              <a:path w="21600" h="21600">
                <a:moveTo>
                  <a:pt x="f81" y="f82"/>
                </a:moveTo>
                <a:arcTo wR="f10" hR="f10" stAng="f27" swAng="f36"/>
                <a:close/>
              </a:path>
            </a:pathLst>
          </a:custGeom>
          <a:solidFill>
            <a:srgbClr val="1ABC9C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EC98F1F6-470C-4439-84C5-169DA5D86B8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6B237D25-B01E-44E2-924B-4DD4D652CA1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EEB48AAB-B865-41E2-944D-6D36F08E847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F72869D1-8FD8-4416-A4A1-376BE3088F21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163114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igura a mano libera 1">
            <a:extLst>
              <a:ext uri="{FF2B5EF4-FFF2-40B4-BE49-F238E27FC236}">
                <a16:creationId xmlns="" xmlns:a16="http://schemas.microsoft.com/office/drawing/2014/main" id="{1728746A-75EF-43A1-969C-9FD6EE7166DB}"/>
              </a:ext>
            </a:extLst>
          </p:cNvPr>
          <p:cNvSpPr>
            <a:spLocks noMove="1" noResize="1"/>
          </p:cNvSpPr>
          <p:nvPr/>
        </p:nvSpPr>
        <p:spPr>
          <a:xfrm>
            <a:off x="0" y="7200003"/>
            <a:ext cx="10079998" cy="35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2C3E50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9" name="Figura a mano libera 2">
            <a:extLst>
              <a:ext uri="{FF2B5EF4-FFF2-40B4-BE49-F238E27FC236}">
                <a16:creationId xmlns="" xmlns:a16="http://schemas.microsoft.com/office/drawing/2014/main" id="{4F3E714A-F254-42E4-9C4C-6EA515AA5A24}"/>
              </a:ext>
            </a:extLst>
          </p:cNvPr>
          <p:cNvSpPr/>
          <p:nvPr/>
        </p:nvSpPr>
        <p:spPr>
          <a:xfrm>
            <a:off x="0" y="0"/>
            <a:ext cx="10079998" cy="161999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2C3E50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10" name="Figura a mano libera 7">
            <a:extLst>
              <a:ext uri="{FF2B5EF4-FFF2-40B4-BE49-F238E27FC236}">
                <a16:creationId xmlns="" xmlns:a16="http://schemas.microsoft.com/office/drawing/2014/main" id="{38D341AC-3E86-42B9-8A12-DBAD11D94341}"/>
              </a:ext>
            </a:extLst>
          </p:cNvPr>
          <p:cNvSpPr/>
          <p:nvPr/>
        </p:nvSpPr>
        <p:spPr>
          <a:xfrm>
            <a:off x="9270004" y="6893999"/>
            <a:ext cx="539998" cy="53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val f5"/>
              <a:gd name="f15" fmla="val f6"/>
              <a:gd name="f16" fmla="*/ 0 f7 1"/>
              <a:gd name="f17" fmla="*/ f5 f0 1"/>
              <a:gd name="f18" fmla="*/ f9 f0 1"/>
              <a:gd name="f19" fmla="*/ f11 f0 1"/>
              <a:gd name="f20" fmla="+- f15 0 f14"/>
              <a:gd name="f21" fmla="*/ f16 1 f2"/>
              <a:gd name="f22" fmla="*/ f17 1 f2"/>
              <a:gd name="f23" fmla="*/ f18 1 f2"/>
              <a:gd name="f24" fmla="*/ f19 1 f2"/>
              <a:gd name="f25" fmla="*/ f20 1 21600"/>
              <a:gd name="f26" fmla="+- 0 0 f21"/>
              <a:gd name="f27" fmla="+- f22 0 f1"/>
              <a:gd name="f28" fmla="+- f23 0 f1"/>
              <a:gd name="f29" fmla="+- f24 0 f1"/>
              <a:gd name="f30" fmla="*/ 3163 f25 1"/>
              <a:gd name="f31" fmla="*/ 18437 f25 1"/>
              <a:gd name="f32" fmla="*/ 10800 f25 1"/>
              <a:gd name="f33" fmla="*/ 0 f25 1"/>
              <a:gd name="f34" fmla="*/ 21600 f25 1"/>
              <a:gd name="f35" fmla="*/ f26 f0 1"/>
              <a:gd name="f36" fmla="+- f28 0 f27"/>
              <a:gd name="f37" fmla="*/ f35 1 f7"/>
              <a:gd name="f38" fmla="*/ f32 1 f25"/>
              <a:gd name="f39" fmla="*/ f33 1 f25"/>
              <a:gd name="f40" fmla="*/ f30 1 f25"/>
              <a:gd name="f41" fmla="*/ f31 1 f25"/>
              <a:gd name="f42" fmla="*/ f34 1 f25"/>
              <a:gd name="f43" fmla="+- f37 0 f1"/>
              <a:gd name="f44" fmla="*/ f40 f12 1"/>
              <a:gd name="f45" fmla="*/ f41 f12 1"/>
              <a:gd name="f46" fmla="*/ f41 f13 1"/>
              <a:gd name="f47" fmla="*/ f40 f13 1"/>
              <a:gd name="f48" fmla="*/ f38 f12 1"/>
              <a:gd name="f49" fmla="*/ f39 f13 1"/>
              <a:gd name="f50" fmla="*/ f39 f12 1"/>
              <a:gd name="f51" fmla="*/ f38 f13 1"/>
              <a:gd name="f52" fmla="*/ f42 f13 1"/>
              <a:gd name="f53" fmla="*/ f42 f12 1"/>
              <a:gd name="f54" fmla="+- f43 f1 0"/>
              <a:gd name="f55" fmla="*/ f54 f7 1"/>
              <a:gd name="f56" fmla="*/ f55 1 f0"/>
              <a:gd name="f57" fmla="+- 0 0 f56"/>
              <a:gd name="f58" fmla="+- 0 0 f57"/>
              <a:gd name="f59" fmla="*/ f58 f0 1"/>
              <a:gd name="f60" fmla="*/ f59 1 f7"/>
              <a:gd name="f61" fmla="+- f60 0 f1"/>
              <a:gd name="f62" fmla="cos 1 f61"/>
              <a:gd name="f63" fmla="sin 1 f61"/>
              <a:gd name="f64" fmla="+- 0 0 f62"/>
              <a:gd name="f65" fmla="+- 0 0 f63"/>
              <a:gd name="f66" fmla="+- 0 0 f64"/>
              <a:gd name="f67" fmla="+- 0 0 f65"/>
              <a:gd name="f68" fmla="val f66"/>
              <a:gd name="f69" fmla="val f67"/>
              <a:gd name="f70" fmla="+- 0 0 f68"/>
              <a:gd name="f71" fmla="+- 0 0 f69"/>
              <a:gd name="f72" fmla="*/ 10800 f70 1"/>
              <a:gd name="f73" fmla="*/ 10800 f71 1"/>
              <a:gd name="f74" fmla="*/ f72 f72 1"/>
              <a:gd name="f75" fmla="*/ f73 f73 1"/>
              <a:gd name="f76" fmla="+- f74 f75 0"/>
              <a:gd name="f77" fmla="sqrt f76"/>
              <a:gd name="f78" fmla="*/ f8 1 f77"/>
              <a:gd name="f79" fmla="*/ f70 f78 1"/>
              <a:gd name="f80" fmla="*/ f71 f78 1"/>
              <a:gd name="f81" fmla="+- 10800 0 f79"/>
              <a:gd name="f82" fmla="+- 10800 0 f8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48" y="f49"/>
              </a:cxn>
              <a:cxn ang="f29">
                <a:pos x="f44" y="f47"/>
              </a:cxn>
              <a:cxn ang="f29">
                <a:pos x="f50" y="f51"/>
              </a:cxn>
              <a:cxn ang="f29">
                <a:pos x="f44" y="f46"/>
              </a:cxn>
              <a:cxn ang="f29">
                <a:pos x="f48" y="f52"/>
              </a:cxn>
              <a:cxn ang="f29">
                <a:pos x="f45" y="f46"/>
              </a:cxn>
              <a:cxn ang="f29">
                <a:pos x="f53" y="f51"/>
              </a:cxn>
              <a:cxn ang="f29">
                <a:pos x="f45" y="f47"/>
              </a:cxn>
            </a:cxnLst>
            <a:rect l="f44" t="f47" r="f45" b="f46"/>
            <a:pathLst>
              <a:path w="21600" h="21600">
                <a:moveTo>
                  <a:pt x="f81" y="f82"/>
                </a:moveTo>
                <a:arcTo wR="f10" hR="f10" stAng="f27" swAng="f36"/>
                <a:close/>
              </a:path>
            </a:pathLst>
          </a:custGeom>
          <a:solidFill>
            <a:srgbClr val="1ABC9C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6835145-33AA-449F-8E6D-C2248E3246E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7E180CFC-D6BE-495C-926C-2B9C1CF3EBC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E15998A9-602C-41B0-BBA8-4D20F7C1563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80746A05-128B-41B7-BD5F-F37293FEEBD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52E48898-C9AF-4BD6-A6A6-8543C9247A3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AED3EC5D-44AB-4C71-BFE1-18EE8D1379B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C9741AA5-1EE8-418B-84A6-BF353903F5EE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8454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igura a mano libera 1">
            <a:extLst>
              <a:ext uri="{FF2B5EF4-FFF2-40B4-BE49-F238E27FC236}">
                <a16:creationId xmlns="" xmlns:a16="http://schemas.microsoft.com/office/drawing/2014/main" id="{A469DB83-5CDD-4E40-8050-4E14BE089EC9}"/>
              </a:ext>
            </a:extLst>
          </p:cNvPr>
          <p:cNvSpPr>
            <a:spLocks noMove="1" noResize="1"/>
          </p:cNvSpPr>
          <p:nvPr/>
        </p:nvSpPr>
        <p:spPr>
          <a:xfrm>
            <a:off x="0" y="7200003"/>
            <a:ext cx="10079998" cy="35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2C3E50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9" name="Figura a mano libera 2">
            <a:extLst>
              <a:ext uri="{FF2B5EF4-FFF2-40B4-BE49-F238E27FC236}">
                <a16:creationId xmlns="" xmlns:a16="http://schemas.microsoft.com/office/drawing/2014/main" id="{612579B8-9339-4CA3-A8AA-C44E289AC970}"/>
              </a:ext>
            </a:extLst>
          </p:cNvPr>
          <p:cNvSpPr/>
          <p:nvPr/>
        </p:nvSpPr>
        <p:spPr>
          <a:xfrm>
            <a:off x="0" y="0"/>
            <a:ext cx="10079998" cy="161999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2C3E50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10" name="Figura a mano libera 7">
            <a:extLst>
              <a:ext uri="{FF2B5EF4-FFF2-40B4-BE49-F238E27FC236}">
                <a16:creationId xmlns="" xmlns:a16="http://schemas.microsoft.com/office/drawing/2014/main" id="{A1592201-AF78-4027-B4CA-11963D068D4B}"/>
              </a:ext>
            </a:extLst>
          </p:cNvPr>
          <p:cNvSpPr/>
          <p:nvPr/>
        </p:nvSpPr>
        <p:spPr>
          <a:xfrm>
            <a:off x="9270004" y="6893999"/>
            <a:ext cx="539998" cy="53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val f5"/>
              <a:gd name="f15" fmla="val f6"/>
              <a:gd name="f16" fmla="*/ 0 f7 1"/>
              <a:gd name="f17" fmla="*/ f5 f0 1"/>
              <a:gd name="f18" fmla="*/ f9 f0 1"/>
              <a:gd name="f19" fmla="*/ f11 f0 1"/>
              <a:gd name="f20" fmla="+- f15 0 f14"/>
              <a:gd name="f21" fmla="*/ f16 1 f2"/>
              <a:gd name="f22" fmla="*/ f17 1 f2"/>
              <a:gd name="f23" fmla="*/ f18 1 f2"/>
              <a:gd name="f24" fmla="*/ f19 1 f2"/>
              <a:gd name="f25" fmla="*/ f20 1 21600"/>
              <a:gd name="f26" fmla="+- 0 0 f21"/>
              <a:gd name="f27" fmla="+- f22 0 f1"/>
              <a:gd name="f28" fmla="+- f23 0 f1"/>
              <a:gd name="f29" fmla="+- f24 0 f1"/>
              <a:gd name="f30" fmla="*/ 3163 f25 1"/>
              <a:gd name="f31" fmla="*/ 18437 f25 1"/>
              <a:gd name="f32" fmla="*/ 10800 f25 1"/>
              <a:gd name="f33" fmla="*/ 0 f25 1"/>
              <a:gd name="f34" fmla="*/ 21600 f25 1"/>
              <a:gd name="f35" fmla="*/ f26 f0 1"/>
              <a:gd name="f36" fmla="+- f28 0 f27"/>
              <a:gd name="f37" fmla="*/ f35 1 f7"/>
              <a:gd name="f38" fmla="*/ f32 1 f25"/>
              <a:gd name="f39" fmla="*/ f33 1 f25"/>
              <a:gd name="f40" fmla="*/ f30 1 f25"/>
              <a:gd name="f41" fmla="*/ f31 1 f25"/>
              <a:gd name="f42" fmla="*/ f34 1 f25"/>
              <a:gd name="f43" fmla="+- f37 0 f1"/>
              <a:gd name="f44" fmla="*/ f40 f12 1"/>
              <a:gd name="f45" fmla="*/ f41 f12 1"/>
              <a:gd name="f46" fmla="*/ f41 f13 1"/>
              <a:gd name="f47" fmla="*/ f40 f13 1"/>
              <a:gd name="f48" fmla="*/ f38 f12 1"/>
              <a:gd name="f49" fmla="*/ f39 f13 1"/>
              <a:gd name="f50" fmla="*/ f39 f12 1"/>
              <a:gd name="f51" fmla="*/ f38 f13 1"/>
              <a:gd name="f52" fmla="*/ f42 f13 1"/>
              <a:gd name="f53" fmla="*/ f42 f12 1"/>
              <a:gd name="f54" fmla="+- f43 f1 0"/>
              <a:gd name="f55" fmla="*/ f54 f7 1"/>
              <a:gd name="f56" fmla="*/ f55 1 f0"/>
              <a:gd name="f57" fmla="+- 0 0 f56"/>
              <a:gd name="f58" fmla="+- 0 0 f57"/>
              <a:gd name="f59" fmla="*/ f58 f0 1"/>
              <a:gd name="f60" fmla="*/ f59 1 f7"/>
              <a:gd name="f61" fmla="+- f60 0 f1"/>
              <a:gd name="f62" fmla="cos 1 f61"/>
              <a:gd name="f63" fmla="sin 1 f61"/>
              <a:gd name="f64" fmla="+- 0 0 f62"/>
              <a:gd name="f65" fmla="+- 0 0 f63"/>
              <a:gd name="f66" fmla="+- 0 0 f64"/>
              <a:gd name="f67" fmla="+- 0 0 f65"/>
              <a:gd name="f68" fmla="val f66"/>
              <a:gd name="f69" fmla="val f67"/>
              <a:gd name="f70" fmla="+- 0 0 f68"/>
              <a:gd name="f71" fmla="+- 0 0 f69"/>
              <a:gd name="f72" fmla="*/ 10800 f70 1"/>
              <a:gd name="f73" fmla="*/ 10800 f71 1"/>
              <a:gd name="f74" fmla="*/ f72 f72 1"/>
              <a:gd name="f75" fmla="*/ f73 f73 1"/>
              <a:gd name="f76" fmla="+- f74 f75 0"/>
              <a:gd name="f77" fmla="sqrt f76"/>
              <a:gd name="f78" fmla="*/ f8 1 f77"/>
              <a:gd name="f79" fmla="*/ f70 f78 1"/>
              <a:gd name="f80" fmla="*/ f71 f78 1"/>
              <a:gd name="f81" fmla="+- 10800 0 f79"/>
              <a:gd name="f82" fmla="+- 10800 0 f8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48" y="f49"/>
              </a:cxn>
              <a:cxn ang="f29">
                <a:pos x="f44" y="f47"/>
              </a:cxn>
              <a:cxn ang="f29">
                <a:pos x="f50" y="f51"/>
              </a:cxn>
              <a:cxn ang="f29">
                <a:pos x="f44" y="f46"/>
              </a:cxn>
              <a:cxn ang="f29">
                <a:pos x="f48" y="f52"/>
              </a:cxn>
              <a:cxn ang="f29">
                <a:pos x="f45" y="f46"/>
              </a:cxn>
              <a:cxn ang="f29">
                <a:pos x="f53" y="f51"/>
              </a:cxn>
              <a:cxn ang="f29">
                <a:pos x="f45" y="f47"/>
              </a:cxn>
            </a:cxnLst>
            <a:rect l="f44" t="f47" r="f45" b="f46"/>
            <a:pathLst>
              <a:path w="21600" h="21600">
                <a:moveTo>
                  <a:pt x="f81" y="f82"/>
                </a:moveTo>
                <a:arcTo wR="f10" hR="f10" stAng="f27" swAng="f36"/>
                <a:close/>
              </a:path>
            </a:pathLst>
          </a:custGeom>
          <a:solidFill>
            <a:srgbClr val="1ABC9C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0615A5C-2E8E-4352-8C8D-ACBA3F33EE2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05382575-CA88-4213-80DA-76C3D9B3C815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F6DFC9AD-94D3-423E-8B5B-A7D613D559A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4B799F55-1853-453A-9EE3-79D9EA37F8B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59999" y="7200003"/>
            <a:ext cx="2880003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B6B512E2-71A4-4809-BCA1-CB32910072C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20002" y="7200003"/>
            <a:ext cx="3240002" cy="3599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EF2E7BC0-A2C1-4392-B6BA-4CE10EEE8B8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179999" y="6803995"/>
            <a:ext cx="719998" cy="719998"/>
          </a:xfrm>
        </p:spPr>
        <p:txBody>
          <a:bodyPr/>
          <a:lstStyle>
            <a:lvl1pPr>
              <a:defRPr/>
            </a:lvl1pPr>
          </a:lstStyle>
          <a:p>
            <a:pPr lvl="0"/>
            <a:fld id="{FEE09812-8ADB-459A-A696-D4136BB4C296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670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gura a mano libera 1">
            <a:extLst>
              <a:ext uri="{FF2B5EF4-FFF2-40B4-BE49-F238E27FC236}">
                <a16:creationId xmlns="" xmlns:a16="http://schemas.microsoft.com/office/drawing/2014/main" id="{B718EBEC-7BC5-4051-B429-789795974B6B}"/>
              </a:ext>
            </a:extLst>
          </p:cNvPr>
          <p:cNvSpPr>
            <a:spLocks noMove="1" noResize="1"/>
          </p:cNvSpPr>
          <p:nvPr/>
        </p:nvSpPr>
        <p:spPr>
          <a:xfrm>
            <a:off x="0" y="7200003"/>
            <a:ext cx="10079998" cy="35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2C3E50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3" name="Figura a mano libera 2">
            <a:extLst>
              <a:ext uri="{FF2B5EF4-FFF2-40B4-BE49-F238E27FC236}">
                <a16:creationId xmlns="" xmlns:a16="http://schemas.microsoft.com/office/drawing/2014/main" id="{5EEB2D3F-7A7D-41A2-AD46-18992D39669A}"/>
              </a:ext>
            </a:extLst>
          </p:cNvPr>
          <p:cNvSpPr/>
          <p:nvPr/>
        </p:nvSpPr>
        <p:spPr>
          <a:xfrm>
            <a:off x="0" y="0"/>
            <a:ext cx="10079998" cy="161999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2C3E50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4" name="Segnaposto titolo 3">
            <a:extLst>
              <a:ext uri="{FF2B5EF4-FFF2-40B4-BE49-F238E27FC236}">
                <a16:creationId xmlns="" xmlns:a16="http://schemas.microsoft.com/office/drawing/2014/main" id="{765AD338-4C37-4B1C-A1B3-6BFFD31C032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9999" y="301322"/>
            <a:ext cx="9359999" cy="95868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F9C8771E-DF74-4DD2-B137-9D27DF1CD3D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59999" y="1979996"/>
            <a:ext cx="9359999" cy="50399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data 5">
            <a:extLst>
              <a:ext uri="{FF2B5EF4-FFF2-40B4-BE49-F238E27FC236}">
                <a16:creationId xmlns="" xmlns:a16="http://schemas.microsoft.com/office/drawing/2014/main" id="{2C4B52A4-4884-4658-B446-9F774F5A648F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359999" y="7200003"/>
            <a:ext cx="2880003" cy="3599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800" b="1" i="0" u="none" strike="noStrike" kern="1200" cap="none" spc="0" baseline="0">
                <a:solidFill>
                  <a:srgbClr val="FFFFFF"/>
                </a:solidFill>
                <a:uFillTx/>
                <a:latin typeface="Source Sans Pro Black" pitchFamily="34"/>
                <a:ea typeface="源ノ角ゴシック Heavy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piè di pagina 6">
            <a:extLst>
              <a:ext uri="{FF2B5EF4-FFF2-40B4-BE49-F238E27FC236}">
                <a16:creationId xmlns="" xmlns:a16="http://schemas.microsoft.com/office/drawing/2014/main" id="{F2D5C542-DDA3-40B9-80F8-236F747AFDE9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20002" y="7200003"/>
            <a:ext cx="3240002" cy="3599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800" b="1" i="0" u="none" strike="noStrike" kern="1200" cap="none" spc="0" baseline="0">
                <a:solidFill>
                  <a:srgbClr val="FFFFFF"/>
                </a:solidFill>
                <a:uFillTx/>
                <a:latin typeface="Source Sans Pro Black" pitchFamily="34"/>
                <a:ea typeface="源ノ角ゴシック Heavy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8" name="Figura a mano libera 7">
            <a:extLst>
              <a:ext uri="{FF2B5EF4-FFF2-40B4-BE49-F238E27FC236}">
                <a16:creationId xmlns="" xmlns:a16="http://schemas.microsoft.com/office/drawing/2014/main" id="{3BD0FD51-CEE6-4CB5-B7CB-8D1E96CD5DA1}"/>
              </a:ext>
            </a:extLst>
          </p:cNvPr>
          <p:cNvSpPr/>
          <p:nvPr/>
        </p:nvSpPr>
        <p:spPr>
          <a:xfrm>
            <a:off x="9270004" y="6893999"/>
            <a:ext cx="539998" cy="53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val f5"/>
              <a:gd name="f15" fmla="val f6"/>
              <a:gd name="f16" fmla="*/ 0 f7 1"/>
              <a:gd name="f17" fmla="*/ f5 f0 1"/>
              <a:gd name="f18" fmla="*/ f9 f0 1"/>
              <a:gd name="f19" fmla="*/ f11 f0 1"/>
              <a:gd name="f20" fmla="+- f15 0 f14"/>
              <a:gd name="f21" fmla="*/ f16 1 f2"/>
              <a:gd name="f22" fmla="*/ f17 1 f2"/>
              <a:gd name="f23" fmla="*/ f18 1 f2"/>
              <a:gd name="f24" fmla="*/ f19 1 f2"/>
              <a:gd name="f25" fmla="*/ f20 1 21600"/>
              <a:gd name="f26" fmla="+- 0 0 f21"/>
              <a:gd name="f27" fmla="+- f22 0 f1"/>
              <a:gd name="f28" fmla="+- f23 0 f1"/>
              <a:gd name="f29" fmla="+- f24 0 f1"/>
              <a:gd name="f30" fmla="*/ 3163 f25 1"/>
              <a:gd name="f31" fmla="*/ 18437 f25 1"/>
              <a:gd name="f32" fmla="*/ 10800 f25 1"/>
              <a:gd name="f33" fmla="*/ 0 f25 1"/>
              <a:gd name="f34" fmla="*/ 21600 f25 1"/>
              <a:gd name="f35" fmla="*/ f26 f0 1"/>
              <a:gd name="f36" fmla="+- f28 0 f27"/>
              <a:gd name="f37" fmla="*/ f35 1 f7"/>
              <a:gd name="f38" fmla="*/ f32 1 f25"/>
              <a:gd name="f39" fmla="*/ f33 1 f25"/>
              <a:gd name="f40" fmla="*/ f30 1 f25"/>
              <a:gd name="f41" fmla="*/ f31 1 f25"/>
              <a:gd name="f42" fmla="*/ f34 1 f25"/>
              <a:gd name="f43" fmla="+- f37 0 f1"/>
              <a:gd name="f44" fmla="*/ f40 f12 1"/>
              <a:gd name="f45" fmla="*/ f41 f12 1"/>
              <a:gd name="f46" fmla="*/ f41 f13 1"/>
              <a:gd name="f47" fmla="*/ f40 f13 1"/>
              <a:gd name="f48" fmla="*/ f38 f12 1"/>
              <a:gd name="f49" fmla="*/ f39 f13 1"/>
              <a:gd name="f50" fmla="*/ f39 f12 1"/>
              <a:gd name="f51" fmla="*/ f38 f13 1"/>
              <a:gd name="f52" fmla="*/ f42 f13 1"/>
              <a:gd name="f53" fmla="*/ f42 f12 1"/>
              <a:gd name="f54" fmla="+- f43 f1 0"/>
              <a:gd name="f55" fmla="*/ f54 f7 1"/>
              <a:gd name="f56" fmla="*/ f55 1 f0"/>
              <a:gd name="f57" fmla="+- 0 0 f56"/>
              <a:gd name="f58" fmla="+- 0 0 f57"/>
              <a:gd name="f59" fmla="*/ f58 f0 1"/>
              <a:gd name="f60" fmla="*/ f59 1 f7"/>
              <a:gd name="f61" fmla="+- f60 0 f1"/>
              <a:gd name="f62" fmla="cos 1 f61"/>
              <a:gd name="f63" fmla="sin 1 f61"/>
              <a:gd name="f64" fmla="+- 0 0 f62"/>
              <a:gd name="f65" fmla="+- 0 0 f63"/>
              <a:gd name="f66" fmla="+- 0 0 f64"/>
              <a:gd name="f67" fmla="+- 0 0 f65"/>
              <a:gd name="f68" fmla="val f66"/>
              <a:gd name="f69" fmla="val f67"/>
              <a:gd name="f70" fmla="+- 0 0 f68"/>
              <a:gd name="f71" fmla="+- 0 0 f69"/>
              <a:gd name="f72" fmla="*/ 10800 f70 1"/>
              <a:gd name="f73" fmla="*/ 10800 f71 1"/>
              <a:gd name="f74" fmla="*/ f72 f72 1"/>
              <a:gd name="f75" fmla="*/ f73 f73 1"/>
              <a:gd name="f76" fmla="+- f74 f75 0"/>
              <a:gd name="f77" fmla="sqrt f76"/>
              <a:gd name="f78" fmla="*/ f8 1 f77"/>
              <a:gd name="f79" fmla="*/ f70 f78 1"/>
              <a:gd name="f80" fmla="*/ f71 f78 1"/>
              <a:gd name="f81" fmla="+- 10800 0 f79"/>
              <a:gd name="f82" fmla="+- 10800 0 f8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48" y="f49"/>
              </a:cxn>
              <a:cxn ang="f29">
                <a:pos x="f44" y="f47"/>
              </a:cxn>
              <a:cxn ang="f29">
                <a:pos x="f50" y="f51"/>
              </a:cxn>
              <a:cxn ang="f29">
                <a:pos x="f44" y="f46"/>
              </a:cxn>
              <a:cxn ang="f29">
                <a:pos x="f48" y="f52"/>
              </a:cxn>
              <a:cxn ang="f29">
                <a:pos x="f45" y="f46"/>
              </a:cxn>
              <a:cxn ang="f29">
                <a:pos x="f53" y="f51"/>
              </a:cxn>
              <a:cxn ang="f29">
                <a:pos x="f45" y="f47"/>
              </a:cxn>
            </a:cxnLst>
            <a:rect l="f44" t="f47" r="f45" b="f46"/>
            <a:pathLst>
              <a:path w="21600" h="21600">
                <a:moveTo>
                  <a:pt x="f81" y="f82"/>
                </a:moveTo>
                <a:arcTo wR="f10" hR="f10" stAng="f27" swAng="f36"/>
                <a:close/>
              </a:path>
            </a:pathLst>
          </a:custGeom>
          <a:solidFill>
            <a:srgbClr val="1ABC9C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30C4FC0F-2275-4A53-AC6D-F47475F9E224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179999" y="6803995"/>
            <a:ext cx="719998" cy="71999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800" b="1" i="0" u="none" strike="noStrike" kern="1200" cap="none" spc="0" baseline="0">
                <a:solidFill>
                  <a:srgbClr val="FFFFFF"/>
                </a:solidFill>
                <a:uFillTx/>
                <a:latin typeface="Source Sans Pro Black" pitchFamily="34"/>
                <a:ea typeface="源ノ角ゴシック Heavy" pitchFamily="2"/>
                <a:cs typeface="Tahoma" pitchFamily="2"/>
              </a:defRPr>
            </a:lvl1pPr>
          </a:lstStyle>
          <a:p>
            <a:pPr lvl="0"/>
            <a:fld id="{2C107BF1-43FC-4AAA-9B1D-A80A4C7E4744}" type="slidenum"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it-IT" sz="3600" b="1" i="0" u="none" strike="noStrike" kern="1200" cap="none" spc="0" baseline="0">
          <a:solidFill>
            <a:srgbClr val="FFFFFF"/>
          </a:solidFill>
          <a:uFillTx/>
          <a:latin typeface="Source Sans Pro Black" pitchFamily="34"/>
        </a:defRPr>
      </a:lvl1pPr>
    </p:titleStyle>
    <p:bodyStyle>
      <a:lvl1pPr marL="0" marR="0" lvl="0" indent="0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it-IT" sz="3200" b="1" i="0" u="none" strike="noStrike" kern="1200" cap="none" spc="0" baseline="0">
          <a:solidFill>
            <a:srgbClr val="2C3E50"/>
          </a:solidFill>
          <a:uFillTx/>
          <a:latin typeface="Source Sans Pro Semibold" pitchFamily="34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24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18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18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gura a mano libera 1">
            <a:extLst>
              <a:ext uri="{FF2B5EF4-FFF2-40B4-BE49-F238E27FC236}">
                <a16:creationId xmlns="" xmlns:a16="http://schemas.microsoft.com/office/drawing/2014/main" id="{41C8A5ED-C644-4846-833F-7AAFFEB00E2C}"/>
              </a:ext>
            </a:extLst>
          </p:cNvPr>
          <p:cNvSpPr/>
          <p:nvPr/>
        </p:nvSpPr>
        <p:spPr>
          <a:xfrm>
            <a:off x="0" y="0"/>
            <a:ext cx="10079998" cy="503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1ABC9C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3" name="Segnaposto titolo 2">
            <a:extLst>
              <a:ext uri="{FF2B5EF4-FFF2-40B4-BE49-F238E27FC236}">
                <a16:creationId xmlns="" xmlns:a16="http://schemas.microsoft.com/office/drawing/2014/main" id="{9BC05305-869C-4E56-A3C4-624129BB712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9999" y="3780001"/>
            <a:ext cx="9359999" cy="95868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D2364A9C-2C32-41C9-A1FF-9BCC74CF1B6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59999" y="5219998"/>
            <a:ext cx="9359999" cy="197999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6934C7F6-AC26-47C2-8FA2-C941529D731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359999" y="7200003"/>
            <a:ext cx="2880003" cy="3599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800" b="1" i="0" u="none" strike="noStrike" kern="1200" cap="none" spc="0" baseline="0">
                <a:solidFill>
                  <a:srgbClr val="FFFFFF"/>
                </a:solidFill>
                <a:uFillTx/>
                <a:latin typeface="Source Sans Pro Black" pitchFamily="34"/>
                <a:ea typeface="源ノ角ゴシック Heavy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7207E3D0-6EC0-4010-A793-C3A42937FD44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20002" y="7200003"/>
            <a:ext cx="3240002" cy="3599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800" b="1" i="0" u="none" strike="noStrike" kern="1200" cap="none" spc="0" baseline="0">
                <a:solidFill>
                  <a:srgbClr val="FFFFFF"/>
                </a:solidFill>
                <a:uFillTx/>
                <a:latin typeface="Source Sans Pro Black" pitchFamily="34"/>
                <a:ea typeface="源ノ角ゴシック Heavy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593EC008-28C9-4641-B276-42B6DC8744E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179999" y="6803995"/>
            <a:ext cx="719998" cy="71999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800" b="1" i="0" u="none" strike="noStrike" kern="1200" cap="none" spc="0" baseline="0">
                <a:solidFill>
                  <a:srgbClr val="FFFFFF"/>
                </a:solidFill>
                <a:uFillTx/>
                <a:latin typeface="Source Sans Pro Black" pitchFamily="34"/>
                <a:ea typeface="源ノ角ゴシック Heavy" pitchFamily="2"/>
                <a:cs typeface="Tahoma" pitchFamily="2"/>
              </a:defRPr>
            </a:lvl1pPr>
          </a:lstStyle>
          <a:p>
            <a:pPr lvl="0"/>
            <a:fld id="{5C2DA83B-4BA4-4C74-A981-BA739EB7F3E2}" type="slidenum"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1">
        <a:lnSpc>
          <a:spcPct val="150000"/>
        </a:lnSpc>
        <a:spcBef>
          <a:spcPts val="0"/>
        </a:spcBef>
        <a:spcAft>
          <a:spcPts val="0"/>
        </a:spcAft>
        <a:buNone/>
        <a:tabLst/>
        <a:defRPr lang="it-IT" sz="3600" b="1" i="0" u="none" strike="noStrike" kern="1200" cap="none" spc="0" baseline="0">
          <a:solidFill>
            <a:srgbClr val="FFFFFF"/>
          </a:solidFill>
          <a:uFillTx/>
          <a:latin typeface="Source Sans Pro Black" pitchFamily="34"/>
        </a:defRPr>
      </a:lvl1pPr>
    </p:titleStyle>
    <p:body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875"/>
        </a:spcAft>
        <a:buNone/>
        <a:tabLst/>
        <a:defRPr lang="it-IT" sz="2000" b="0" i="0" u="none" strike="noStrike" kern="1200" cap="none" spc="0" baseline="0">
          <a:solidFill>
            <a:srgbClr val="FFFFFF"/>
          </a:solidFill>
          <a:uFillTx/>
          <a:latin typeface="Source Sans Pro" pitchFamily="34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24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18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18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gura a mano libera 1">
            <a:extLst>
              <a:ext uri="{FF2B5EF4-FFF2-40B4-BE49-F238E27FC236}">
                <a16:creationId xmlns="" xmlns:a16="http://schemas.microsoft.com/office/drawing/2014/main" id="{E0D09F1E-BEC9-446E-A8D6-3F336B0DDE32}"/>
              </a:ext>
            </a:extLst>
          </p:cNvPr>
          <p:cNvSpPr/>
          <p:nvPr/>
        </p:nvSpPr>
        <p:spPr>
          <a:xfrm>
            <a:off x="2520004" y="2520004"/>
            <a:ext cx="5039999" cy="2520004"/>
          </a:xfrm>
          <a:custGeom>
            <a:avLst>
              <a:gd name="f0" fmla="val 1568"/>
              <a:gd name="f1" fmla="val 35465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2147483647"/>
              <a:gd name="f11" fmla="val 3590"/>
              <a:gd name="f12" fmla="val 8970"/>
              <a:gd name="f13" fmla="val 12630"/>
              <a:gd name="f14" fmla="val 18010"/>
              <a:gd name="f15" fmla="val -2147483647"/>
              <a:gd name="f16" fmla="+- 0 0 0"/>
              <a:gd name="f17" fmla="*/ f5 1 21600"/>
              <a:gd name="f18" fmla="*/ f6 1 21600"/>
              <a:gd name="f19" fmla="val f7"/>
              <a:gd name="f20" fmla="val f8"/>
              <a:gd name="f21" fmla="pin -2147483647 f0 2147483647"/>
              <a:gd name="f22" fmla="pin -2147483647 f1 2147483647"/>
              <a:gd name="f23" fmla="*/ f16 f2 1"/>
              <a:gd name="f24" fmla="+- f20 0 f19"/>
              <a:gd name="f25" fmla="val f21"/>
              <a:gd name="f26" fmla="val f22"/>
              <a:gd name="f27" fmla="*/ f21 f17 1"/>
              <a:gd name="f28" fmla="*/ f22 f18 1"/>
              <a:gd name="f29" fmla="*/ f23 1 f4"/>
              <a:gd name="f30" fmla="*/ f24 1 21600"/>
              <a:gd name="f31" fmla="+- f25 0 10800"/>
              <a:gd name="f32" fmla="+- f26 0 10800"/>
              <a:gd name="f33" fmla="+- f26 0 21600"/>
              <a:gd name="f34" fmla="+- f25 0 21600"/>
              <a:gd name="f35" fmla="+- f29 0 f3"/>
              <a:gd name="f36" fmla="*/ f25 f17 1"/>
              <a:gd name="f37" fmla="*/ f26 f18 1"/>
              <a:gd name="f38" fmla="*/ 0 f30 1"/>
              <a:gd name="f39" fmla="*/ 21600 f30 1"/>
              <a:gd name="f40" fmla="*/ 10800 f30 1"/>
              <a:gd name="f41" fmla="abs f31"/>
              <a:gd name="f42" fmla="abs f32"/>
              <a:gd name="f43" fmla="+- f41 0 f42"/>
              <a:gd name="f44" fmla="+- f42 0 f41"/>
              <a:gd name="f45" fmla="*/ f40 1 f30"/>
              <a:gd name="f46" fmla="*/ f38 1 f30"/>
              <a:gd name="f47" fmla="*/ f39 1 f30"/>
              <a:gd name="f48" fmla="?: f32 f9 f43"/>
              <a:gd name="f49" fmla="?: f32 f43 f9"/>
              <a:gd name="f50" fmla="?: f31 f9 f44"/>
              <a:gd name="f51" fmla="?: f31 f44 f9"/>
              <a:gd name="f52" fmla="*/ f46 f17 1"/>
              <a:gd name="f53" fmla="*/ f47 f17 1"/>
              <a:gd name="f54" fmla="*/ f47 f18 1"/>
              <a:gd name="f55" fmla="*/ f46 f18 1"/>
              <a:gd name="f56" fmla="*/ f45 f17 1"/>
              <a:gd name="f57" fmla="*/ f45 f18 1"/>
              <a:gd name="f58" fmla="?: f25 f9 f48"/>
              <a:gd name="f59" fmla="?: f25 f9 f49"/>
              <a:gd name="f60" fmla="?: f33 f50 f9"/>
              <a:gd name="f61" fmla="?: f33 f51 f9"/>
              <a:gd name="f62" fmla="?: f34 f49 f9"/>
              <a:gd name="f63" fmla="?: f34 f48 f9"/>
              <a:gd name="f64" fmla="?: f26 f9 f51"/>
              <a:gd name="f65" fmla="?: f26 f9 f50"/>
              <a:gd name="f66" fmla="?: f58 f25 0"/>
              <a:gd name="f67" fmla="?: f58 f26 6280"/>
              <a:gd name="f68" fmla="?: f59 f25 0"/>
              <a:gd name="f69" fmla="?: f59 f26 15320"/>
              <a:gd name="f70" fmla="?: f60 f25 6280"/>
              <a:gd name="f71" fmla="?: f60 f26 21600"/>
              <a:gd name="f72" fmla="?: f61 f25 15320"/>
              <a:gd name="f73" fmla="?: f61 f26 21600"/>
              <a:gd name="f74" fmla="?: f62 f25 21600"/>
              <a:gd name="f75" fmla="?: f62 f26 15320"/>
              <a:gd name="f76" fmla="?: f63 f25 21600"/>
              <a:gd name="f77" fmla="?: f63 f26 6280"/>
              <a:gd name="f78" fmla="?: f64 f25 15320"/>
              <a:gd name="f79" fmla="?: f64 f26 0"/>
              <a:gd name="f80" fmla="?: f65 f25 6280"/>
              <a:gd name="f81" fmla="?: f65 f26 0"/>
            </a:gdLst>
            <a:ahLst>
              <a:ahXY gdRefX="f0" minX="f15" maxX="f10" gdRefY="f1" minY="f15" maxY="f10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56" y="f55"/>
              </a:cxn>
              <a:cxn ang="f35">
                <a:pos x="f52" y="f57"/>
              </a:cxn>
              <a:cxn ang="f35">
                <a:pos x="f56" y="f54"/>
              </a:cxn>
              <a:cxn ang="f35">
                <a:pos x="f53" y="f57"/>
              </a:cxn>
              <a:cxn ang="f35">
                <a:pos x="f36" y="f37"/>
              </a:cxn>
            </a:cxnLst>
            <a:rect l="f52" t="f55" r="f53" b="f54"/>
            <a:pathLst>
              <a:path w="21600" h="21600">
                <a:moveTo>
                  <a:pt x="f7" y="f7"/>
                </a:moveTo>
                <a:lnTo>
                  <a:pt x="f7" y="f11"/>
                </a:lnTo>
                <a:lnTo>
                  <a:pt x="f66" y="f67"/>
                </a:lnTo>
                <a:lnTo>
                  <a:pt x="f7" y="f12"/>
                </a:lnTo>
                <a:lnTo>
                  <a:pt x="f7" y="f13"/>
                </a:lnTo>
                <a:lnTo>
                  <a:pt x="f68" y="f69"/>
                </a:lnTo>
                <a:lnTo>
                  <a:pt x="f7" y="f14"/>
                </a:lnTo>
                <a:lnTo>
                  <a:pt x="f7" y="f8"/>
                </a:lnTo>
                <a:lnTo>
                  <a:pt x="f11" y="f8"/>
                </a:lnTo>
                <a:lnTo>
                  <a:pt x="f70" y="f71"/>
                </a:lnTo>
                <a:lnTo>
                  <a:pt x="f12" y="f8"/>
                </a:lnTo>
                <a:lnTo>
                  <a:pt x="f13" y="f8"/>
                </a:lnTo>
                <a:lnTo>
                  <a:pt x="f72" y="f73"/>
                </a:lnTo>
                <a:lnTo>
                  <a:pt x="f14" y="f8"/>
                </a:lnTo>
                <a:lnTo>
                  <a:pt x="f8" y="f8"/>
                </a:lnTo>
                <a:lnTo>
                  <a:pt x="f8" y="f14"/>
                </a:lnTo>
                <a:lnTo>
                  <a:pt x="f74" y="f75"/>
                </a:lnTo>
                <a:lnTo>
                  <a:pt x="f8" y="f13"/>
                </a:lnTo>
                <a:lnTo>
                  <a:pt x="f8" y="f12"/>
                </a:lnTo>
                <a:lnTo>
                  <a:pt x="f76" y="f77"/>
                </a:lnTo>
                <a:lnTo>
                  <a:pt x="f8" y="f11"/>
                </a:lnTo>
                <a:lnTo>
                  <a:pt x="f8" y="f7"/>
                </a:lnTo>
                <a:lnTo>
                  <a:pt x="f14" y="f7"/>
                </a:lnTo>
                <a:lnTo>
                  <a:pt x="f78" y="f79"/>
                </a:lnTo>
                <a:lnTo>
                  <a:pt x="f13" y="f7"/>
                </a:lnTo>
                <a:lnTo>
                  <a:pt x="f12" y="f7"/>
                </a:lnTo>
                <a:lnTo>
                  <a:pt x="f80" y="f81"/>
                </a:lnTo>
                <a:lnTo>
                  <a:pt x="f11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3" name="Segnaposto titolo 2">
            <a:extLst>
              <a:ext uri="{FF2B5EF4-FFF2-40B4-BE49-F238E27FC236}">
                <a16:creationId xmlns="" xmlns:a16="http://schemas.microsoft.com/office/drawing/2014/main" id="{DEAA9422-3474-412F-AC8B-8680676A370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0003" y="2700003"/>
            <a:ext cx="4679999" cy="21599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F9BAAE9E-D0E6-4CE8-9878-8ECA825BE26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420002" y="5039999"/>
            <a:ext cx="6299996" cy="21599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E2B6C70D-95BC-413F-AC5C-D85AF5BEFEDF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359999" y="7200003"/>
            <a:ext cx="2880003" cy="3599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800" b="1" i="0" u="none" strike="noStrike" kern="1200" cap="none" spc="0" baseline="0">
                <a:solidFill>
                  <a:srgbClr val="FFFFFF"/>
                </a:solidFill>
                <a:uFillTx/>
                <a:latin typeface="Source Sans Pro Black" pitchFamily="34"/>
                <a:ea typeface="源ノ角ゴシック Heavy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FCF21DA8-D3AA-4E79-B6C8-6BA02F668CF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20002" y="7200003"/>
            <a:ext cx="3240002" cy="3599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800" b="1" i="0" u="none" strike="noStrike" kern="1200" cap="none" spc="0" baseline="0">
                <a:solidFill>
                  <a:srgbClr val="FFFFFF"/>
                </a:solidFill>
                <a:uFillTx/>
                <a:latin typeface="Source Sans Pro Black" pitchFamily="34"/>
                <a:ea typeface="源ノ角ゴシック Heavy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DA5B8E55-73FE-4D61-9116-6C1C0FA7B469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179999" y="6803995"/>
            <a:ext cx="719998" cy="71999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800" b="1" i="0" u="none" strike="noStrike" kern="1200" cap="none" spc="0" baseline="0">
                <a:solidFill>
                  <a:srgbClr val="FFFFFF"/>
                </a:solidFill>
                <a:uFillTx/>
                <a:latin typeface="Source Sans Pro Black" pitchFamily="34"/>
                <a:ea typeface="源ノ角ゴシック Heavy" pitchFamily="2"/>
                <a:cs typeface="Tahoma" pitchFamily="2"/>
              </a:defRPr>
            </a:lvl1pPr>
          </a:lstStyle>
          <a:p>
            <a:pPr lvl="0"/>
            <a:fld id="{2043B86A-4F4F-402E-86A4-E3320B27961F}" type="slidenum"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it-IT" sz="3600" b="1" i="0" u="none" strike="noStrike" kern="1200" cap="none" spc="0" baseline="0">
          <a:solidFill>
            <a:srgbClr val="2C3E50"/>
          </a:solidFill>
          <a:uFillTx/>
          <a:latin typeface="Source Sans Pro Black" pitchFamily="34"/>
        </a:defRPr>
      </a:lvl1pPr>
    </p:titleStyle>
    <p:body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875"/>
        </a:spcAft>
        <a:buNone/>
        <a:tabLst/>
        <a:defRPr lang="it-IT" sz="2000" b="0" i="0" u="none" strike="noStrike" kern="1200" cap="none" spc="0" baseline="0">
          <a:solidFill>
            <a:srgbClr val="FFFFFF"/>
          </a:solidFill>
          <a:uFillTx/>
          <a:latin typeface="Source Sans Pro" pitchFamily="34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24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18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18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2.jpeg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3">
            <a:extLst>
              <a:ext uri="{FF2B5EF4-FFF2-40B4-BE49-F238E27FC236}">
                <a16:creationId xmlns="" xmlns:a16="http://schemas.microsoft.com/office/drawing/2014/main" id="{4EA61B5A-1EF9-4244-B860-339649B3904C}"/>
              </a:ext>
            </a:extLst>
          </p:cNvPr>
          <p:cNvSpPr txBox="1"/>
          <p:nvPr/>
        </p:nvSpPr>
        <p:spPr>
          <a:xfrm>
            <a:off x="9179999" y="6803995"/>
            <a:ext cx="719998" cy="7199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569A124-64B1-45B2-AE79-BAD7431DCDA0}" type="slidenum">
              <a:t>1</a:t>
            </a:fld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3" name="Titolo 1">
            <a:extLst>
              <a:ext uri="{FF2B5EF4-FFF2-40B4-BE49-F238E27FC236}">
                <a16:creationId xmlns="" xmlns:a16="http://schemas.microsoft.com/office/drawing/2014/main" id="{4CA7EBDC-D17C-4162-9CC0-267490AAADF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700003" y="2700003"/>
            <a:ext cx="4679999" cy="2159995"/>
          </a:xfrm>
        </p:spPr>
        <p:txBody>
          <a:bodyPr/>
          <a:lstStyle/>
          <a:p>
            <a:pPr lvl="0"/>
            <a:r>
              <a:rPr lang="it-IT"/>
              <a:t>The masks of Barbagia</a:t>
            </a:r>
            <a:br>
              <a:rPr lang="it-IT"/>
            </a:b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3">
            <a:extLst>
              <a:ext uri="{FF2B5EF4-FFF2-40B4-BE49-F238E27FC236}">
                <a16:creationId xmlns="" xmlns:a16="http://schemas.microsoft.com/office/drawing/2014/main" id="{C45B63CD-1440-4342-BAA9-2EE0CC9F23BC}"/>
              </a:ext>
            </a:extLst>
          </p:cNvPr>
          <p:cNvSpPr txBox="1"/>
          <p:nvPr/>
        </p:nvSpPr>
        <p:spPr>
          <a:xfrm>
            <a:off x="9179999" y="6803995"/>
            <a:ext cx="719998" cy="7199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013B901-5F22-4AFC-904A-380F548BA7B5}" type="slidenum">
              <a:t>10</a:t>
            </a:fld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3" name="Titolo 1">
            <a:extLst>
              <a:ext uri="{FF2B5EF4-FFF2-40B4-BE49-F238E27FC236}">
                <a16:creationId xmlns="" xmlns:a16="http://schemas.microsoft.com/office/drawing/2014/main" id="{A101DF28-0B2D-4BD3-843C-0BE5170A34D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59999" y="301322"/>
            <a:ext cx="9359999" cy="958684"/>
          </a:xfrm>
        </p:spPr>
        <p:txBody>
          <a:bodyPr anchorCtr="0"/>
          <a:lstStyle/>
          <a:p>
            <a:pPr lvl="0" algn="just">
              <a:lnSpc>
                <a:spcPct val="150000"/>
              </a:lnSpc>
            </a:pPr>
            <a:r>
              <a:rPr lang="it-IT" sz="2600" b="0">
                <a:latin typeface="Arial" pitchFamily="34"/>
                <a:cs typeface="Arial" pitchFamily="34"/>
              </a:rPr>
              <a:t>Always present in the fashion shows is the "FILONZANA" mask</a:t>
            </a:r>
            <a:r>
              <a:rPr lang="it-IT" sz="2400" b="0">
                <a:solidFill>
                  <a:srgbClr val="C9211E"/>
                </a:solidFill>
                <a:latin typeface="Arial" pitchFamily="34"/>
                <a:cs typeface="Arial" pitchFamily="34"/>
              </a:rPr>
              <a:t>.</a:t>
            </a:r>
          </a:p>
        </p:txBody>
      </p:sp>
      <p:pic>
        <p:nvPicPr>
          <p:cNvPr id="4" name="Immagine 2">
            <a:extLst>
              <a:ext uri="{FF2B5EF4-FFF2-40B4-BE49-F238E27FC236}">
                <a16:creationId xmlns="" xmlns:a16="http://schemas.microsoft.com/office/drawing/2014/main" id="{17E56A1B-5DA0-488C-9AAA-D2C49086DFFC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66480" y="1979996"/>
            <a:ext cx="7547036" cy="5039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3">
            <a:extLst>
              <a:ext uri="{FF2B5EF4-FFF2-40B4-BE49-F238E27FC236}">
                <a16:creationId xmlns="" xmlns:a16="http://schemas.microsoft.com/office/drawing/2014/main" id="{DCFC39DA-A6D3-4592-BD70-9F7702284EEE}"/>
              </a:ext>
            </a:extLst>
          </p:cNvPr>
          <p:cNvSpPr txBox="1"/>
          <p:nvPr/>
        </p:nvSpPr>
        <p:spPr>
          <a:xfrm>
            <a:off x="9179999" y="6803995"/>
            <a:ext cx="719998" cy="7199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E4C49CE-B2F1-422B-91FD-01D43F5D7CF6}" type="slidenum">
              <a:t>11</a:t>
            </a:fld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3" name="Titolo 1">
            <a:extLst>
              <a:ext uri="{FF2B5EF4-FFF2-40B4-BE49-F238E27FC236}">
                <a16:creationId xmlns="" xmlns:a16="http://schemas.microsoft.com/office/drawing/2014/main" id="{12EA2FCE-9041-4E06-83DD-63988B2DBE9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59999" y="301322"/>
            <a:ext cx="9359999" cy="958684"/>
          </a:xfrm>
        </p:spPr>
        <p:txBody>
          <a:bodyPr anchorCtr="0"/>
          <a:lstStyle/>
          <a:p>
            <a:pPr lvl="0" algn="just">
              <a:lnSpc>
                <a:spcPct val="150000"/>
              </a:lnSpc>
            </a:pPr>
            <a:r>
              <a:rPr lang="it-IT" b="0">
                <a:solidFill>
                  <a:srgbClr val="C9211E"/>
                </a:solidFill>
                <a:latin typeface="Arial" pitchFamily="34"/>
                <a:cs typeface="Arial" pitchFamily="34"/>
              </a:rPr>
              <a:t>What does it  represent?</a:t>
            </a:r>
          </a:p>
        </p:txBody>
      </p:sp>
      <p:sp>
        <p:nvSpPr>
          <p:cNvPr id="4" name="Segnaposto testo 2">
            <a:extLst>
              <a:ext uri="{FF2B5EF4-FFF2-40B4-BE49-F238E27FC236}">
                <a16:creationId xmlns="" xmlns:a16="http://schemas.microsoft.com/office/drawing/2014/main" id="{0495B574-483E-40B2-BCC5-2C5972A3AA7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59999" y="1979996"/>
            <a:ext cx="9359999" cy="5039999"/>
          </a:xfrm>
        </p:spPr>
        <p:txBody>
          <a:bodyPr/>
          <a:lstStyle/>
          <a:p>
            <a:pPr lvl="0" algn="just">
              <a:lnSpc>
                <a:spcPct val="140000"/>
              </a:lnSpc>
            </a:pPr>
            <a:r>
              <a:rPr lang="it-IT" sz="3600">
                <a:solidFill>
                  <a:srgbClr val="C9211E"/>
                </a:solidFill>
                <a:latin typeface="Arial" pitchFamily="34"/>
                <a:cs typeface="Arial" pitchFamily="34"/>
              </a:rPr>
              <a:t>It depicts a mournful old woman, also humped, who goes around the streets of the town dressed all in black.</a:t>
            </a:r>
          </a:p>
          <a:p>
            <a:pPr lvl="0" algn="just">
              <a:lnSpc>
                <a:spcPct val="140000"/>
              </a:lnSpc>
            </a:pPr>
            <a:r>
              <a:rPr lang="it-IT" sz="3600">
                <a:solidFill>
                  <a:srgbClr val="C9211E"/>
                </a:solidFill>
                <a:latin typeface="Arial" pitchFamily="34"/>
                <a:cs typeface="Arial" pitchFamily="34"/>
              </a:rPr>
              <a:t>She is always intent on spinning the wool and threatens to cut the thread hanging from the distaff, if not offered to drink.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3">
            <a:extLst>
              <a:ext uri="{FF2B5EF4-FFF2-40B4-BE49-F238E27FC236}">
                <a16:creationId xmlns="" xmlns:a16="http://schemas.microsoft.com/office/drawing/2014/main" id="{47BAF49A-5EB2-4606-9EBA-60E9234F2CAF}"/>
              </a:ext>
            </a:extLst>
          </p:cNvPr>
          <p:cNvSpPr txBox="1"/>
          <p:nvPr/>
        </p:nvSpPr>
        <p:spPr>
          <a:xfrm>
            <a:off x="9179999" y="6803995"/>
            <a:ext cx="719998" cy="7199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BA99D31-D353-4A29-A1DB-084E3A5F245B}" type="slidenum">
              <a:t>12</a:t>
            </a:fld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3" name="Titolo 1">
            <a:extLst>
              <a:ext uri="{FF2B5EF4-FFF2-40B4-BE49-F238E27FC236}">
                <a16:creationId xmlns="" xmlns:a16="http://schemas.microsoft.com/office/drawing/2014/main" id="{D4B385C7-1D41-4B1F-B7D3-3ED577F3F2D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87999" y="156243"/>
            <a:ext cx="9359999" cy="1499762"/>
          </a:xfrm>
        </p:spPr>
        <p:txBody>
          <a:bodyPr/>
          <a:lstStyle/>
          <a:p>
            <a:pPr lvl="0"/>
            <a:r>
              <a:rPr lang="it-IT"/>
              <a:t>But after the narrow escape one returns to the fun</a:t>
            </a:r>
          </a:p>
        </p:txBody>
      </p:sp>
      <p:pic>
        <p:nvPicPr>
          <p:cNvPr id="4" name="Immagine 2">
            <a:extLst>
              <a:ext uri="{FF2B5EF4-FFF2-40B4-BE49-F238E27FC236}">
                <a16:creationId xmlns="" xmlns:a16="http://schemas.microsoft.com/office/drawing/2014/main" id="{5333FEC3-E8EF-4AA5-A54B-4BD59019D6E5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32476" y="2076117"/>
            <a:ext cx="7751524" cy="4835877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3">
            <a:extLst>
              <a:ext uri="{FF2B5EF4-FFF2-40B4-BE49-F238E27FC236}">
                <a16:creationId xmlns="" xmlns:a16="http://schemas.microsoft.com/office/drawing/2014/main" id="{49250A6E-F26A-424E-838D-A5CF1EA79B4B}"/>
              </a:ext>
            </a:extLst>
          </p:cNvPr>
          <p:cNvSpPr txBox="1"/>
          <p:nvPr/>
        </p:nvSpPr>
        <p:spPr>
          <a:xfrm>
            <a:off x="9179999" y="6803995"/>
            <a:ext cx="719998" cy="7199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95D9595-A72E-4930-A373-BFB7D80C05C9}" type="slidenum">
              <a:t>13</a:t>
            </a:fld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3" name="Titolo 1">
            <a:extLst>
              <a:ext uri="{FF2B5EF4-FFF2-40B4-BE49-F238E27FC236}">
                <a16:creationId xmlns="" xmlns:a16="http://schemas.microsoft.com/office/drawing/2014/main" id="{5564D20B-C723-4616-9AFB-2A15FFFBC8D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59999" y="301322"/>
            <a:ext cx="9359999" cy="958684"/>
          </a:xfrm>
        </p:spPr>
        <p:txBody>
          <a:bodyPr/>
          <a:lstStyle/>
          <a:p>
            <a:pPr lvl="0"/>
            <a:r>
              <a:rPr lang="it-IT">
                <a:latin typeface="Arial" pitchFamily="34"/>
                <a:cs typeface="Arial" pitchFamily="34"/>
              </a:rPr>
              <a:t>The wool thread represents the life of those in front of it</a:t>
            </a:r>
          </a:p>
        </p:txBody>
      </p:sp>
      <p:pic>
        <p:nvPicPr>
          <p:cNvPr id="4" name="Immagine 2">
            <a:extLst>
              <a:ext uri="{FF2B5EF4-FFF2-40B4-BE49-F238E27FC236}">
                <a16:creationId xmlns="" xmlns:a16="http://schemas.microsoft.com/office/drawing/2014/main" id="{E380C3A8-EA33-444C-AAD0-00D095BE6431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375915" y="1979996"/>
            <a:ext cx="7328157" cy="5039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202591A-2E67-418F-B444-442DB18CD04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59999" y="359999"/>
            <a:ext cx="9359999" cy="4378677"/>
          </a:xfrm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2438E724-D45A-4081-BB92-3ECCADF93492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59999" y="4823999"/>
            <a:ext cx="9359999" cy="2736003"/>
          </a:xfrm>
        </p:spPr>
        <p:txBody>
          <a:bodyPr anchor="ctr" anchorCtr="1">
            <a:spAutoFit/>
          </a:bodyPr>
          <a:lstStyle/>
          <a:p>
            <a:endParaRPr lang="en-US"/>
          </a:p>
        </p:txBody>
      </p:sp>
      <p:pic>
        <p:nvPicPr>
          <p:cNvPr id="4" name="Immagine 3">
            <a:extLst>
              <a:ext uri="{FF2B5EF4-FFF2-40B4-BE49-F238E27FC236}">
                <a16:creationId xmlns="" xmlns:a16="http://schemas.microsoft.com/office/drawing/2014/main" id="{99531187-8742-4A6E-B4C1-8BFB99C9A59B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223997" y="215999"/>
            <a:ext cx="7295037" cy="4047481"/>
          </a:xfrm>
          <a:prstGeom prst="rect">
            <a:avLst/>
          </a:prstGeom>
          <a:noFill/>
          <a:ln cap="flat">
            <a:noFill/>
          </a:ln>
        </p:spPr>
      </p:pic>
      <p:graphicFrame>
        <p:nvGraphicFramePr>
          <p:cNvPr id="5" name="Oggetto 4">
            <a:extLst>
              <a:ext uri="{FF2B5EF4-FFF2-40B4-BE49-F238E27FC236}">
                <a16:creationId xmlns="" xmlns:a16="http://schemas.microsoft.com/office/drawing/2014/main" id="{2114B2E5-1A8A-4B2C-955B-287C125E4ADF}"/>
              </a:ext>
            </a:extLst>
          </p:cNvPr>
          <p:cNvGraphicFramePr/>
          <p:nvPr/>
        </p:nvGraphicFramePr>
        <p:xfrm>
          <a:off x="287277" y="4967999"/>
          <a:ext cx="8712723" cy="2880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" r:id="rId5" imgW="1047896" imgH="1047896" progId="">
                  <p:embed/>
                </p:oleObj>
              </mc:Choice>
              <mc:Fallback>
                <p:oleObj r:id="rId5" imgW="1047896" imgH="1047896" progId="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="" xmlns:a16="http://schemas.microsoft.com/office/drawing/2014/main" id="{2114B2E5-1A8A-4B2C-955B-287C125E4A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7277" y="4967999"/>
                        <a:ext cx="8712723" cy="2880003"/>
                      </a:xfrm>
                      <a:prstGeom prst="rect">
                        <a:avLst/>
                      </a:prstGeom>
                      <a:noFill/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3">
            <a:extLst>
              <a:ext uri="{FF2B5EF4-FFF2-40B4-BE49-F238E27FC236}">
                <a16:creationId xmlns="" xmlns:a16="http://schemas.microsoft.com/office/drawing/2014/main" id="{4A19A8E5-62BB-4185-B849-B6F0927D88FD}"/>
              </a:ext>
            </a:extLst>
          </p:cNvPr>
          <p:cNvSpPr txBox="1"/>
          <p:nvPr/>
        </p:nvSpPr>
        <p:spPr>
          <a:xfrm>
            <a:off x="9179999" y="6803995"/>
            <a:ext cx="719998" cy="7199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301B650-9094-4FA2-83AD-98F61E97056F}" type="slidenum">
              <a:t>3</a:t>
            </a:fld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3" name="Titolo 1">
            <a:extLst>
              <a:ext uri="{FF2B5EF4-FFF2-40B4-BE49-F238E27FC236}">
                <a16:creationId xmlns="" xmlns:a16="http://schemas.microsoft.com/office/drawing/2014/main" id="{DD86B100-3445-4454-90AB-534E52A4FAC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59999" y="301322"/>
            <a:ext cx="9359999" cy="958684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3200" b="0">
                <a:solidFill>
                  <a:srgbClr val="C9211E"/>
                </a:solidFill>
                <a:latin typeface="Arial" pitchFamily="34"/>
                <a:cs typeface="Arial" pitchFamily="34"/>
              </a:rPr>
              <a:t>Among the most characteristic masks we recall the Boes and Merdules by Ottana</a:t>
            </a:r>
            <a:r>
              <a:rPr lang="en-US" sz="1800">
                <a:solidFill>
                  <a:srgbClr val="C9211E"/>
                </a:solidFill>
                <a:latin typeface="Arial" pitchFamily="34"/>
                <a:cs typeface="Arial" pitchFamily="34"/>
              </a:rPr>
              <a:t>.</a:t>
            </a:r>
          </a:p>
        </p:txBody>
      </p:sp>
      <p:pic>
        <p:nvPicPr>
          <p:cNvPr id="4" name="Immagine 2">
            <a:extLst>
              <a:ext uri="{FF2B5EF4-FFF2-40B4-BE49-F238E27FC236}">
                <a16:creationId xmlns="" xmlns:a16="http://schemas.microsoft.com/office/drawing/2014/main" id="{7AABE524-467E-476C-8CA3-AA8E16B31223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33555" y="1979996"/>
            <a:ext cx="8012521" cy="5039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3">
            <a:extLst>
              <a:ext uri="{FF2B5EF4-FFF2-40B4-BE49-F238E27FC236}">
                <a16:creationId xmlns="" xmlns:a16="http://schemas.microsoft.com/office/drawing/2014/main" id="{42F6A47B-594A-429A-A245-9CF0EAF35F2E}"/>
              </a:ext>
            </a:extLst>
          </p:cNvPr>
          <p:cNvSpPr txBox="1"/>
          <p:nvPr/>
        </p:nvSpPr>
        <p:spPr>
          <a:xfrm>
            <a:off x="9179999" y="6803995"/>
            <a:ext cx="719998" cy="7199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7F09FB8-D45A-4728-A600-8F7E128CE93D}" type="slidenum">
              <a:t>4</a:t>
            </a:fld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3" name="Titolo 1">
            <a:extLst>
              <a:ext uri="{FF2B5EF4-FFF2-40B4-BE49-F238E27FC236}">
                <a16:creationId xmlns="" xmlns:a16="http://schemas.microsoft.com/office/drawing/2014/main" id="{100125A6-48EC-42EA-A8E7-F56BB05D012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59999" y="301322"/>
            <a:ext cx="9359999" cy="958684"/>
          </a:xfrm>
        </p:spPr>
        <p:txBody>
          <a:bodyPr/>
          <a:lstStyle/>
          <a:p>
            <a:pPr lvl="0"/>
            <a:r>
              <a:rPr lang="en-US" sz="2600"/>
              <a:t> "BOES AND MERDULES"</a:t>
            </a:r>
            <a:br>
              <a:rPr lang="en-US" sz="2600"/>
            </a:br>
            <a:r>
              <a:rPr lang="en-US" sz="2600"/>
              <a:t>they are typical masks of the carnival of Ottana, a small town in the province of Nuoro.</a:t>
            </a:r>
          </a:p>
        </p:txBody>
      </p:sp>
      <p:pic>
        <p:nvPicPr>
          <p:cNvPr id="4" name="Immagine 2">
            <a:extLst>
              <a:ext uri="{FF2B5EF4-FFF2-40B4-BE49-F238E27FC236}">
                <a16:creationId xmlns="" xmlns:a16="http://schemas.microsoft.com/office/drawing/2014/main" id="{DE71FD8B-D972-4E7D-8707-C0D2D635DEB8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59795" y="1979996"/>
            <a:ext cx="8960041" cy="5039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3">
            <a:extLst>
              <a:ext uri="{FF2B5EF4-FFF2-40B4-BE49-F238E27FC236}">
                <a16:creationId xmlns="" xmlns:a16="http://schemas.microsoft.com/office/drawing/2014/main" id="{65F526E8-4F36-430B-9B31-CED1B21E7B7E}"/>
              </a:ext>
            </a:extLst>
          </p:cNvPr>
          <p:cNvSpPr txBox="1"/>
          <p:nvPr/>
        </p:nvSpPr>
        <p:spPr>
          <a:xfrm>
            <a:off x="9179999" y="6803995"/>
            <a:ext cx="719998" cy="7199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82DBACE-6C94-497A-B0FC-C14FCD6631A6}" type="slidenum">
              <a:t>5</a:t>
            </a:fld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3" name="Titolo 1">
            <a:extLst>
              <a:ext uri="{FF2B5EF4-FFF2-40B4-BE49-F238E27FC236}">
                <a16:creationId xmlns="" xmlns:a16="http://schemas.microsoft.com/office/drawing/2014/main" id="{F5E17DCE-298C-4CD3-8319-728383F1D2E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359999" cy="1619996"/>
          </a:xfrm>
        </p:spPr>
        <p:txBody>
          <a:bodyPr anchorCtr="0"/>
          <a:lstStyle/>
          <a:p>
            <a:pPr lvl="0" algn="just">
              <a:lnSpc>
                <a:spcPct val="150000"/>
              </a:lnSpc>
            </a:pPr>
            <a:r>
              <a:rPr lang="it-IT" sz="2400" b="0" dirty="0">
                <a:latin typeface="arial" pitchFamily="34"/>
                <a:cs typeface="arial" pitchFamily="2"/>
              </a:rPr>
              <a:t>The "</a:t>
            </a:r>
            <a:r>
              <a:rPr lang="it-IT" sz="2400" b="0" dirty="0" err="1">
                <a:latin typeface="arial" pitchFamily="34"/>
                <a:cs typeface="arial" pitchFamily="2"/>
              </a:rPr>
              <a:t>Boes</a:t>
            </a:r>
            <a:r>
              <a:rPr lang="it-IT" sz="2400" b="0" dirty="0">
                <a:latin typeface="arial" pitchFamily="34"/>
                <a:cs typeface="arial" pitchFamily="2"/>
              </a:rPr>
              <a:t> and </a:t>
            </a:r>
            <a:r>
              <a:rPr lang="it-IT" sz="2400" b="0" dirty="0" err="1">
                <a:latin typeface="arial" pitchFamily="34"/>
                <a:cs typeface="arial" pitchFamily="2"/>
              </a:rPr>
              <a:t>M</a:t>
            </a:r>
            <a:r>
              <a:rPr lang="it-IT" sz="2400" b="0" dirty="0" err="1" smtClean="0">
                <a:latin typeface="arial" pitchFamily="34"/>
                <a:cs typeface="arial" pitchFamily="2"/>
              </a:rPr>
              <a:t>erdules</a:t>
            </a:r>
            <a:r>
              <a:rPr lang="it-IT" sz="2400" b="0" dirty="0">
                <a:latin typeface="arial" pitchFamily="34"/>
                <a:cs typeface="arial" pitchFamily="2"/>
              </a:rPr>
              <a:t>" </a:t>
            </a:r>
            <a:r>
              <a:rPr lang="it-IT" sz="2400" b="0" dirty="0" err="1">
                <a:latin typeface="arial" pitchFamily="34"/>
                <a:cs typeface="arial" pitchFamily="2"/>
              </a:rPr>
              <a:t>represent</a:t>
            </a:r>
            <a:r>
              <a:rPr lang="it-IT" sz="2400" b="0" dirty="0">
                <a:latin typeface="arial" pitchFamily="34"/>
                <a:cs typeface="arial" pitchFamily="2"/>
              </a:rPr>
              <a:t> an </a:t>
            </a:r>
            <a:r>
              <a:rPr lang="it-IT" sz="2400" b="0" dirty="0" err="1">
                <a:latin typeface="arial" pitchFamily="34"/>
                <a:cs typeface="arial" pitchFamily="2"/>
              </a:rPr>
              <a:t>ox</a:t>
            </a:r>
            <a:r>
              <a:rPr lang="it-IT" sz="2400" b="0" dirty="0">
                <a:latin typeface="arial" pitchFamily="34"/>
                <a:cs typeface="arial" pitchFamily="2"/>
              </a:rPr>
              <a:t> and </a:t>
            </a:r>
            <a:r>
              <a:rPr lang="it-IT" sz="2400" b="0" dirty="0" err="1">
                <a:latin typeface="arial" pitchFamily="34"/>
                <a:cs typeface="arial" pitchFamily="2"/>
              </a:rPr>
              <a:t>his</a:t>
            </a:r>
            <a:r>
              <a:rPr lang="it-IT" sz="2400" b="0" dirty="0">
                <a:latin typeface="arial" pitchFamily="34"/>
                <a:cs typeface="arial" pitchFamily="2"/>
              </a:rPr>
              <a:t> master. </a:t>
            </a:r>
            <a:r>
              <a:rPr lang="it-IT" sz="2400" b="0" dirty="0" err="1">
                <a:latin typeface="arial" pitchFamily="34"/>
                <a:cs typeface="arial" pitchFamily="2"/>
              </a:rPr>
              <a:t>They</a:t>
            </a:r>
            <a:r>
              <a:rPr lang="it-IT" sz="2400" b="0" dirty="0">
                <a:latin typeface="arial" pitchFamily="34"/>
                <a:cs typeface="arial" pitchFamily="2"/>
              </a:rPr>
              <a:t> </a:t>
            </a:r>
            <a:r>
              <a:rPr lang="it-IT" sz="2400" b="0" dirty="0" err="1">
                <a:latin typeface="arial" pitchFamily="34"/>
                <a:cs typeface="arial" pitchFamily="2"/>
              </a:rPr>
              <a:t>summarize</a:t>
            </a:r>
            <a:r>
              <a:rPr lang="it-IT" sz="2400" b="0" dirty="0">
                <a:latin typeface="arial" pitchFamily="34"/>
                <a:cs typeface="arial" pitchFamily="2"/>
              </a:rPr>
              <a:t> </a:t>
            </a:r>
            <a:r>
              <a:rPr lang="it-IT" sz="2400" b="0" dirty="0" err="1">
                <a:latin typeface="arial" pitchFamily="34"/>
                <a:cs typeface="arial" pitchFamily="2"/>
              </a:rPr>
              <a:t>what</a:t>
            </a:r>
            <a:r>
              <a:rPr lang="it-IT" sz="2400" b="0" dirty="0">
                <a:latin typeface="arial" pitchFamily="34"/>
                <a:cs typeface="arial" pitchFamily="2"/>
              </a:rPr>
              <a:t> </a:t>
            </a:r>
            <a:r>
              <a:rPr lang="it-IT" sz="2400" b="0" dirty="0" err="1">
                <a:latin typeface="arial" pitchFamily="34"/>
                <a:cs typeface="arial" pitchFamily="2"/>
              </a:rPr>
              <a:t>was</a:t>
            </a:r>
            <a:r>
              <a:rPr lang="it-IT" sz="2400" b="0" dirty="0">
                <a:latin typeface="arial" pitchFamily="34"/>
                <a:cs typeface="arial" pitchFamily="2"/>
              </a:rPr>
              <a:t> once life in the small </a:t>
            </a:r>
            <a:r>
              <a:rPr lang="it-IT" sz="2400" b="0" dirty="0" err="1">
                <a:latin typeface="arial" pitchFamily="34"/>
                <a:cs typeface="arial" pitchFamily="2"/>
              </a:rPr>
              <a:t>town</a:t>
            </a:r>
            <a:r>
              <a:rPr lang="it-IT" sz="2400" b="0" dirty="0">
                <a:latin typeface="arial" pitchFamily="34"/>
                <a:cs typeface="arial" pitchFamily="2"/>
              </a:rPr>
              <a:t>, </a:t>
            </a:r>
            <a:r>
              <a:rPr lang="it-IT" sz="2400" b="0" dirty="0" err="1">
                <a:latin typeface="arial" pitchFamily="34"/>
                <a:cs typeface="arial" pitchFamily="2"/>
              </a:rPr>
              <a:t>when</a:t>
            </a:r>
            <a:r>
              <a:rPr lang="it-IT" sz="2400" b="0" dirty="0">
                <a:latin typeface="arial" pitchFamily="34"/>
                <a:cs typeface="arial" pitchFamily="2"/>
              </a:rPr>
              <a:t> </a:t>
            </a:r>
            <a:r>
              <a:rPr lang="it-IT" sz="2400" b="0" dirty="0" err="1">
                <a:latin typeface="arial" pitchFamily="34"/>
                <a:cs typeface="arial" pitchFamily="2"/>
              </a:rPr>
              <a:t>having</a:t>
            </a:r>
            <a:r>
              <a:rPr lang="it-IT" sz="2400" b="0" dirty="0">
                <a:latin typeface="arial" pitchFamily="34"/>
                <a:cs typeface="arial" pitchFamily="2"/>
              </a:rPr>
              <a:t> a </a:t>
            </a:r>
            <a:r>
              <a:rPr lang="it-IT" sz="2400" b="0" dirty="0" err="1">
                <a:latin typeface="arial" pitchFamily="34"/>
                <a:cs typeface="arial" pitchFamily="2"/>
              </a:rPr>
              <a:t>yoke</a:t>
            </a:r>
            <a:r>
              <a:rPr lang="it-IT" sz="2400" b="0" dirty="0">
                <a:latin typeface="arial" pitchFamily="34"/>
                <a:cs typeface="arial" pitchFamily="2"/>
              </a:rPr>
              <a:t> of </a:t>
            </a:r>
            <a:r>
              <a:rPr lang="it-IT" sz="2400" b="0" dirty="0" err="1">
                <a:latin typeface="arial" pitchFamily="34"/>
                <a:cs typeface="arial" pitchFamily="2"/>
              </a:rPr>
              <a:t>oxen</a:t>
            </a:r>
            <a:r>
              <a:rPr lang="it-IT" sz="2400" b="0" dirty="0">
                <a:latin typeface="arial" pitchFamily="34"/>
                <a:cs typeface="arial" pitchFamily="2"/>
              </a:rPr>
              <a:t> </a:t>
            </a:r>
            <a:r>
              <a:rPr lang="it-IT" sz="2400" b="0" dirty="0" err="1">
                <a:latin typeface="arial" pitchFamily="34"/>
                <a:cs typeface="arial" pitchFamily="2"/>
              </a:rPr>
              <a:t>meant</a:t>
            </a:r>
            <a:r>
              <a:rPr lang="it-IT" sz="2400" b="0" dirty="0">
                <a:latin typeface="arial" pitchFamily="34"/>
                <a:cs typeface="arial" pitchFamily="2"/>
              </a:rPr>
              <a:t> </a:t>
            </a:r>
            <a:r>
              <a:rPr lang="it-IT" sz="2400" b="0" dirty="0" err="1">
                <a:latin typeface="arial" pitchFamily="34"/>
                <a:cs typeface="arial" pitchFamily="2"/>
              </a:rPr>
              <a:t>being</a:t>
            </a:r>
            <a:r>
              <a:rPr lang="it-IT" sz="2400" b="0" dirty="0">
                <a:latin typeface="arial" pitchFamily="34"/>
                <a:cs typeface="arial" pitchFamily="2"/>
              </a:rPr>
              <a:t> </a:t>
            </a:r>
            <a:r>
              <a:rPr lang="it-IT" sz="2400" b="0" dirty="0" err="1">
                <a:latin typeface="arial" pitchFamily="34"/>
                <a:cs typeface="arial" pitchFamily="2"/>
              </a:rPr>
              <a:t>wealthy</a:t>
            </a:r>
            <a:r>
              <a:rPr lang="it-IT" sz="2400" b="0" dirty="0">
                <a:latin typeface="arial" pitchFamily="34"/>
                <a:cs typeface="arial" pitchFamily="2"/>
              </a:rPr>
              <a:t>.</a:t>
            </a:r>
          </a:p>
        </p:txBody>
      </p:sp>
      <p:pic>
        <p:nvPicPr>
          <p:cNvPr id="4" name="Immagine 2">
            <a:extLst>
              <a:ext uri="{FF2B5EF4-FFF2-40B4-BE49-F238E27FC236}">
                <a16:creationId xmlns="" xmlns:a16="http://schemas.microsoft.com/office/drawing/2014/main" id="{F7CC1AD3-0FD1-4A9A-A0D3-AD28AE44720E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480322" y="1979996"/>
            <a:ext cx="7118997" cy="5039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3">
            <a:extLst>
              <a:ext uri="{FF2B5EF4-FFF2-40B4-BE49-F238E27FC236}">
                <a16:creationId xmlns="" xmlns:a16="http://schemas.microsoft.com/office/drawing/2014/main" id="{7A080542-9496-4EAA-BD98-4CDCA5B3D10D}"/>
              </a:ext>
            </a:extLst>
          </p:cNvPr>
          <p:cNvSpPr txBox="1"/>
          <p:nvPr/>
        </p:nvSpPr>
        <p:spPr>
          <a:xfrm>
            <a:off x="9179999" y="6803995"/>
            <a:ext cx="719998" cy="7199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D716308-AEEE-4DC7-9930-1DD861B25724}" type="slidenum">
              <a:t>6</a:t>
            </a:fld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3" name="Titolo 1">
            <a:extLst>
              <a:ext uri="{FF2B5EF4-FFF2-40B4-BE49-F238E27FC236}">
                <a16:creationId xmlns="" xmlns:a16="http://schemas.microsoft.com/office/drawing/2014/main" id="{C6CBB2CF-3B04-413A-8D05-903686EF269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59999" y="71999"/>
            <a:ext cx="9359999" cy="1583996"/>
          </a:xfrm>
        </p:spPr>
        <p:txBody>
          <a:bodyPr anchorCtr="0"/>
          <a:lstStyle/>
          <a:p>
            <a:pPr lvl="0" algn="just">
              <a:lnSpc>
                <a:spcPct val="150000"/>
              </a:lnSpc>
            </a:pPr>
            <a:r>
              <a:rPr lang="it-IT" sz="2400" b="0">
                <a:latin typeface="Arial" pitchFamily="34"/>
                <a:cs typeface="Arial" pitchFamily="34"/>
              </a:rPr>
              <a:t>This until the beginning of the seventies, when in the vicinity of the village, a petrochemical industry arose that radically changed both its uses and customs.</a:t>
            </a:r>
          </a:p>
        </p:txBody>
      </p:sp>
      <p:pic>
        <p:nvPicPr>
          <p:cNvPr id="4" name="Immagine 2">
            <a:extLst>
              <a:ext uri="{FF2B5EF4-FFF2-40B4-BE49-F238E27FC236}">
                <a16:creationId xmlns="" xmlns:a16="http://schemas.microsoft.com/office/drawing/2014/main" id="{A693770C-C845-4B5F-9BA8-F4E7177BFED1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39642" y="1979996"/>
            <a:ext cx="9000722" cy="5039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3">
            <a:extLst>
              <a:ext uri="{FF2B5EF4-FFF2-40B4-BE49-F238E27FC236}">
                <a16:creationId xmlns="" xmlns:a16="http://schemas.microsoft.com/office/drawing/2014/main" id="{F9A7FDED-D767-4BFF-8553-EFC75D0434CD}"/>
              </a:ext>
            </a:extLst>
          </p:cNvPr>
          <p:cNvSpPr txBox="1"/>
          <p:nvPr/>
        </p:nvSpPr>
        <p:spPr>
          <a:xfrm>
            <a:off x="9179999" y="6803995"/>
            <a:ext cx="719998" cy="7199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1197ADC-E16F-464C-B111-ABA663927C9A}" type="slidenum">
              <a:t>7</a:t>
            </a:fld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3" name="Titolo 1">
            <a:extLst>
              <a:ext uri="{FF2B5EF4-FFF2-40B4-BE49-F238E27FC236}">
                <a16:creationId xmlns="" xmlns:a16="http://schemas.microsoft.com/office/drawing/2014/main" id="{25B59683-7CCE-485A-A637-CB2E1D1B48F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59999" y="301322"/>
            <a:ext cx="9359999" cy="958684"/>
          </a:xfrm>
        </p:spPr>
        <p:txBody>
          <a:bodyPr/>
          <a:lstStyle/>
          <a:p>
            <a:pPr lvl="0"/>
            <a:r>
              <a:rPr lang="it-IT" dirty="0"/>
              <a:t>                                 The </a:t>
            </a:r>
            <a:r>
              <a:rPr lang="it-IT" dirty="0"/>
              <a:t>C</a:t>
            </a:r>
            <a:r>
              <a:rPr lang="it-IT" dirty="0" smtClean="0"/>
              <a:t>arnival</a:t>
            </a:r>
            <a:endParaRPr lang="it-IT" dirty="0"/>
          </a:p>
        </p:txBody>
      </p:sp>
      <p:sp>
        <p:nvSpPr>
          <p:cNvPr id="4" name="Segnaposto testo 2">
            <a:extLst>
              <a:ext uri="{FF2B5EF4-FFF2-40B4-BE49-F238E27FC236}">
                <a16:creationId xmlns="" xmlns:a16="http://schemas.microsoft.com/office/drawing/2014/main" id="{C93809BD-AC27-4D4E-AF63-369663FD3E9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59999" y="1979996"/>
            <a:ext cx="9359999" cy="5039999"/>
          </a:xfrm>
        </p:spPr>
        <p:txBody>
          <a:bodyPr/>
          <a:lstStyle/>
          <a:p>
            <a:pPr lvl="0" algn="just">
              <a:lnSpc>
                <a:spcPct val="130000"/>
              </a:lnSpc>
            </a:pPr>
            <a:r>
              <a:rPr lang="en-US" sz="2700" dirty="0">
                <a:solidFill>
                  <a:srgbClr val="C9211E"/>
                </a:solidFill>
                <a:latin typeface="Arial" pitchFamily="34"/>
                <a:cs typeface="Arial" pitchFamily="34"/>
              </a:rPr>
              <a:t>The radical change in the way of life has not, however, affected the tradition of the wooden masks of the "</a:t>
            </a:r>
            <a:r>
              <a:rPr lang="en-US" sz="2700" dirty="0" err="1">
                <a:solidFill>
                  <a:srgbClr val="C9211E"/>
                </a:solidFill>
                <a:latin typeface="Arial" pitchFamily="34"/>
                <a:cs typeface="Arial" pitchFamily="34"/>
              </a:rPr>
              <a:t>Boes</a:t>
            </a:r>
            <a:r>
              <a:rPr lang="en-US" sz="2700" dirty="0">
                <a:solidFill>
                  <a:srgbClr val="C9211E"/>
                </a:solidFill>
                <a:latin typeface="Arial" pitchFamily="34"/>
                <a:cs typeface="Arial" pitchFamily="34"/>
              </a:rPr>
              <a:t> and </a:t>
            </a:r>
            <a:r>
              <a:rPr lang="en-US" sz="2700" dirty="0" err="1" smtClean="0">
                <a:solidFill>
                  <a:srgbClr val="C9211E"/>
                </a:solidFill>
                <a:latin typeface="Arial" pitchFamily="34"/>
                <a:cs typeface="Arial" pitchFamily="34"/>
              </a:rPr>
              <a:t>Merdules</a:t>
            </a:r>
            <a:r>
              <a:rPr lang="en-US" sz="2700" dirty="0">
                <a:solidFill>
                  <a:srgbClr val="C9211E"/>
                </a:solidFill>
                <a:latin typeface="Arial" pitchFamily="34"/>
                <a:cs typeface="Arial" pitchFamily="34"/>
              </a:rPr>
              <a:t>".</a:t>
            </a:r>
          </a:p>
          <a:p>
            <a:pPr lvl="0" algn="just">
              <a:lnSpc>
                <a:spcPct val="130000"/>
              </a:lnSpc>
            </a:pPr>
            <a:r>
              <a:rPr lang="en-US" sz="2700" dirty="0">
                <a:solidFill>
                  <a:srgbClr val="C9211E"/>
                </a:solidFill>
                <a:latin typeface="Arial" pitchFamily="34"/>
                <a:cs typeface="Arial" pitchFamily="34"/>
              </a:rPr>
              <a:t>Therefore during the whole carnival period, the streets of the town are crossed by various groups of </a:t>
            </a:r>
            <a:r>
              <a:rPr lang="en-US" sz="2700" dirty="0" err="1">
                <a:solidFill>
                  <a:srgbClr val="C9211E"/>
                </a:solidFill>
                <a:latin typeface="Arial" pitchFamily="34"/>
                <a:cs typeface="Arial" pitchFamily="34"/>
              </a:rPr>
              <a:t>M</a:t>
            </a:r>
            <a:r>
              <a:rPr lang="en-US" sz="2700" dirty="0" err="1" smtClean="0">
                <a:solidFill>
                  <a:srgbClr val="C9211E"/>
                </a:solidFill>
                <a:latin typeface="Arial" pitchFamily="34"/>
                <a:cs typeface="Arial" pitchFamily="34"/>
              </a:rPr>
              <a:t>erdules</a:t>
            </a:r>
            <a:r>
              <a:rPr lang="en-US" sz="2700" dirty="0">
                <a:solidFill>
                  <a:srgbClr val="C9211E"/>
                </a:solidFill>
                <a:latin typeface="Arial" pitchFamily="34"/>
                <a:cs typeface="Arial" pitchFamily="34"/>
              </a:rPr>
              <a:t>, both organized and spontaneous, which make their heavy load of bells intertwined on large leather straps resound, rhythmically shaking them throughout the day until evening</a:t>
            </a:r>
            <a:r>
              <a:rPr lang="en-US" sz="2000" dirty="0">
                <a:solidFill>
                  <a:srgbClr val="C9211E"/>
                </a:solidFill>
                <a:latin typeface="Arial" pitchFamily="34"/>
                <a:cs typeface="Arial" pitchFamily="34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3">
            <a:extLst>
              <a:ext uri="{FF2B5EF4-FFF2-40B4-BE49-F238E27FC236}">
                <a16:creationId xmlns="" xmlns:a16="http://schemas.microsoft.com/office/drawing/2014/main" id="{CA7C0A6F-0B81-4D1B-A7EC-9F65B16AE261}"/>
              </a:ext>
            </a:extLst>
          </p:cNvPr>
          <p:cNvSpPr txBox="1"/>
          <p:nvPr/>
        </p:nvSpPr>
        <p:spPr>
          <a:xfrm>
            <a:off x="9179999" y="6803995"/>
            <a:ext cx="719998" cy="7199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4FF8715-5F94-4AF4-8156-E258AF9466CE}" type="slidenum">
              <a:t>8</a:t>
            </a:fld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3" name="Titolo 1">
            <a:extLst>
              <a:ext uri="{FF2B5EF4-FFF2-40B4-BE49-F238E27FC236}">
                <a16:creationId xmlns="" xmlns:a16="http://schemas.microsoft.com/office/drawing/2014/main" id="{0B5D1A9D-753C-4B92-AC36-B91204B7496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59999" y="301322"/>
            <a:ext cx="9359999" cy="958684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2400" b="0">
                <a:latin typeface="Arial" pitchFamily="34"/>
                <a:cs typeface="Arial" pitchFamily="34"/>
              </a:rPr>
              <a:t>To make the masks, the wood of the wild pear is mainly used for its lightness and the almost lack of veins and knots</a:t>
            </a:r>
            <a:r>
              <a:rPr lang="en-US" sz="1800">
                <a:latin typeface="Arial" pitchFamily="34"/>
                <a:cs typeface="Arial" pitchFamily="34"/>
              </a:rPr>
              <a:t>.</a:t>
            </a:r>
          </a:p>
        </p:txBody>
      </p:sp>
      <p:pic>
        <p:nvPicPr>
          <p:cNvPr id="4" name="Immagine 2">
            <a:extLst>
              <a:ext uri="{FF2B5EF4-FFF2-40B4-BE49-F238E27FC236}">
                <a16:creationId xmlns="" xmlns:a16="http://schemas.microsoft.com/office/drawing/2014/main" id="{E39DEABE-A873-4AB9-8F29-C2D3E22FF5B6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53157" y="1979996"/>
            <a:ext cx="7573682" cy="5039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3">
            <a:extLst>
              <a:ext uri="{FF2B5EF4-FFF2-40B4-BE49-F238E27FC236}">
                <a16:creationId xmlns="" xmlns:a16="http://schemas.microsoft.com/office/drawing/2014/main" id="{360AE4A2-5124-425B-97ED-569AC3BC50E8}"/>
              </a:ext>
            </a:extLst>
          </p:cNvPr>
          <p:cNvSpPr txBox="1"/>
          <p:nvPr/>
        </p:nvSpPr>
        <p:spPr>
          <a:xfrm>
            <a:off x="9179999" y="6803995"/>
            <a:ext cx="719998" cy="7199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EB44155-578A-4DDD-A564-9082A73DF58D}" type="slidenum">
              <a:t>9</a:t>
            </a:fld>
            <a:endParaRPr lang="it-IT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3" name="Titolo 1">
            <a:extLst>
              <a:ext uri="{FF2B5EF4-FFF2-40B4-BE49-F238E27FC236}">
                <a16:creationId xmlns="" xmlns:a16="http://schemas.microsoft.com/office/drawing/2014/main" id="{7A24FAA9-1226-4416-90EC-041468002BB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59999" y="301322"/>
            <a:ext cx="9359999" cy="958684"/>
          </a:xfrm>
        </p:spPr>
        <p:txBody>
          <a:bodyPr/>
          <a:lstStyle/>
          <a:p>
            <a:pPr lvl="0"/>
            <a:r>
              <a:rPr lang="it-IT"/>
              <a:t>The meaning of the masks</a:t>
            </a:r>
          </a:p>
        </p:txBody>
      </p:sp>
      <p:sp>
        <p:nvSpPr>
          <p:cNvPr id="4" name="Segnaposto testo 2">
            <a:extLst>
              <a:ext uri="{FF2B5EF4-FFF2-40B4-BE49-F238E27FC236}">
                <a16:creationId xmlns="" xmlns:a16="http://schemas.microsoft.com/office/drawing/2014/main" id="{1DD2C460-61E3-46B0-B780-069B947A15C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59999" y="1979996"/>
            <a:ext cx="9359999" cy="5039999"/>
          </a:xfrm>
        </p:spPr>
        <p:txBody>
          <a:bodyPr/>
          <a:lstStyle/>
          <a:p>
            <a:pPr lvl="0" algn="just">
              <a:lnSpc>
                <a:spcPct val="130000"/>
              </a:lnSpc>
            </a:pPr>
            <a:r>
              <a:rPr lang="en-US" sz="3400">
                <a:solidFill>
                  <a:srgbClr val="C9211E"/>
                </a:solidFill>
                <a:latin typeface="Arial" pitchFamily="34"/>
                <a:cs typeface="Arial" pitchFamily="34"/>
              </a:rPr>
              <a:t>The star that is carved on the forehead of the "BOE" was a good omen while for the figure of the shepherd "SU MERDULE" also called "SU GOBBEDDU" (the hunchback) it tended to make it as ugly and deformed as possible in</a:t>
            </a:r>
            <a:r>
              <a:rPr lang="en-US" sz="3400">
                <a:solidFill>
                  <a:srgbClr val="241200"/>
                </a:solidFill>
                <a:latin typeface="Arial" pitchFamily="34"/>
                <a:cs typeface="Arial" pitchFamily="34"/>
              </a:rPr>
              <a:t> </a:t>
            </a:r>
            <a:r>
              <a:rPr lang="en-US" sz="3400">
                <a:solidFill>
                  <a:srgbClr val="C9211E"/>
                </a:solidFill>
                <a:latin typeface="Arial" pitchFamily="34"/>
                <a:cs typeface="Arial" pitchFamily="34"/>
              </a:rPr>
              <a:t>order to be</a:t>
            </a:r>
            <a:r>
              <a:rPr lang="en-US" sz="3400">
                <a:solidFill>
                  <a:srgbClr val="C9211E"/>
                </a:solidFill>
                <a:latin typeface="inherit" pitchFamily="34"/>
              </a:rPr>
              <a:t> </a:t>
            </a:r>
            <a:r>
              <a:rPr lang="en-US" sz="3400">
                <a:solidFill>
                  <a:srgbClr val="C9211E"/>
                </a:solidFill>
                <a:latin typeface="Arial" pitchFamily="34"/>
                <a:cs typeface="Arial" pitchFamily="34"/>
              </a:rPr>
              <a:t>frightening even to the devil and so to avert the misfortunes of life.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dnightbl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idnightblu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idnightblu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376</Words>
  <Application>Microsoft Macintosh PowerPoint</Application>
  <PresentationFormat>Personalizzato</PresentationFormat>
  <Paragraphs>42</Paragraphs>
  <Slides>13</Slides>
  <Notes>13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11</vt:i4>
      </vt:variant>
      <vt:variant>
        <vt:lpstr>Tema</vt:lpstr>
      </vt:variant>
      <vt:variant>
        <vt:i4>3</vt:i4>
      </vt:variant>
      <vt:variant>
        <vt:lpstr>Server OLE incorporati</vt:lpstr>
      </vt:variant>
      <vt:variant>
        <vt:i4>0</vt:i4>
      </vt:variant>
      <vt:variant>
        <vt:lpstr>Titoli diapositive</vt:lpstr>
      </vt:variant>
      <vt:variant>
        <vt:i4>13</vt:i4>
      </vt:variant>
    </vt:vector>
  </HeadingPairs>
  <TitlesOfParts>
    <vt:vector size="27" baseType="lpstr">
      <vt:lpstr>Calibri</vt:lpstr>
      <vt:lpstr>FreeSans</vt:lpstr>
      <vt:lpstr>inherit</vt:lpstr>
      <vt:lpstr>Source Sans Pro</vt:lpstr>
      <vt:lpstr>Source Sans Pro Black</vt:lpstr>
      <vt:lpstr>Source Sans Pro Semibold</vt:lpstr>
      <vt:lpstr>Tahoma</vt:lpstr>
      <vt:lpstr>源ノ角ゴシック Heavy</vt:lpstr>
      <vt:lpstr>源ノ角ゴシック Normal</vt:lpstr>
      <vt:lpstr>Arial</vt:lpstr>
      <vt:lpstr>Arial</vt:lpstr>
      <vt:lpstr>Midnightblue</vt:lpstr>
      <vt:lpstr>Midnightblue1</vt:lpstr>
      <vt:lpstr>Midnightblue2</vt:lpstr>
      <vt:lpstr>The masks of Barbagia </vt:lpstr>
      <vt:lpstr>Presentazione di PowerPoint</vt:lpstr>
      <vt:lpstr>Among the most characteristic masks we recall the Boes and Merdules by Ottana.</vt:lpstr>
      <vt:lpstr> "BOES AND MERDULES" they are typical masks of the carnival of Ottana, a small town in the province of Nuoro.</vt:lpstr>
      <vt:lpstr>The "Boes and Merdules" represent an ox and his master. They summarize what was once life in the small town, when having a yoke of oxen meant being wealthy.</vt:lpstr>
      <vt:lpstr>This until the beginning of the seventies, when in the vicinity of the village, a petrochemical industry arose that radically changed both its uses and customs.</vt:lpstr>
      <vt:lpstr>                                 The Carnival</vt:lpstr>
      <vt:lpstr>To make the masks, the wood of the wild pear is mainly used for its lightness and the almost lack of veins and knots.</vt:lpstr>
      <vt:lpstr>The meaning of the masks</vt:lpstr>
      <vt:lpstr>Always present in the fashion shows is the "FILONZANA" mask.</vt:lpstr>
      <vt:lpstr>What does it  represent?</vt:lpstr>
      <vt:lpstr>But after the narrow escape one returns to the fun</vt:lpstr>
      <vt:lpstr>The wool thread represents the life of those in front of it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Midnightblue</dc:title>
  <dc:creator>Cristina</dc:creator>
  <cp:lastModifiedBy>Utente di Microsoft Office</cp:lastModifiedBy>
  <cp:revision>15</cp:revision>
  <dcterms:created xsi:type="dcterms:W3CDTF">2019-12-08T18:28:52Z</dcterms:created>
  <dcterms:modified xsi:type="dcterms:W3CDTF">2019-12-08T21:30:57Z</dcterms:modified>
</cp:coreProperties>
</file>