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oleObject"/>
  <Default Extension="vml" ContentType="application/vnd.openxmlformats-officedocument.vmlDrawing"/>
  <Default Extension="png" ContentType="image/pn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harts/chart1.xml" ContentType="application/vnd.openxmlformats-officedocument.drawingml.chart+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charts/chart2.xml" ContentType="application/vnd.openxmlformats-officedocument.drawingml.chart+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Lst>
  <p:notesMasterIdLst>
    <p:notesMasterId r:id="rId14"/>
  </p:notesMasterIdLst>
  <p:handoutMasterIdLst>
    <p:handoutMasterId r:id="rId15"/>
  </p:handoutMasterIdLst>
  <p:sldIdLst>
    <p:sldId id="256" r:id="rId5"/>
    <p:sldId id="257" r:id="rId6"/>
    <p:sldId id="258" r:id="rId7"/>
    <p:sldId id="259" r:id="rId8"/>
    <p:sldId id="260" r:id="rId9"/>
    <p:sldId id="261" r:id="rId10"/>
    <p:sldId id="262" r:id="rId11"/>
    <p:sldId id="263" r:id="rId12"/>
    <p:sldId id="264" r:id="rId13"/>
  </p:sldIdLst>
  <p:sldSz cx="10080625" cy="7559675"/>
  <p:notesSz cx="7772400" cy="10058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112"/>
    <p:restoredTop sz="94689"/>
  </p:normalViewPr>
  <p:slideViewPr>
    <p:cSldViewPr snapToGrid="0" snapToObjects="1">
      <p:cViewPr varScale="1">
        <p:scale>
          <a:sx n="80" d="100"/>
          <a:sy n="80" d="100"/>
        </p:scale>
        <p:origin x="1112"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 Type="http://schemas.openxmlformats.org/officeDocument/2006/relationships/slide" Target="slides/slide7.xml"/><Relationship Id="rId12" Type="http://schemas.openxmlformats.org/officeDocument/2006/relationships/slide" Target="slides/slide8.xml"/><Relationship Id="rId13" Type="http://schemas.openxmlformats.org/officeDocument/2006/relationships/slide" Target="slides/slide9.xml"/><Relationship Id="rId14" Type="http://schemas.openxmlformats.org/officeDocument/2006/relationships/notesMaster" Target="notesMasters/notesMaster1.xml"/><Relationship Id="rId15" Type="http://schemas.openxmlformats.org/officeDocument/2006/relationships/handoutMaster" Target="handoutMasters/handoutMaster1.xml"/><Relationship Id="rId16" Type="http://schemas.openxmlformats.org/officeDocument/2006/relationships/presProps" Target="presProps.xml"/><Relationship Id="rId17" Type="http://schemas.openxmlformats.org/officeDocument/2006/relationships/viewProps" Target="viewProps.xml"/><Relationship Id="rId18" Type="http://schemas.openxmlformats.org/officeDocument/2006/relationships/theme" Target="theme/theme1.xml"/><Relationship Id="rId19"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Master" Target="slideMasters/slideMaster4.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9" Type="http://schemas.openxmlformats.org/officeDocument/2006/relationships/slide" Target="slides/slide5.xml"/><Relationship Id="rId10" Type="http://schemas.openxmlformats.org/officeDocument/2006/relationships/slide" Target="slides/slide6.xml"/></Relationships>
</file>

<file path=ppt/charts/_rels/chart1.xml.rels><?xml version="1.0" encoding="UTF-8" standalone="yes"?>
<Relationships xmlns="http://schemas.openxmlformats.org/package/2006/relationships"><Relationship Id="rId1" Type="http://schemas.openxmlformats.org/officeDocument/2006/relationships/oleObject" Target="NULL"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NULL" TargetMode="Externa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it-IT"/>
  <c:roundedCorners val="0"/>
  <c:style val="2"/>
  <c:chart>
    <c:autoTitleDeleted val="1"/>
    <c:plotArea>
      <c:layout/>
      <c:barChart>
        <c:barDir val="col"/>
        <c:grouping val="clustered"/>
        <c:varyColors val="0"/>
        <c:ser>
          <c:idx val="0"/>
          <c:order val="0"/>
          <c:tx>
            <c:v>Colonna 1</c:v>
          </c:tx>
          <c:spPr>
            <a:solidFill>
              <a:srgbClr val="004586"/>
            </a:solidFill>
            <a:ln>
              <a:noFill/>
            </a:ln>
          </c:spPr>
          <c:invertIfNegative val="0"/>
          <c:cat>
            <c:strLit>
              <c:ptCount val="4"/>
              <c:pt idx="0">
                <c:v>Riga 1</c:v>
              </c:pt>
              <c:pt idx="1">
                <c:v>Riga 2</c:v>
              </c:pt>
              <c:pt idx="2">
                <c:v>Riga 3</c:v>
              </c:pt>
              <c:pt idx="3">
                <c:v>Riga 4</c:v>
              </c:pt>
            </c:strLit>
          </c:cat>
          <c:val>
            <c:numLit>
              <c:formatCode>General</c:formatCode>
              <c:ptCount val="4"/>
              <c:pt idx="0">
                <c:v>9.1</c:v>
              </c:pt>
              <c:pt idx="1">
                <c:v>2.4</c:v>
              </c:pt>
              <c:pt idx="2">
                <c:v>3.1</c:v>
              </c:pt>
              <c:pt idx="3">
                <c:v>4.3</c:v>
              </c:pt>
            </c:numLit>
          </c:val>
        </c:ser>
        <c:ser>
          <c:idx val="1"/>
          <c:order val="1"/>
          <c:tx>
            <c:v>Colonna 3</c:v>
          </c:tx>
          <c:spPr>
            <a:solidFill>
              <a:srgbClr val="FFD320"/>
            </a:solidFill>
            <a:ln>
              <a:noFill/>
            </a:ln>
          </c:spPr>
          <c:invertIfNegative val="0"/>
          <c:dPt>
            <c:idx val="3"/>
            <c:invertIfNegative val="0"/>
            <c:bubble3D val="0"/>
            <c:extLst xmlns:c16r2="http://schemas.microsoft.com/office/drawing/2015/06/chart">
              <c:ext xmlns:c16="http://schemas.microsoft.com/office/drawing/2014/chart" uri="{C3380CC4-5D6E-409C-BE32-E72D297353CC}">
                <c16:uniqueId val="{00000000-70A0-48D6-9BFE-AA832C4C5F11}"/>
              </c:ext>
            </c:extLst>
          </c:dPt>
          <c:cat>
            <c:strLit>
              <c:ptCount val="4"/>
              <c:pt idx="0">
                <c:v>Riga 1</c:v>
              </c:pt>
              <c:pt idx="1">
                <c:v>Riga 2</c:v>
              </c:pt>
              <c:pt idx="2">
                <c:v>Riga 3</c:v>
              </c:pt>
              <c:pt idx="3">
                <c:v>Riga 4</c:v>
              </c:pt>
            </c:strLit>
          </c:cat>
          <c:val>
            <c:numLit>
              <c:formatCode>General</c:formatCode>
              <c:ptCount val="4"/>
              <c:pt idx="0">
                <c:v>4.54</c:v>
              </c:pt>
              <c:pt idx="1">
                <c:v>9.65</c:v>
              </c:pt>
              <c:pt idx="2">
                <c:v>3.7</c:v>
              </c:pt>
              <c:pt idx="3">
                <c:v>6.2</c:v>
              </c:pt>
            </c:numLit>
          </c:val>
        </c:ser>
        <c:dLbls>
          <c:showLegendKey val="0"/>
          <c:showVal val="0"/>
          <c:showCatName val="0"/>
          <c:showSerName val="0"/>
          <c:showPercent val="0"/>
          <c:showBubbleSize val="0"/>
        </c:dLbls>
        <c:gapWidth val="150"/>
        <c:axId val="-171631232"/>
        <c:axId val="-171632864"/>
      </c:barChart>
      <c:valAx>
        <c:axId val="-171632864"/>
        <c:scaling>
          <c:orientation val="minMax"/>
        </c:scaling>
        <c:delete val="0"/>
        <c:axPos val="l"/>
        <c:majorGridlines>
          <c:spPr>
            <a:ln>
              <a:solidFill>
                <a:srgbClr val="B3B3B3"/>
              </a:solidFill>
            </a:ln>
          </c:spPr>
        </c:majorGridlines>
        <c:numFmt formatCode="General" sourceLinked="1"/>
        <c:majorTickMark val="none"/>
        <c:minorTickMark val="none"/>
        <c:tickLblPos val="nextTo"/>
        <c:spPr>
          <a:ln>
            <a:solidFill>
              <a:srgbClr val="B3B3B3"/>
            </a:solidFill>
          </a:ln>
        </c:spPr>
        <c:txPr>
          <a:bodyPr/>
          <a:lstStyle/>
          <a:p>
            <a:pPr>
              <a:defRPr sz="1000" b="0"/>
            </a:pPr>
            <a:endParaRPr lang="it-IT"/>
          </a:p>
        </c:txPr>
        <c:crossAx val="-171631232"/>
        <c:crossesAt val="0.0"/>
        <c:crossBetween val="between"/>
      </c:valAx>
      <c:catAx>
        <c:axId val="-171631232"/>
        <c:scaling>
          <c:orientation val="minMax"/>
        </c:scaling>
        <c:delete val="0"/>
        <c:axPos val="b"/>
        <c:numFmt formatCode="General" sourceLinked="1"/>
        <c:majorTickMark val="none"/>
        <c:minorTickMark val="none"/>
        <c:tickLblPos val="nextTo"/>
        <c:spPr>
          <a:ln>
            <a:solidFill>
              <a:srgbClr val="B3B3B3"/>
            </a:solidFill>
          </a:ln>
        </c:spPr>
        <c:txPr>
          <a:bodyPr/>
          <a:lstStyle/>
          <a:p>
            <a:pPr>
              <a:defRPr sz="1000" b="0"/>
            </a:pPr>
            <a:endParaRPr lang="it-IT"/>
          </a:p>
        </c:txPr>
        <c:crossAx val="-171632864"/>
        <c:crossesAt val="0.0"/>
        <c:auto val="1"/>
        <c:lblAlgn val="ctr"/>
        <c:lblOffset val="100"/>
        <c:noMultiLvlLbl val="0"/>
      </c:catAx>
      <c:spPr>
        <a:noFill/>
        <a:ln>
          <a:solidFill>
            <a:srgbClr val="B3B3B3"/>
          </a:solidFill>
          <a:prstDash val="solid"/>
        </a:ln>
      </c:spPr>
    </c:plotArea>
    <c:legend>
      <c:legendPos val="r"/>
      <c:layout/>
      <c:overlay val="0"/>
      <c:spPr>
        <a:noFill/>
        <a:ln>
          <a:noFill/>
        </a:ln>
      </c:spPr>
      <c:txPr>
        <a:bodyPr/>
        <a:lstStyle/>
        <a:p>
          <a:pPr>
            <a:defRPr sz="1000" b="0"/>
          </a:pPr>
          <a:endParaRPr lang="it-IT"/>
        </a:p>
      </c:txPr>
    </c:legend>
    <c:plotVisOnly val="1"/>
    <c:dispBlanksAs val="gap"/>
    <c:showDLblsOverMax val="0"/>
  </c:chart>
  <c:spPr>
    <a:noFill/>
    <a:ln>
      <a:noFill/>
    </a:ln>
  </c:sp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it-IT"/>
  <c:roundedCorners val="0"/>
  <c:style val="2"/>
  <c:chart>
    <c:autoTitleDeleted val="1"/>
    <c:plotArea>
      <c:layout/>
      <c:barChart>
        <c:barDir val="col"/>
        <c:grouping val="clustered"/>
        <c:varyColors val="0"/>
        <c:ser>
          <c:idx val="0"/>
          <c:order val="0"/>
          <c:tx>
            <c:v>Colonna 1</c:v>
          </c:tx>
          <c:spPr>
            <a:solidFill>
              <a:srgbClr val="004586"/>
            </a:solidFill>
            <a:ln>
              <a:noFill/>
            </a:ln>
          </c:spPr>
          <c:invertIfNegative val="0"/>
          <c:cat>
            <c:strLit>
              <c:ptCount val="4"/>
              <c:pt idx="0">
                <c:v>Riga 1</c:v>
              </c:pt>
              <c:pt idx="1">
                <c:v>Riga 2</c:v>
              </c:pt>
              <c:pt idx="2">
                <c:v>Riga 3</c:v>
              </c:pt>
              <c:pt idx="3">
                <c:v>Riga 4</c:v>
              </c:pt>
            </c:strLit>
          </c:cat>
          <c:val>
            <c:numLit>
              <c:formatCode>General</c:formatCode>
              <c:ptCount val="4"/>
              <c:pt idx="0">
                <c:v>9.1</c:v>
              </c:pt>
              <c:pt idx="1">
                <c:v>2.4</c:v>
              </c:pt>
              <c:pt idx="2">
                <c:v>3.1</c:v>
              </c:pt>
              <c:pt idx="3">
                <c:v>4.3</c:v>
              </c:pt>
            </c:numLit>
          </c:val>
        </c:ser>
        <c:ser>
          <c:idx val="1"/>
          <c:order val="1"/>
          <c:tx>
            <c:v>Colonna 2</c:v>
          </c:tx>
          <c:spPr>
            <a:solidFill>
              <a:srgbClr val="FF420E"/>
            </a:solidFill>
            <a:ln>
              <a:noFill/>
            </a:ln>
          </c:spPr>
          <c:invertIfNegative val="0"/>
          <c:cat>
            <c:strLit>
              <c:ptCount val="4"/>
              <c:pt idx="0">
                <c:v>Riga 1</c:v>
              </c:pt>
              <c:pt idx="1">
                <c:v>Riga 2</c:v>
              </c:pt>
              <c:pt idx="2">
                <c:v>Riga 3</c:v>
              </c:pt>
              <c:pt idx="3">
                <c:v>Riga 4</c:v>
              </c:pt>
            </c:strLit>
          </c:cat>
          <c:val>
            <c:numLit>
              <c:formatCode>General</c:formatCode>
              <c:ptCount val="4"/>
              <c:pt idx="0">
                <c:v>3.2</c:v>
              </c:pt>
              <c:pt idx="1">
                <c:v>8.8</c:v>
              </c:pt>
              <c:pt idx="2">
                <c:v>1.5</c:v>
              </c:pt>
              <c:pt idx="3">
                <c:v>9.02</c:v>
              </c:pt>
            </c:numLit>
          </c:val>
        </c:ser>
        <c:ser>
          <c:idx val="2"/>
          <c:order val="2"/>
          <c:tx>
            <c:v>Colonna 3</c:v>
          </c:tx>
          <c:spPr>
            <a:solidFill>
              <a:srgbClr val="FFD320"/>
            </a:solidFill>
            <a:ln>
              <a:noFill/>
            </a:ln>
          </c:spPr>
          <c:invertIfNegative val="0"/>
          <c:cat>
            <c:strLit>
              <c:ptCount val="4"/>
              <c:pt idx="0">
                <c:v>Riga 1</c:v>
              </c:pt>
              <c:pt idx="1">
                <c:v>Riga 2</c:v>
              </c:pt>
              <c:pt idx="2">
                <c:v>Riga 3</c:v>
              </c:pt>
              <c:pt idx="3">
                <c:v>Riga 4</c:v>
              </c:pt>
            </c:strLit>
          </c:cat>
          <c:val>
            <c:numLit>
              <c:formatCode>General</c:formatCode>
              <c:ptCount val="4"/>
              <c:pt idx="0">
                <c:v>4.54</c:v>
              </c:pt>
              <c:pt idx="1">
                <c:v>9.65</c:v>
              </c:pt>
              <c:pt idx="2">
                <c:v>3.7</c:v>
              </c:pt>
              <c:pt idx="3">
                <c:v>6.2</c:v>
              </c:pt>
            </c:numLit>
          </c:val>
        </c:ser>
        <c:dLbls>
          <c:showLegendKey val="0"/>
          <c:showVal val="0"/>
          <c:showCatName val="0"/>
          <c:showSerName val="0"/>
          <c:showPercent val="0"/>
          <c:showBubbleSize val="0"/>
        </c:dLbls>
        <c:gapWidth val="150"/>
        <c:axId val="-263189696"/>
        <c:axId val="-263191744"/>
      </c:barChart>
      <c:valAx>
        <c:axId val="-263191744"/>
        <c:scaling>
          <c:orientation val="minMax"/>
        </c:scaling>
        <c:delete val="0"/>
        <c:axPos val="l"/>
        <c:majorGridlines>
          <c:spPr>
            <a:ln>
              <a:solidFill>
                <a:srgbClr val="B3B3B3"/>
              </a:solidFill>
            </a:ln>
          </c:spPr>
        </c:majorGridlines>
        <c:numFmt formatCode="General" sourceLinked="1"/>
        <c:majorTickMark val="none"/>
        <c:minorTickMark val="none"/>
        <c:tickLblPos val="nextTo"/>
        <c:spPr>
          <a:ln>
            <a:solidFill>
              <a:srgbClr val="B3B3B3"/>
            </a:solidFill>
          </a:ln>
        </c:spPr>
        <c:txPr>
          <a:bodyPr/>
          <a:lstStyle/>
          <a:p>
            <a:pPr>
              <a:defRPr sz="1000" b="0"/>
            </a:pPr>
            <a:endParaRPr lang="it-IT"/>
          </a:p>
        </c:txPr>
        <c:crossAx val="-263189696"/>
        <c:crossesAt val="0.0"/>
        <c:crossBetween val="between"/>
      </c:valAx>
      <c:catAx>
        <c:axId val="-263189696"/>
        <c:scaling>
          <c:orientation val="minMax"/>
        </c:scaling>
        <c:delete val="0"/>
        <c:axPos val="b"/>
        <c:majorGridlines>
          <c:spPr>
            <a:ln>
              <a:solidFill>
                <a:srgbClr val="B3B3B3"/>
              </a:solidFill>
            </a:ln>
          </c:spPr>
        </c:majorGridlines>
        <c:minorGridlines>
          <c:spPr>
            <a:ln>
              <a:solidFill>
                <a:srgbClr val="DDDDDD"/>
              </a:solidFill>
            </a:ln>
          </c:spPr>
        </c:minorGridlines>
        <c:numFmt formatCode="General" sourceLinked="1"/>
        <c:majorTickMark val="none"/>
        <c:minorTickMark val="none"/>
        <c:tickLblPos val="nextTo"/>
        <c:spPr>
          <a:ln>
            <a:solidFill>
              <a:srgbClr val="B3B3B3"/>
            </a:solidFill>
          </a:ln>
        </c:spPr>
        <c:txPr>
          <a:bodyPr/>
          <a:lstStyle/>
          <a:p>
            <a:pPr>
              <a:defRPr sz="1000" b="0"/>
            </a:pPr>
            <a:endParaRPr lang="it-IT"/>
          </a:p>
        </c:txPr>
        <c:crossAx val="-263191744"/>
        <c:crossesAt val="0.0"/>
        <c:auto val="1"/>
        <c:lblAlgn val="ctr"/>
        <c:lblOffset val="100"/>
        <c:noMultiLvlLbl val="0"/>
      </c:catAx>
      <c:spPr>
        <a:noFill/>
        <a:ln>
          <a:solidFill>
            <a:srgbClr val="B3B3B3"/>
          </a:solidFill>
          <a:prstDash val="solid"/>
        </a:ln>
      </c:spPr>
    </c:plotArea>
    <c:legend>
      <c:legendPos val="r"/>
      <c:layout/>
      <c:overlay val="0"/>
      <c:spPr>
        <a:noFill/>
        <a:ln>
          <a:noFill/>
        </a:ln>
      </c:spPr>
      <c:txPr>
        <a:bodyPr/>
        <a:lstStyle/>
        <a:p>
          <a:pPr>
            <a:defRPr sz="1000" b="0"/>
          </a:pPr>
          <a:endParaRPr lang="it-IT"/>
        </a:p>
      </c:txPr>
    </c:legend>
    <c:plotVisOnly val="1"/>
    <c:dispBlanksAs val="gap"/>
    <c:showDLblsOverMax val="0"/>
  </c:chart>
  <c:spPr>
    <a:noFill/>
    <a:ln>
      <a:noFill/>
    </a:ln>
  </c:spPr>
  <c:externalData r:id="rId1">
    <c:autoUpdate val="0"/>
  </c:externalData>
</c:chartSpace>
</file>

<file path=ppt/drawings/_rels/vmlDrawing1.vml.rels><?xml version="1.0" encoding="UTF-8" standalone="yes"?>
<Relationships xmlns="http://schemas.openxmlformats.org/package/2006/relationships"><Relationship Id="rId1" Type="http://schemas.openxmlformats.org/officeDocument/2006/relationships/image" Target="../media/image1.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png"/></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6" name="Header Placeholder 5">
            <a:extLst>
              <a:ext uri="{FF2B5EF4-FFF2-40B4-BE49-F238E27FC236}">
                <a16:creationId xmlns="" xmlns:a16="http://schemas.microsoft.com/office/drawing/2014/main" id="{9C958B40-DA19-4A55-8E50-21CAC2742B45}"/>
              </a:ext>
            </a:extLst>
          </p:cNvPr>
          <p:cNvSpPr txBox="1">
            <a:spLocks noGrp="1"/>
          </p:cNvSpPr>
          <p:nvPr>
            <p:ph type="hdr" sz="quarter"/>
          </p:nvPr>
        </p:nvSpPr>
        <p:spPr>
          <a:xfrm>
            <a:off x="0" y="0"/>
            <a:ext cx="3372840" cy="502560"/>
          </a:xfrm>
          <a:prstGeom prst="rect">
            <a:avLst/>
          </a:prstGeom>
          <a:noFill/>
          <a:ln>
            <a:noFill/>
          </a:ln>
        </p:spPr>
        <p:txBody>
          <a:bodyPr wrap="none" lIns="90000" tIns="45000" rIns="90000" bIns="45000" anchorCtr="0" compatLnSpc="0">
            <a:noAutofit/>
          </a:bodyPr>
          <a:lstStyle/>
          <a:p>
            <a:pPr marL="0" marR="0" lvl="0" indent="0" hangingPunct="0">
              <a:lnSpc>
                <a:spcPct val="100000"/>
              </a:lnSpc>
              <a:spcBef>
                <a:spcPts val="0"/>
              </a:spcBef>
              <a:spcAft>
                <a:spcPts val="0"/>
              </a:spcAft>
              <a:buNone/>
              <a:tabLst/>
              <a:defRPr sz="1400"/>
            </a:pPr>
            <a:endParaRPr lang="it-IT" sz="1400" b="0" i="0" u="none" strike="noStrike" kern="1200" cap="none">
              <a:ln>
                <a:noFill/>
              </a:ln>
              <a:latin typeface="DejaVu Sans" pitchFamily="2"/>
              <a:ea typeface="Segoe UI" pitchFamily="2"/>
              <a:cs typeface="Tahoma" pitchFamily="2"/>
            </a:endParaRPr>
          </a:p>
        </p:txBody>
      </p:sp>
      <p:sp>
        <p:nvSpPr>
          <p:cNvPr id="7" name="Date Placeholder 6">
            <a:extLst>
              <a:ext uri="{FF2B5EF4-FFF2-40B4-BE49-F238E27FC236}">
                <a16:creationId xmlns="" xmlns:a16="http://schemas.microsoft.com/office/drawing/2014/main" id="{2C4D9587-37AB-4CB0-A9F3-656C7E0C987A}"/>
              </a:ext>
            </a:extLst>
          </p:cNvPr>
          <p:cNvSpPr txBox="1">
            <a:spLocks noGrp="1"/>
          </p:cNvSpPr>
          <p:nvPr>
            <p:ph type="dt" sz="quarter" idx="1"/>
          </p:nvPr>
        </p:nvSpPr>
        <p:spPr>
          <a:xfrm>
            <a:off x="4399200" y="0"/>
            <a:ext cx="3372840" cy="502560"/>
          </a:xfrm>
          <a:prstGeom prst="rect">
            <a:avLst/>
          </a:prstGeom>
          <a:noFill/>
          <a:ln>
            <a:noFill/>
          </a:ln>
        </p:spPr>
        <p:txBody>
          <a:bodyPr wrap="none" lIns="90000" tIns="45000" rIns="90000" bIns="45000" anchorCtr="0" compatLnSpc="0">
            <a:noAutofit/>
          </a:bodyPr>
          <a:lstStyle/>
          <a:p>
            <a:pPr marL="0" marR="0" lvl="0" indent="0" algn="r" hangingPunct="0">
              <a:lnSpc>
                <a:spcPct val="100000"/>
              </a:lnSpc>
              <a:spcBef>
                <a:spcPts val="0"/>
              </a:spcBef>
              <a:spcAft>
                <a:spcPts val="0"/>
              </a:spcAft>
              <a:buNone/>
              <a:tabLst/>
              <a:defRPr sz="1400"/>
            </a:pPr>
            <a:endParaRPr lang="it-IT" sz="1400" b="0" i="0" u="none" strike="noStrike" kern="1200" cap="none">
              <a:ln>
                <a:noFill/>
              </a:ln>
              <a:latin typeface="DejaVu Sans" pitchFamily="2"/>
              <a:ea typeface="Segoe UI" pitchFamily="2"/>
              <a:cs typeface="Tahoma" pitchFamily="2"/>
            </a:endParaRPr>
          </a:p>
        </p:txBody>
      </p:sp>
      <p:sp>
        <p:nvSpPr>
          <p:cNvPr id="8" name="Footer Placeholder 7">
            <a:extLst>
              <a:ext uri="{FF2B5EF4-FFF2-40B4-BE49-F238E27FC236}">
                <a16:creationId xmlns="" xmlns:a16="http://schemas.microsoft.com/office/drawing/2014/main" id="{90424D64-87B7-4FC4-B079-93C9828DD62D}"/>
              </a:ext>
            </a:extLst>
          </p:cNvPr>
          <p:cNvSpPr txBox="1">
            <a:spLocks noGrp="1"/>
          </p:cNvSpPr>
          <p:nvPr>
            <p:ph type="ftr" sz="quarter" idx="2"/>
          </p:nvPr>
        </p:nvSpPr>
        <p:spPr>
          <a:xfrm>
            <a:off x="0" y="9555480"/>
            <a:ext cx="3372840" cy="502560"/>
          </a:xfrm>
          <a:prstGeom prst="rect">
            <a:avLst/>
          </a:prstGeom>
          <a:noFill/>
          <a:ln>
            <a:noFill/>
          </a:ln>
        </p:spPr>
        <p:txBody>
          <a:bodyPr wrap="none" lIns="90000" tIns="45000" rIns="90000" bIns="45000" anchor="b" anchorCtr="0" compatLnSpc="0">
            <a:noAutofit/>
          </a:bodyPr>
          <a:lstStyle/>
          <a:p>
            <a:pPr marL="0" marR="0" lvl="0" indent="0" hangingPunct="0">
              <a:lnSpc>
                <a:spcPct val="100000"/>
              </a:lnSpc>
              <a:spcBef>
                <a:spcPts val="0"/>
              </a:spcBef>
              <a:spcAft>
                <a:spcPts val="0"/>
              </a:spcAft>
              <a:buNone/>
              <a:tabLst/>
              <a:defRPr sz="1400"/>
            </a:pPr>
            <a:endParaRPr lang="it-IT" sz="1400" b="0" i="0" u="none" strike="noStrike" kern="1200" cap="none">
              <a:ln>
                <a:noFill/>
              </a:ln>
              <a:latin typeface="DejaVu Sans" pitchFamily="2"/>
              <a:ea typeface="Segoe UI" pitchFamily="2"/>
              <a:cs typeface="Tahoma" pitchFamily="2"/>
            </a:endParaRPr>
          </a:p>
        </p:txBody>
      </p:sp>
      <p:sp>
        <p:nvSpPr>
          <p:cNvPr id="9" name="Slide Number Placeholder 8">
            <a:extLst>
              <a:ext uri="{FF2B5EF4-FFF2-40B4-BE49-F238E27FC236}">
                <a16:creationId xmlns="" xmlns:a16="http://schemas.microsoft.com/office/drawing/2014/main" id="{8E902956-6203-43F6-8A1D-94508F12A7CB}"/>
              </a:ext>
            </a:extLst>
          </p:cNvPr>
          <p:cNvSpPr txBox="1">
            <a:spLocks noGrp="1"/>
          </p:cNvSpPr>
          <p:nvPr>
            <p:ph type="sldNum" sz="quarter" idx="3"/>
          </p:nvPr>
        </p:nvSpPr>
        <p:spPr>
          <a:xfrm>
            <a:off x="4399200" y="9555480"/>
            <a:ext cx="3372840" cy="502560"/>
          </a:xfrm>
          <a:prstGeom prst="rect">
            <a:avLst/>
          </a:prstGeom>
          <a:noFill/>
          <a:ln>
            <a:noFill/>
          </a:ln>
        </p:spPr>
        <p:txBody>
          <a:bodyPr wrap="none" lIns="90000" tIns="45000" rIns="90000" bIns="45000" anchor="b" anchorCtr="0" compatLnSpc="0">
            <a:noAutofit/>
          </a:bodyPr>
          <a:lstStyle/>
          <a:p>
            <a:pPr marL="0" marR="0" lvl="0" indent="0" algn="r" hangingPunct="0">
              <a:lnSpc>
                <a:spcPct val="100000"/>
              </a:lnSpc>
              <a:spcBef>
                <a:spcPts val="0"/>
              </a:spcBef>
              <a:spcAft>
                <a:spcPts val="0"/>
              </a:spcAft>
              <a:buNone/>
              <a:tabLst/>
              <a:defRPr sz="1400"/>
            </a:pPr>
            <a:fld id="{5AA881CD-34E4-4422-B574-ECF8AACD43B4}" type="slidenum">
              <a:t>‹n.›</a:t>
            </a:fld>
            <a:endParaRPr lang="it-IT" sz="1400" b="0" i="0" u="none" strike="noStrike" kern="1200" cap="none">
              <a:ln>
                <a:noFill/>
              </a:ln>
              <a:latin typeface="DejaVu Sans" pitchFamily="2"/>
              <a:ea typeface="Segoe UI" pitchFamily="2"/>
              <a:cs typeface="Tahoma" pitchFamily="2"/>
            </a:endParaRPr>
          </a:p>
        </p:txBody>
      </p:sp>
      <p:sp>
        <p:nvSpPr>
          <p:cNvPr id="2" name="Header Placeholder 1">
            <a:extLst>
              <a:ext uri="{FF2B5EF4-FFF2-40B4-BE49-F238E27FC236}">
                <a16:creationId xmlns="" xmlns:a16="http://schemas.microsoft.com/office/drawing/2014/main" id="{882964C7-8994-4759-859D-FC449CFBE985}"/>
              </a:ext>
            </a:extLst>
          </p:cNvPr>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 xmlns:a16="http://schemas.microsoft.com/office/drawing/2014/main" id="{890631A4-CB09-4CEA-AE05-C14138E56CD4}"/>
              </a:ext>
            </a:extLst>
          </p:cNvPr>
          <p:cNvSpPr>
            <a:spLocks noGrp="1"/>
          </p:cNvSpPr>
          <p:nvPr>
            <p:ph type="dt" sz="quarter" idx="1"/>
          </p:nvPr>
        </p:nvSpPr>
        <p:spPr>
          <a:xfrm>
            <a:off x="4402138" y="0"/>
            <a:ext cx="3368675" cy="504825"/>
          </a:xfrm>
          <a:prstGeom prst="rect">
            <a:avLst/>
          </a:prstGeom>
        </p:spPr>
        <p:txBody>
          <a:bodyPr vert="horz" lIns="91440" tIns="45720" rIns="91440" bIns="45720" rtlCol="0"/>
          <a:lstStyle>
            <a:lvl1pPr algn="r">
              <a:defRPr sz="1200"/>
            </a:lvl1pPr>
          </a:lstStyle>
          <a:p>
            <a:fld id="{BB7DA878-D56F-4219-9E0F-FF8AD28643B4}" type="datetimeFigureOut">
              <a:rPr lang="en-US"/>
              <a:t>12/9/19</a:t>
            </a:fld>
            <a:endParaRPr lang="en-US"/>
          </a:p>
        </p:txBody>
      </p:sp>
      <p:sp>
        <p:nvSpPr>
          <p:cNvPr id="4" name="Footer Placeholder 3">
            <a:extLst>
              <a:ext uri="{FF2B5EF4-FFF2-40B4-BE49-F238E27FC236}">
                <a16:creationId xmlns="" xmlns:a16="http://schemas.microsoft.com/office/drawing/2014/main" id="{E8CA2598-6D44-45FE-8B92-287204A490C1}"/>
              </a:ext>
            </a:extLst>
          </p:cNvPr>
          <p:cNvSpPr>
            <a:spLocks noGrp="1"/>
          </p:cNvSpPr>
          <p:nvPr>
            <p:ph type="ftr" sz="quarter" idx="2"/>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 xmlns:a16="http://schemas.microsoft.com/office/drawing/2014/main" id="{15064613-B060-42ED-8B4F-B86087A56810}"/>
              </a:ext>
            </a:extLst>
          </p:cNvPr>
          <p:cNvSpPr>
            <a:spLocks noGrp="1"/>
          </p:cNvSpPr>
          <p:nvPr>
            <p:ph type="sldNum" sz="quarter" idx="3"/>
          </p:nvPr>
        </p:nvSpPr>
        <p:spPr>
          <a:xfrm>
            <a:off x="4402138" y="9553575"/>
            <a:ext cx="3368675" cy="504825"/>
          </a:xfrm>
          <a:prstGeom prst="rect">
            <a:avLst/>
          </a:prstGeom>
        </p:spPr>
        <p:txBody>
          <a:bodyPr vert="horz" lIns="91440" tIns="45720" rIns="91440" bIns="45720" rtlCol="0" anchor="b"/>
          <a:lstStyle>
            <a:lvl1pPr algn="r">
              <a:defRPr sz="1200"/>
            </a:lvl1pPr>
          </a:lstStyle>
          <a:p>
            <a:fld id="{79B334A5-3467-44C8-B3E9-B1B93CA5863F}" type="slidenum">
              <a:t>‹n.›</a:t>
            </a:fld>
            <a:endParaRPr lang="en-US"/>
          </a:p>
        </p:txBody>
      </p:sp>
    </p:spTree>
    <p:extLst>
      <p:ext uri="{BB962C8B-B14F-4D97-AF65-F5344CB8AC3E}">
        <p14:creationId xmlns:p14="http://schemas.microsoft.com/office/powerpoint/2010/main" val="202246862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368675" cy="504825"/>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4402138" y="0"/>
            <a:ext cx="3368675" cy="504825"/>
          </a:xfrm>
          <a:prstGeom prst="rect">
            <a:avLst/>
          </a:prstGeom>
        </p:spPr>
        <p:txBody>
          <a:bodyPr vert="horz" lIns="91440" tIns="45720" rIns="91440" bIns="45720" rtlCol="0"/>
          <a:lstStyle>
            <a:lvl1pPr algn="r">
              <a:defRPr sz="1200"/>
            </a:lvl1pPr>
          </a:lstStyle>
          <a:p>
            <a:fld id="{71B15436-9283-4E46-9CD6-A82636053B2C}" type="datetimeFigureOut">
              <a:rPr lang="en-US"/>
              <a:t>12/9/19</a:t>
            </a:fld>
            <a:endParaRPr lang="en-US"/>
          </a:p>
        </p:txBody>
      </p:sp>
      <p:sp>
        <p:nvSpPr>
          <p:cNvPr id="4" name="Slide Image Placeholder 3"/>
          <p:cNvSpPr>
            <a:spLocks noGrp="1" noRot="1" noChangeAspect="1"/>
          </p:cNvSpPr>
          <p:nvPr>
            <p:ph type="sldImg" idx="2"/>
          </p:nvPr>
        </p:nvSpPr>
        <p:spPr>
          <a:xfrm>
            <a:off x="1624013" y="1257300"/>
            <a:ext cx="4524375" cy="3394075"/>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777875" y="4840288"/>
            <a:ext cx="6216650" cy="3960812"/>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Slide Image Placeholder 7">
            <a:extLst>
              <a:ext uri="{FF2B5EF4-FFF2-40B4-BE49-F238E27FC236}">
                <a16:creationId xmlns="" xmlns:a16="http://schemas.microsoft.com/office/drawing/2014/main" id="{00E009A3-0CB1-4382-9D24-90CC6E0ECF2C}"/>
              </a:ext>
            </a:extLst>
          </p:cNvPr>
          <p:cNvSpPr>
            <a:spLocks noGrp="1" noRot="1" noChangeAspect="1"/>
          </p:cNvSpPr>
          <p:nvPr>
            <p:ph type="sldImg" idx="2"/>
          </p:nvPr>
        </p:nvSpPr>
        <p:spPr>
          <a:xfrm>
            <a:off x="1371599" y="764280"/>
            <a:ext cx="5028480" cy="3771360"/>
          </a:xfrm>
          <a:prstGeom prst="rect">
            <a:avLst/>
          </a:prstGeom>
          <a:noFill/>
          <a:ln>
            <a:noFill/>
            <a:prstDash val="solid"/>
          </a:ln>
        </p:spPr>
      </p:sp>
      <p:sp>
        <p:nvSpPr>
          <p:cNvPr id="9" name="Notes Placeholder 8">
            <a:extLst>
              <a:ext uri="{FF2B5EF4-FFF2-40B4-BE49-F238E27FC236}">
                <a16:creationId xmlns="" xmlns:a16="http://schemas.microsoft.com/office/drawing/2014/main" id="{1194F8A6-B57E-4B0E-BA47-D31BF83FC3DE}"/>
              </a:ext>
            </a:extLst>
          </p:cNvPr>
          <p:cNvSpPr txBox="1">
            <a:spLocks noGrp="1"/>
          </p:cNvSpPr>
          <p:nvPr>
            <p:ph type="body" sz="quarter" idx="3"/>
          </p:nvPr>
        </p:nvSpPr>
        <p:spPr>
          <a:xfrm>
            <a:off x="777239" y="4777560"/>
            <a:ext cx="6217560" cy="4525920"/>
          </a:xfrm>
          <a:prstGeom prst="rect">
            <a:avLst/>
          </a:prstGeom>
          <a:noFill/>
          <a:ln>
            <a:noFill/>
          </a:ln>
        </p:spPr>
        <p:txBody>
          <a:bodyPr lIns="0" tIns="0" rIns="0" bIns="0"/>
          <a:lstStyle/>
          <a:p>
            <a:endParaRPr lang="it-IT"/>
          </a:p>
        </p:txBody>
      </p:sp>
      <p:sp>
        <p:nvSpPr>
          <p:cNvPr id="10" name="Header Placeholder 9">
            <a:extLst>
              <a:ext uri="{FF2B5EF4-FFF2-40B4-BE49-F238E27FC236}">
                <a16:creationId xmlns="" xmlns:a16="http://schemas.microsoft.com/office/drawing/2014/main" id="{37AF3F0A-3031-4610-84F6-C462187E0F57}"/>
              </a:ext>
            </a:extLst>
          </p:cNvPr>
          <p:cNvSpPr txBox="1">
            <a:spLocks noGrp="1"/>
          </p:cNvSpPr>
          <p:nvPr>
            <p:ph type="hdr" sz="quarter"/>
          </p:nvPr>
        </p:nvSpPr>
        <p:spPr>
          <a:xfrm>
            <a:off x="0" y="0"/>
            <a:ext cx="3372840" cy="502560"/>
          </a:xfrm>
          <a:prstGeom prst="rect">
            <a:avLst/>
          </a:prstGeom>
          <a:noFill/>
          <a:ln>
            <a:noFill/>
          </a:ln>
        </p:spPr>
        <p:txBody>
          <a:bodyPr lIns="0" tIns="0" rIns="0" bIns="0" anchorCtr="0">
            <a:noAutofit/>
          </a:bodyPr>
          <a:lstStyle>
            <a:lvl1pPr lvl="0"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11" name="Date Placeholder 10">
            <a:extLst>
              <a:ext uri="{FF2B5EF4-FFF2-40B4-BE49-F238E27FC236}">
                <a16:creationId xmlns="" xmlns:a16="http://schemas.microsoft.com/office/drawing/2014/main" id="{820987B6-61B1-4AB0-BECC-CCB660802596}"/>
              </a:ext>
            </a:extLst>
          </p:cNvPr>
          <p:cNvSpPr txBox="1">
            <a:spLocks noGrp="1"/>
          </p:cNvSpPr>
          <p:nvPr>
            <p:ph type="dt" idx="1"/>
          </p:nvPr>
        </p:nvSpPr>
        <p:spPr>
          <a:xfrm>
            <a:off x="4399200" y="0"/>
            <a:ext cx="3372840" cy="502560"/>
          </a:xfrm>
          <a:prstGeom prst="rect">
            <a:avLst/>
          </a:prstGeom>
          <a:noFill/>
          <a:ln>
            <a:noFill/>
          </a:ln>
        </p:spPr>
        <p:txBody>
          <a:bodyPr lIns="0" tIns="0" rIns="0" bIns="0" anchorCtr="0">
            <a:noAutofit/>
          </a:bodyPr>
          <a:lstStyle>
            <a:lvl1pPr lvl="0" algn="r"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12" name="Footer Placeholder 11">
            <a:extLst>
              <a:ext uri="{FF2B5EF4-FFF2-40B4-BE49-F238E27FC236}">
                <a16:creationId xmlns="" xmlns:a16="http://schemas.microsoft.com/office/drawing/2014/main" id="{17D907EA-8E2F-4F58-BE22-572349F4FED7}"/>
              </a:ext>
            </a:extLst>
          </p:cNvPr>
          <p:cNvSpPr txBox="1">
            <a:spLocks noGrp="1"/>
          </p:cNvSpPr>
          <p:nvPr>
            <p:ph type="ftr" sz="quarter" idx="4"/>
          </p:nvPr>
        </p:nvSpPr>
        <p:spPr>
          <a:xfrm>
            <a:off x="0" y="9555480"/>
            <a:ext cx="3372840" cy="502560"/>
          </a:xfrm>
          <a:prstGeom prst="rect">
            <a:avLst/>
          </a:prstGeom>
          <a:noFill/>
          <a:ln>
            <a:noFill/>
          </a:ln>
        </p:spPr>
        <p:txBody>
          <a:bodyPr lIns="0" tIns="0" rIns="0" bIns="0" anchor="b" anchorCtr="0">
            <a:noAutofit/>
          </a:bodyPr>
          <a:lstStyle>
            <a:lvl1pPr lvl="0"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13" name="Slide Number Placeholder 12">
            <a:extLst>
              <a:ext uri="{FF2B5EF4-FFF2-40B4-BE49-F238E27FC236}">
                <a16:creationId xmlns="" xmlns:a16="http://schemas.microsoft.com/office/drawing/2014/main" id="{02854FFF-5F34-4834-BE45-3BD102C4F45A}"/>
              </a:ext>
            </a:extLst>
          </p:cNvPr>
          <p:cNvSpPr txBox="1">
            <a:spLocks noGrp="1"/>
          </p:cNvSpPr>
          <p:nvPr>
            <p:ph type="sldNum" sz="quarter" idx="5"/>
          </p:nvPr>
        </p:nvSpPr>
        <p:spPr>
          <a:xfrm>
            <a:off x="4399200" y="9555480"/>
            <a:ext cx="3372840" cy="502560"/>
          </a:xfrm>
          <a:prstGeom prst="rect">
            <a:avLst/>
          </a:prstGeom>
          <a:noFill/>
          <a:ln>
            <a:noFill/>
          </a:ln>
        </p:spPr>
        <p:txBody>
          <a:bodyPr lIns="0" tIns="0" rIns="0" bIns="0" anchor="b" anchorCtr="0">
            <a:noAutofit/>
          </a:bodyPr>
          <a:lstStyle>
            <a:lvl1pPr lvl="0" algn="r" hangingPunct="0">
              <a:buNone/>
              <a:tabLst/>
              <a:defRPr lang="it-IT" sz="1400" kern="1200">
                <a:solidFill>
                  <a:srgbClr val="DDDDDD"/>
                </a:solidFill>
                <a:latin typeface="DejaVu Sans" pitchFamily="2"/>
                <a:ea typeface="Segoe UI" pitchFamily="2"/>
                <a:cs typeface="Tahoma" pitchFamily="2"/>
              </a:defRPr>
            </a:lvl1pPr>
          </a:lstStyle>
          <a:p>
            <a:pPr lvl="0"/>
            <a:fld id="{226F1A09-3779-49E4-9E50-8A7178232C57}" type="slidenum">
              <a:t>‹n.›</a:t>
            </a:fld>
            <a:endParaRPr lang="it-IT"/>
          </a:p>
        </p:txBody>
      </p:sp>
      <p:sp>
        <p:nvSpPr>
          <p:cNvPr id="6" name="Footer Placeholder 5"/>
          <p:cNvSpPr>
            <a:spLocks noGrp="1"/>
          </p:cNvSpPr>
          <p:nvPr>
            <p:ph type="ftr" sz="quarter" idx="4"/>
          </p:nvPr>
        </p:nvSpPr>
        <p:spPr>
          <a:xfrm>
            <a:off x="0" y="9553575"/>
            <a:ext cx="3368675" cy="504825"/>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4402138" y="9553575"/>
            <a:ext cx="3368675" cy="504825"/>
          </a:xfrm>
          <a:prstGeom prst="rect">
            <a:avLst/>
          </a:prstGeom>
        </p:spPr>
        <p:txBody>
          <a:bodyPr vert="horz" lIns="91440" tIns="45720" rIns="91440" bIns="45720" rtlCol="0" anchor="b"/>
          <a:lstStyle>
            <a:lvl1pPr algn="r">
              <a:defRPr sz="1200"/>
            </a:lvl1pPr>
          </a:lstStyle>
          <a:p>
            <a:fld id="{6959CD6A-29DA-47B8-A90A-709CBDB64C79}" type="slidenum">
              <a:t>‹n.›</a:t>
            </a:fld>
            <a:endParaRPr lang="en-US"/>
          </a:p>
        </p:txBody>
      </p:sp>
    </p:spTree>
    <p:extLst>
      <p:ext uri="{BB962C8B-B14F-4D97-AF65-F5344CB8AC3E}">
        <p14:creationId xmlns:p14="http://schemas.microsoft.com/office/powerpoint/2010/main" val="2235542806"/>
      </p:ext>
    </p:extLst>
  </p:cSld>
  <p:clrMap bg1="lt1" tx1="dk1" bg2="lt2" tx2="dk2" accent1="accent1" accent2="accent2" accent3="accent3" accent4="accent4" accent5="accent5" accent6="accent6" hlink="hlink" folHlink="folHlink"/>
  <p:notesStyle>
    <a:lvl1pPr marL="216000" marR="0" indent="-216000" hangingPunct="0">
      <a:tabLst/>
      <a:defRPr lang="it-IT" sz="2000" b="0" i="0" u="none" strike="noStrike" kern="1200" cap="none">
        <a:ln>
          <a:noFill/>
        </a:ln>
        <a:latin typeface="DejaVu Sans Condensed" pitchFamily="2"/>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1A09280E-8F23-46F3-94DF-D300D42FEF07}"/>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D36A7B6A-5416-45DE-99B4-2DF4E907EEC0}"/>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7C18853-1CC2-4676-8EAF-65463563FAE5}"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AC30751D-82CF-4294-A792-2B5D8044828C}"/>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2B4DCC1-2A0A-48A9-8F2C-DD49DACA4D94}"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436334F5-D3AD-47AB-A950-3E1641AF0F01}"/>
              </a:ext>
            </a:extLst>
          </p:cNvPr>
          <p:cNvSpPr>
            <a:spLocks noGrp="1" noRot="1" noChangeAspect="1" noResize="1"/>
          </p:cNvSpPr>
          <p:nvPr>
            <p:ph type="sldImg"/>
          </p:nvPr>
        </p:nvSpPr>
        <p:spPr>
          <a:xfrm>
            <a:off x="1371599" y="764280"/>
            <a:ext cx="5028480" cy="377136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594B00F6-42AC-40A3-9935-56F53BD016BD}"/>
              </a:ext>
            </a:extLst>
          </p:cNvPr>
          <p:cNvSpPr txBox="1">
            <a:spLocks noGrp="1"/>
          </p:cNvSpPr>
          <p:nvPr>
            <p:ph type="body" sz="quarter" idx="1"/>
          </p:nvPr>
        </p:nvSpPr>
        <p:spPr>
          <a:xfrm>
            <a:off x="777239" y="4777560"/>
            <a:ext cx="6217560" cy="4525920"/>
          </a:xfrm>
          <a:noFill/>
          <a:ln>
            <a:noFill/>
          </a:ln>
        </p:spPr>
        <p:txBody>
          <a:bodyPr lIns="0" tIns="0" rIns="0" bIns="0">
            <a:spAutoFit/>
          </a:bodyPr>
          <a:lstStyle/>
          <a:p>
            <a:endParaRPr lang="it-IT">
              <a:latin typeface="Liberation Sans" pitchFamily="18"/>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14BA4E7F-BD3B-41E8-9173-6D439116A0F1}"/>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C0E81649-6C9B-4A40-B690-B16422122968}"/>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2002EFD-3215-4B05-9B58-689E525DC13E}"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F20A6532-2EAC-4A76-9DEF-9E0842CA0003}"/>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1A6CFA0-1910-4C2E-8CEF-CEBC85592DF3}"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681C041E-7F00-4CDD-BC6D-90F3D333805E}"/>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BBB6D906-17EA-473F-9033-9525D8F03436}"/>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C1A5D89E-B526-470A-8B55-3A190F040BBA}"/>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A00D631D-2C3B-4540-B95E-CF9C43537162}"/>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E3E8BC3-2F37-4371-AB7B-EACEDF9DAA76}"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78DB792C-9FF6-4E89-B8AC-DA129D6FCAA3}"/>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1BC56A2-F2C4-4EB4-90CF-57300A7732FB}"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081F2B36-E2EF-41C2-813A-CEA3D2BEDAAF}"/>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2EA39880-CA31-42BC-95B8-32E78B49BDFD}"/>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5F0BDBC2-8BA9-40CB-A531-F7B37DCBAE2C}"/>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3F87A27F-F063-425E-8E3C-A14AB16A0959}"/>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BDDE9B4-215B-4162-BACF-B235648D1490}"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4516B31A-8D7D-4194-AE63-B6CB2ACB6A04}"/>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CA9EA558-296A-4575-9FF7-42F9B7D8AC43}"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7F70A247-96A3-4329-BBA0-AD5D875E88F1}"/>
              </a:ext>
            </a:extLst>
          </p:cNvPr>
          <p:cNvSpPr>
            <a:spLocks noGrp="1" noRot="1" noChangeAspect="1" noResize="1"/>
          </p:cNvSpPr>
          <p:nvPr>
            <p:ph type="sldImg"/>
          </p:nvPr>
        </p:nvSpPr>
        <p:spPr>
          <a:xfrm>
            <a:off x="1371599" y="764280"/>
            <a:ext cx="5028480" cy="377136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E6853403-C246-43C7-B0B9-EBB9100F7A48}"/>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1BCB350D-B0C1-422A-9B64-F9D3B1251AF2}"/>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0A12CF80-7104-4D3F-9694-2A6AE81F00C5}"/>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8E908BC-4B4C-4350-8315-80C30C4C1DF1}"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4AFF7FC1-8154-4932-9019-C60752BF4FBA}"/>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01579DD1-C3EB-4950-8C0C-1B0D3780E356}"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F4424C36-E033-4566-81A1-A3EDBE059B03}"/>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C787ECAB-9B7E-4D8E-8CD0-45E4B7209E1C}"/>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2D6BE58F-7C9B-44D1-9434-C286602E169A}"/>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41FCF9E7-EA13-48C5-AB30-81D14D857879}"/>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91151BC6-035A-4CD2-9945-643A53A413E8}"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C1D0A219-7FD7-430E-9525-1BE8143A9FCA}"/>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E1737AAE-B822-43E7-8411-9625BD15EBA3}"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887A329A-D8DF-4481-B87E-22EB65D4819B}"/>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3FE3900C-CA2E-429B-A650-448DB0FE95B3}"/>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9FEFEA69-A861-4B3D-A09C-75FC5B85BB1A}"/>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0ADB993D-01E3-47D3-8FE7-9AFB2E5BEA8B}"/>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100B129-ADAA-4664-96EE-4FE759E058E8}"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97D296CC-E7D3-40AA-905F-36F4BD6158AE}"/>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63E49B6C-5DDE-48A0-A264-2FBCA0455E88}"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6CFF5920-A775-4691-B17C-BE91A04C30D7}"/>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8265FB12-E120-485B-AEF9-F79B271AF7CA}"/>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F7D03CC3-7954-49FA-84AB-1ED9CC69706D}"/>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199AEF7E-2BFA-47D3-94E4-7C58D958F593}"/>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D8EE6851-105D-419B-9025-910FC968DDF5}"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ABA0B6A3-D9DD-42F8-8E08-BAD9795D0624}"/>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3D493947-2647-4F74-8C78-4BA6F49053A4}"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9789D3C5-2CD2-461F-983C-0A5212C49C9B}"/>
              </a:ext>
            </a:extLst>
          </p:cNvPr>
          <p:cNvSpPr>
            <a:spLocks noGrp="1" noRot="1" noChangeAspect="1" noResize="1"/>
          </p:cNvSpPr>
          <p:nvPr>
            <p:ph type="sldImg"/>
          </p:nvPr>
        </p:nvSpPr>
        <p:spPr>
          <a:xfrm>
            <a:off x="1371599" y="764280"/>
            <a:ext cx="5028480" cy="377136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7CFA35B8-F08D-4E83-BEA5-8EA71DEFBF21}"/>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Date Placeholder 2">
            <a:extLst>
              <a:ext uri="{FF2B5EF4-FFF2-40B4-BE49-F238E27FC236}">
                <a16:creationId xmlns="" xmlns:a16="http://schemas.microsoft.com/office/drawing/2014/main" id="{A4146580-0FA5-42B5-BAB3-7C37715A0C52}"/>
              </a:ext>
            </a:extLst>
          </p:cNvPr>
          <p:cNvSpPr txBox="1">
            <a:spLocks noGrp="1"/>
          </p:cNvSpPr>
          <p:nvPr/>
        </p:nvSpPr>
        <p:spPr>
          <a:xfrm>
            <a:off x="4402138" y="0"/>
            <a:ext cx="3368675" cy="504825"/>
          </a:xfrm>
          <a:prstGeom prst="rect">
            <a:avLst/>
          </a:prstGeom>
          <a:noFill/>
        </p:spPr>
        <p:txBody>
          <a:bodyPr vert="horz" lIns="91440" tIns="45720" rIns="91440" bIns="45720" rtlCol="0"/>
          <a:lstStyle/>
          <a:p>
            <a:pPr marL="0" marR="0" lvl="0" indent="0" algn="r" defTabSz="914400" rtl="0" eaLnBrk="1" fontAlgn="auto" latinLnBrk="0" hangingPunct="1">
              <a:lnSpc>
                <a:spcPct val="100000"/>
              </a:lnSpc>
              <a:spcBef>
                <a:spcPts val="0"/>
              </a:spcBef>
              <a:spcAft>
                <a:spcPts val="0"/>
              </a:spcAft>
              <a:buClrTx/>
              <a:buSzTx/>
              <a:buFontTx/>
              <a:buNone/>
              <a:tabLst/>
              <a:defRPr/>
            </a:pPr>
            <a:fld id="{71B15436-9283-4E46-9CD6-A82636053B2C}" type="datetimeFigureOut">
              <a:rPr kumimoji="0" lang="en-US" sz="1200" b="0" i="0" u="none" strike="noStrike" kern="1200" cap="none" spc="0" normalizeH="0" baseline="0" noProof="0" smtClean="0">
                <a:ln>
                  <a:noFill/>
                </a:ln>
                <a:solidFill>
                  <a:schemeClr val="tx1"/>
                </a:solidFill>
                <a:effectLst/>
                <a:uLnTx/>
                <a:uFillTx/>
                <a:latin typeface="+mn-lt"/>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12/9/19</a:t>
            </a:fld>
            <a:endParaRPr kumimoji="0" lang="en-US" sz="1200" b="0" i="0" u="none" strike="noStrike" kern="1200" cap="none" spc="0" normalizeH="0" baseline="0" noProof="0">
              <a:ln>
                <a:noFill/>
              </a:ln>
              <a:solidFill>
                <a:schemeClr val="tx1"/>
              </a:solidFill>
              <a:effectLst/>
              <a:uLnTx/>
              <a:uFillTx/>
              <a:latin typeface="+mn-lt"/>
              <a:ea typeface="+mn-ea"/>
              <a:cs typeface="+mn-cs"/>
            </a:endParaRPr>
          </a:p>
        </p:txBody>
      </p:sp>
      <p:sp>
        <p:nvSpPr>
          <p:cNvPr id="9" name="Slide Number Placeholder 12">
            <a:extLst>
              <a:ext uri="{FF2B5EF4-FFF2-40B4-BE49-F238E27FC236}">
                <a16:creationId xmlns="" xmlns:a16="http://schemas.microsoft.com/office/drawing/2014/main" id="{809DB888-F81C-4898-8B5D-E68BCA5E9B00}"/>
              </a:ext>
            </a:extLst>
          </p:cNvPr>
          <p:cNvSpPr txBox="1">
            <a:spLocks noGrp="1"/>
          </p:cNvSpPr>
          <p:nvPr/>
        </p:nvSpPr>
        <p:spPr>
          <a:xfrm>
            <a:off x="4399200" y="9555480"/>
            <a:ext cx="3372840" cy="502560"/>
          </a:xfrm>
          <a:prstGeom prst="rect">
            <a:avLst/>
          </a:prstGeom>
          <a:noFill/>
          <a:ln/>
        </p:spPr>
        <p:txBody>
          <a:bodyPr lIns="0" tIns="0" rIns="0" bIns="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5648C1F0-1923-4E66-87B0-8068F02E45ED}"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11" name="Slide Number Placeholder 6">
            <a:extLst>
              <a:ext uri="{FF2B5EF4-FFF2-40B4-BE49-F238E27FC236}">
                <a16:creationId xmlns="" xmlns:a16="http://schemas.microsoft.com/office/drawing/2014/main" id="{832CEC7A-5D70-499F-AC54-05234A9FDEFF}"/>
              </a:ext>
            </a:extLst>
          </p:cNvPr>
          <p:cNvSpPr txBox="1">
            <a:spLocks noGrp="1"/>
          </p:cNvSpPr>
          <p:nvPr/>
        </p:nvSpPr>
        <p:spPr>
          <a:xfrm>
            <a:off x="4399200" y="9555480"/>
            <a:ext cx="3372840" cy="502560"/>
          </a:xfrm>
          <a:prstGeom prst="rect">
            <a:avLst/>
          </a:prstGeom>
          <a:noFill/>
          <a:ln/>
        </p:spPr>
        <p:txBody>
          <a:bodyPr vert="horz" lIns="91440" tIns="45720" rIns="91440" bIns="45720" rtlCol="0" anchor="b"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8295B1D7-95FF-4C6D-8A17-E44315CF5D97}" type="slidenum">
              <a:rPr kumimoji="0" lang="en-US"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en-US"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Slide Image Placeholder 1">
            <a:extLst>
              <a:ext uri="{FF2B5EF4-FFF2-40B4-BE49-F238E27FC236}">
                <a16:creationId xmlns="" xmlns:a16="http://schemas.microsoft.com/office/drawing/2014/main" id="{CE9BB1A7-8E52-4A24-AA5A-51B409702DAD}"/>
              </a:ext>
            </a:extLst>
          </p:cNvPr>
          <p:cNvSpPr>
            <a:spLocks noGrp="1" noRot="1" noChangeAspect="1" noResize="1"/>
          </p:cNvSpPr>
          <p:nvPr>
            <p:ph type="sldImg"/>
          </p:nvPr>
        </p:nvSpPr>
        <p:spPr>
          <a:xfrm>
            <a:off x="1371600" y="763588"/>
            <a:ext cx="5029200" cy="3771900"/>
          </a:xfrm>
          <a:solidFill>
            <a:srgbClr val="729FCF"/>
          </a:solidFill>
          <a:ln w="25400">
            <a:solidFill>
              <a:srgbClr val="3465A4"/>
            </a:solidFill>
            <a:prstDash val="solid"/>
          </a:ln>
        </p:spPr>
      </p:sp>
      <p:sp>
        <p:nvSpPr>
          <p:cNvPr id="3" name="Notes Placeholder 2">
            <a:extLst>
              <a:ext uri="{FF2B5EF4-FFF2-40B4-BE49-F238E27FC236}">
                <a16:creationId xmlns="" xmlns:a16="http://schemas.microsoft.com/office/drawing/2014/main" id="{475E6ADF-5541-44A9-9690-9A651AA01161}"/>
              </a:ext>
            </a:extLst>
          </p:cNvPr>
          <p:cNvSpPr txBox="1">
            <a:spLocks noGrp="1"/>
          </p:cNvSpPr>
          <p:nvPr>
            <p:ph type="body" sz="quarter" idx="1"/>
          </p:nvPr>
        </p:nvSpPr>
        <p:spPr>
          <a:xfrm>
            <a:off x="777239" y="4777560"/>
            <a:ext cx="6217560" cy="4525920"/>
          </a:xfrm>
          <a:noFill/>
          <a:ln>
            <a:noFill/>
          </a:ln>
        </p:spPr>
        <p:txBody>
          <a:bodyPr lIns="0" tIns="0" rIns="0" bIns="0"/>
          <a:lstStyle/>
          <a:p>
            <a:endParaRPr lang="it-IT">
              <a:latin typeface="Liberation Sans" pitchFamily="18"/>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CD0BE96A-F470-4742-9241-B38F7D1EEAB7}"/>
              </a:ext>
            </a:extLst>
          </p:cNvPr>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A0CAEFE-49FA-4331-9CF0-D4D358E45625}"/>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F73E517-3797-4A97-8455-9FF1747ACF33}"/>
              </a:ext>
            </a:extLst>
          </p:cNvPr>
          <p:cNvSpPr>
            <a:spLocks noGrp="1"/>
          </p:cNvSpPr>
          <p:nvPr>
            <p:ph type="dt" sz="half" idx="10"/>
          </p:nvPr>
        </p:nvSpPr>
        <p:spPr>
          <a:xfrm>
            <a:off x="503999" y="688716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54053BF8-ABA3-4C6E-9A48-3C11A8526604}"/>
              </a:ext>
            </a:extLst>
          </p:cNvPr>
          <p:cNvSpPr>
            <a:spLocks noGrp="1"/>
          </p:cNvSpPr>
          <p:nvPr>
            <p:ph type="ftr" sz="quarter" idx="11"/>
          </p:nvPr>
        </p:nvSpPr>
        <p:spPr>
          <a:xfrm>
            <a:off x="3447360" y="688716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F5149D05-43DD-4752-ABC3-506B2B5D8D18}"/>
              </a:ext>
            </a:extLst>
          </p:cNvPr>
          <p:cNvSpPr>
            <a:spLocks noGrp="1"/>
          </p:cNvSpPr>
          <p:nvPr>
            <p:ph type="sldNum" sz="quarter" idx="12"/>
          </p:nvPr>
        </p:nvSpPr>
        <p:spPr>
          <a:xfrm>
            <a:off x="7227360" y="6887160"/>
            <a:ext cx="2348280" cy="521280"/>
          </a:xfrm>
        </p:spPr>
        <p:txBody>
          <a:bodyPr/>
          <a:lstStyle/>
          <a:p>
            <a:pPr lvl="0"/>
            <a:fld id="{047D8B1C-0A51-4010-A6FD-0AF91F4ED9F5}" type="slidenum">
              <a:t>‹n.›</a:t>
            </a:fld>
            <a:endParaRPr lang="it-IT"/>
          </a:p>
        </p:txBody>
      </p:sp>
    </p:spTree>
    <p:extLst>
      <p:ext uri="{BB962C8B-B14F-4D97-AF65-F5344CB8AC3E}">
        <p14:creationId xmlns:p14="http://schemas.microsoft.com/office/powerpoint/2010/main" val="192131218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9DC3F37-FD6A-41C6-B6FD-E32BAB4F4FB7}"/>
              </a:ext>
            </a:extLst>
          </p:cNvPr>
          <p:cNvSpPr>
            <a:spLocks noGrp="1"/>
          </p:cNvSpPr>
          <p:nvPr>
            <p:ph type="title"/>
          </p:nvPr>
        </p:nvSpPr>
        <p:spPr>
          <a:xfrm>
            <a:off x="503999" y="301320"/>
            <a:ext cx="4039559" cy="126216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92198CA9-B79C-4650-B62E-566A33B3EFB5}"/>
              </a:ext>
            </a:extLst>
          </p:cNvPr>
          <p:cNvSpPr>
            <a:spLocks noGrp="1"/>
          </p:cNvSpPr>
          <p:nvPr>
            <p:ph type="body" orient="vert" idx="1"/>
          </p:nvPr>
        </p:nvSpPr>
        <p:spPr>
          <a:xfrm>
            <a:off x="3745440" y="2548440"/>
            <a:ext cx="2561760" cy="247139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6131D31-4322-4CA5-BEDC-51045207A3EB}"/>
              </a:ext>
            </a:extLst>
          </p:cNvPr>
          <p:cNvSpPr>
            <a:spLocks noGrp="1"/>
          </p:cNvSpPr>
          <p:nvPr>
            <p:ph type="dt" sz="half" idx="10"/>
          </p:nvPr>
        </p:nvSpPr>
        <p:spPr>
          <a:xfrm>
            <a:off x="503999" y="688716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C4055BDD-5AF2-4CE9-AA01-4280AFB6C6D7}"/>
              </a:ext>
            </a:extLst>
          </p:cNvPr>
          <p:cNvSpPr>
            <a:spLocks noGrp="1"/>
          </p:cNvSpPr>
          <p:nvPr>
            <p:ph type="ftr" sz="quarter" idx="11"/>
          </p:nvPr>
        </p:nvSpPr>
        <p:spPr>
          <a:xfrm>
            <a:off x="3447360" y="688716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EC8CA747-57D7-4F84-80B5-D910CC4320DC}"/>
              </a:ext>
            </a:extLst>
          </p:cNvPr>
          <p:cNvSpPr>
            <a:spLocks noGrp="1"/>
          </p:cNvSpPr>
          <p:nvPr>
            <p:ph type="sldNum" sz="quarter" idx="12"/>
          </p:nvPr>
        </p:nvSpPr>
        <p:spPr>
          <a:xfrm>
            <a:off x="7227360" y="6887160"/>
            <a:ext cx="2348280" cy="521280"/>
          </a:xfrm>
        </p:spPr>
        <p:txBody>
          <a:bodyPr/>
          <a:lstStyle/>
          <a:p>
            <a:pPr lvl="0"/>
            <a:fld id="{47121BCC-5154-42BB-8F24-369BA5FCA695}" type="slidenum">
              <a:t>‹n.›</a:t>
            </a:fld>
            <a:endParaRPr lang="it-IT"/>
          </a:p>
        </p:txBody>
      </p:sp>
    </p:spTree>
    <p:extLst>
      <p:ext uri="{BB962C8B-B14F-4D97-AF65-F5344CB8AC3E}">
        <p14:creationId xmlns:p14="http://schemas.microsoft.com/office/powerpoint/2010/main" val="26394376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7B127AB8-B83F-4BC0-BF53-568B294C90C7}"/>
              </a:ext>
            </a:extLst>
          </p:cNvPr>
          <p:cNvSpPr>
            <a:spLocks noGrp="1"/>
          </p:cNvSpPr>
          <p:nvPr>
            <p:ph type="title" orient="vert"/>
          </p:nvPr>
        </p:nvSpPr>
        <p:spPr>
          <a:xfrm>
            <a:off x="4856163" y="301625"/>
            <a:ext cx="1450975" cy="4718050"/>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91A25296-A26E-45B4-9F56-672577FA9CEE}"/>
              </a:ext>
            </a:extLst>
          </p:cNvPr>
          <p:cNvSpPr>
            <a:spLocks noGrp="1"/>
          </p:cNvSpPr>
          <p:nvPr>
            <p:ph type="body" orient="vert" idx="1"/>
          </p:nvPr>
        </p:nvSpPr>
        <p:spPr>
          <a:xfrm>
            <a:off x="503238" y="301625"/>
            <a:ext cx="4200525" cy="4718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FEF36ECB-9405-4D37-AAFC-4D05C69F243E}"/>
              </a:ext>
            </a:extLst>
          </p:cNvPr>
          <p:cNvSpPr>
            <a:spLocks noGrp="1"/>
          </p:cNvSpPr>
          <p:nvPr>
            <p:ph type="dt" sz="half" idx="10"/>
          </p:nvPr>
        </p:nvSpPr>
        <p:spPr>
          <a:xfrm>
            <a:off x="503999" y="688716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7BA7D665-E0E9-4940-A345-3D5651F26DF7}"/>
              </a:ext>
            </a:extLst>
          </p:cNvPr>
          <p:cNvSpPr>
            <a:spLocks noGrp="1"/>
          </p:cNvSpPr>
          <p:nvPr>
            <p:ph type="ftr" sz="quarter" idx="11"/>
          </p:nvPr>
        </p:nvSpPr>
        <p:spPr>
          <a:xfrm>
            <a:off x="3447360" y="688716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81EAAE04-A617-4702-9CCD-F02E4DDDCDA8}"/>
              </a:ext>
            </a:extLst>
          </p:cNvPr>
          <p:cNvSpPr>
            <a:spLocks noGrp="1"/>
          </p:cNvSpPr>
          <p:nvPr>
            <p:ph type="sldNum" sz="quarter" idx="12"/>
          </p:nvPr>
        </p:nvSpPr>
        <p:spPr>
          <a:xfrm>
            <a:off x="7227360" y="6887160"/>
            <a:ext cx="2348280" cy="521280"/>
          </a:xfrm>
        </p:spPr>
        <p:txBody>
          <a:bodyPr/>
          <a:lstStyle/>
          <a:p>
            <a:pPr lvl="0"/>
            <a:fld id="{AE0B4BBB-C94D-45EC-97DD-DEE0E48B85EA}" type="slidenum">
              <a:t>‹n.›</a:t>
            </a:fld>
            <a:endParaRPr lang="it-IT"/>
          </a:p>
        </p:txBody>
      </p:sp>
    </p:spTree>
    <p:extLst>
      <p:ext uri="{BB962C8B-B14F-4D97-AF65-F5344CB8AC3E}">
        <p14:creationId xmlns:p14="http://schemas.microsoft.com/office/powerpoint/2010/main" val="33771420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D4448F2-CB36-4E01-991C-F410A24A2F47}"/>
              </a:ext>
            </a:extLst>
          </p:cNvPr>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59AF630F-4576-4019-B829-EF16FD423221}"/>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3EA848D1-C1FD-4A8E-9662-D67F81D54F74}"/>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199F7C0E-FFB4-4B14-BAF7-C4925DF30073}"/>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9CF4A85A-7F71-4794-BE47-552BB11C1556}"/>
              </a:ext>
            </a:extLst>
          </p:cNvPr>
          <p:cNvSpPr>
            <a:spLocks noGrp="1"/>
          </p:cNvSpPr>
          <p:nvPr>
            <p:ph type="sldNum" sz="quarter" idx="12"/>
          </p:nvPr>
        </p:nvSpPr>
        <p:spPr>
          <a:xfrm>
            <a:off x="7621560" y="7146720"/>
            <a:ext cx="2348280" cy="521280"/>
          </a:xfrm>
        </p:spPr>
        <p:txBody>
          <a:bodyPr/>
          <a:lstStyle/>
          <a:p>
            <a:pPr lvl="0"/>
            <a:fld id="{96220B88-F24A-4A0B-B768-0F8B284BAF65}" type="slidenum">
              <a:t>‹n.›</a:t>
            </a:fld>
            <a:endParaRPr lang="it-IT"/>
          </a:p>
        </p:txBody>
      </p:sp>
    </p:spTree>
    <p:extLst>
      <p:ext uri="{BB962C8B-B14F-4D97-AF65-F5344CB8AC3E}">
        <p14:creationId xmlns:p14="http://schemas.microsoft.com/office/powerpoint/2010/main" val="255523707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2A372EFA-4D2D-49BA-ABD5-5B02444EDD4D}"/>
              </a:ext>
            </a:extLst>
          </p:cNvPr>
          <p:cNvSpPr>
            <a:spLocks noGrp="1"/>
          </p:cNvSpPr>
          <p:nvPr>
            <p:ph type="title"/>
          </p:nvPr>
        </p:nvSpPr>
        <p:spPr>
          <a:xfrm>
            <a:off x="2848320" y="1382039"/>
            <a:ext cx="4370400"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285686F-6FB5-443E-98AC-38ED77DCA19B}"/>
              </a:ext>
            </a:extLst>
          </p:cNvPr>
          <p:cNvSpPr>
            <a:spLocks noGrp="1"/>
          </p:cNvSpPr>
          <p:nvPr>
            <p:ph idx="1"/>
          </p:nvPr>
        </p:nvSpPr>
        <p:spPr>
          <a:xfrm>
            <a:off x="2847960" y="2729520"/>
            <a:ext cx="4407839" cy="339228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152CA4B7-6AD7-4401-9152-3F4DA28D35F8}"/>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5EC66F83-1690-4947-B22C-783CA077C65D}"/>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497952CF-C406-4080-B2DC-45AFFBC5B7E2}"/>
              </a:ext>
            </a:extLst>
          </p:cNvPr>
          <p:cNvSpPr>
            <a:spLocks noGrp="1"/>
          </p:cNvSpPr>
          <p:nvPr>
            <p:ph type="sldNum" sz="quarter" idx="12"/>
          </p:nvPr>
        </p:nvSpPr>
        <p:spPr>
          <a:xfrm>
            <a:off x="7621560" y="7146720"/>
            <a:ext cx="2348280" cy="521280"/>
          </a:xfrm>
        </p:spPr>
        <p:txBody>
          <a:bodyPr/>
          <a:lstStyle/>
          <a:p>
            <a:pPr lvl="0"/>
            <a:fld id="{755FA2A6-92C2-47FF-8306-A34207E656A1}" type="slidenum">
              <a:t>‹n.›</a:t>
            </a:fld>
            <a:endParaRPr lang="it-IT"/>
          </a:p>
        </p:txBody>
      </p:sp>
    </p:spTree>
    <p:extLst>
      <p:ext uri="{BB962C8B-B14F-4D97-AF65-F5344CB8AC3E}">
        <p14:creationId xmlns:p14="http://schemas.microsoft.com/office/powerpoint/2010/main" val="384034139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99BDB9C-FC60-447D-AE64-CA124E642CCE}"/>
              </a:ext>
            </a:extLst>
          </p:cNvPr>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B947F05-840C-49A2-8645-4E7E5430C459}"/>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6EE0D577-C436-4BAE-9A3A-2459FA37E36A}"/>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0156A3D6-A5C5-405B-A7D1-C25674F7596C}"/>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C42040EF-749D-4700-B46E-5C0FCF50DEF6}"/>
              </a:ext>
            </a:extLst>
          </p:cNvPr>
          <p:cNvSpPr>
            <a:spLocks noGrp="1"/>
          </p:cNvSpPr>
          <p:nvPr>
            <p:ph type="sldNum" sz="quarter" idx="12"/>
          </p:nvPr>
        </p:nvSpPr>
        <p:spPr>
          <a:xfrm>
            <a:off x="7621560" y="7146720"/>
            <a:ext cx="2348280" cy="521280"/>
          </a:xfrm>
        </p:spPr>
        <p:txBody>
          <a:bodyPr/>
          <a:lstStyle/>
          <a:p>
            <a:pPr lvl="0"/>
            <a:fld id="{288E654A-8FE8-4F91-AF45-0D87789338E5}" type="slidenum">
              <a:t>‹n.›</a:t>
            </a:fld>
            <a:endParaRPr lang="it-IT"/>
          </a:p>
        </p:txBody>
      </p:sp>
    </p:spTree>
    <p:extLst>
      <p:ext uri="{BB962C8B-B14F-4D97-AF65-F5344CB8AC3E}">
        <p14:creationId xmlns:p14="http://schemas.microsoft.com/office/powerpoint/2010/main" val="408649635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A4A6FF8-7E19-47AF-B027-73A5FBF656E2}"/>
              </a:ext>
            </a:extLst>
          </p:cNvPr>
          <p:cNvSpPr>
            <a:spLocks noGrp="1"/>
          </p:cNvSpPr>
          <p:nvPr>
            <p:ph type="title"/>
          </p:nvPr>
        </p:nvSpPr>
        <p:spPr>
          <a:xfrm>
            <a:off x="2848320" y="1382039"/>
            <a:ext cx="4370400"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1FE93BC7-4691-4B86-926F-165F06817E56}"/>
              </a:ext>
            </a:extLst>
          </p:cNvPr>
          <p:cNvSpPr>
            <a:spLocks noGrp="1"/>
          </p:cNvSpPr>
          <p:nvPr>
            <p:ph sz="half" idx="1"/>
          </p:nvPr>
        </p:nvSpPr>
        <p:spPr>
          <a:xfrm>
            <a:off x="2847975" y="2728913"/>
            <a:ext cx="2127250" cy="339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3E931E84-22D1-496A-B268-A44D7B52D88D}"/>
              </a:ext>
            </a:extLst>
          </p:cNvPr>
          <p:cNvSpPr>
            <a:spLocks noGrp="1"/>
          </p:cNvSpPr>
          <p:nvPr>
            <p:ph sz="half" idx="2"/>
          </p:nvPr>
        </p:nvSpPr>
        <p:spPr>
          <a:xfrm>
            <a:off x="5127625" y="2728913"/>
            <a:ext cx="2128838" cy="339248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88E34652-00D7-4989-9F7D-CCAB20010609}"/>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70BBED1D-27E2-4EE6-8056-1BCEBD3A692D}"/>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E8E175EF-0664-4766-B345-278E017BD6DE}"/>
              </a:ext>
            </a:extLst>
          </p:cNvPr>
          <p:cNvSpPr>
            <a:spLocks noGrp="1"/>
          </p:cNvSpPr>
          <p:nvPr>
            <p:ph type="sldNum" sz="quarter" idx="12"/>
          </p:nvPr>
        </p:nvSpPr>
        <p:spPr>
          <a:xfrm>
            <a:off x="7621560" y="7146720"/>
            <a:ext cx="2348280" cy="521280"/>
          </a:xfrm>
        </p:spPr>
        <p:txBody>
          <a:bodyPr/>
          <a:lstStyle/>
          <a:p>
            <a:pPr lvl="0"/>
            <a:fld id="{0A67A0CF-0632-46F4-814C-5DA975A17737}" type="slidenum">
              <a:t>‹n.›</a:t>
            </a:fld>
            <a:endParaRPr lang="it-IT"/>
          </a:p>
        </p:txBody>
      </p:sp>
    </p:spTree>
    <p:extLst>
      <p:ext uri="{BB962C8B-B14F-4D97-AF65-F5344CB8AC3E}">
        <p14:creationId xmlns:p14="http://schemas.microsoft.com/office/powerpoint/2010/main" val="11972222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D387CE5-5DD2-48E1-AAD2-F9CA71D58AC0}"/>
              </a:ext>
            </a:extLst>
          </p:cNvPr>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DE9A910-C240-466C-927A-692DBBFF2734}"/>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0424E65-53D7-47CD-95F3-77658F198E12}"/>
              </a:ext>
            </a:extLst>
          </p:cNvPr>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9B440FA3-BC2F-4717-B57E-B5C703F5B4B2}"/>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D153B55C-25CD-4DA9-BDC8-5D3FD341CBF5}"/>
              </a:ext>
            </a:extLst>
          </p:cNvPr>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296C3B25-4412-4872-A690-9BB6182DB1EE}"/>
              </a:ext>
            </a:extLst>
          </p:cNvPr>
          <p:cNvSpPr>
            <a:spLocks noGrp="1"/>
          </p:cNvSpPr>
          <p:nvPr>
            <p:ph type="dt" sz="half" idx="10"/>
          </p:nvPr>
        </p:nvSpPr>
        <p:spPr>
          <a:xfrm>
            <a:off x="143280" y="7146720"/>
            <a:ext cx="2348280" cy="521280"/>
          </a:xfrm>
        </p:spPr>
        <p:txBody>
          <a:bodyPr/>
          <a:lstStyle/>
          <a:p>
            <a:pPr lvl="0"/>
            <a:endParaRPr lang="it-IT"/>
          </a:p>
        </p:txBody>
      </p:sp>
      <p:sp>
        <p:nvSpPr>
          <p:cNvPr id="8" name="Footer Placeholder 7">
            <a:extLst>
              <a:ext uri="{FF2B5EF4-FFF2-40B4-BE49-F238E27FC236}">
                <a16:creationId xmlns="" xmlns:a16="http://schemas.microsoft.com/office/drawing/2014/main" id="{D21B08D7-3C93-452E-8FD4-501545E35884}"/>
              </a:ext>
            </a:extLst>
          </p:cNvPr>
          <p:cNvSpPr>
            <a:spLocks noGrp="1"/>
          </p:cNvSpPr>
          <p:nvPr>
            <p:ph type="ftr" sz="quarter" idx="11"/>
          </p:nvPr>
        </p:nvSpPr>
        <p:spPr>
          <a:xfrm>
            <a:off x="3447360" y="7146720"/>
            <a:ext cx="3195000" cy="521280"/>
          </a:xfrm>
        </p:spPr>
        <p:txBody>
          <a:bodyPr/>
          <a:lstStyle/>
          <a:p>
            <a:pPr lvl="0"/>
            <a:endParaRPr lang="it-IT"/>
          </a:p>
        </p:txBody>
      </p:sp>
      <p:sp>
        <p:nvSpPr>
          <p:cNvPr id="9" name="Slide Number Placeholder 8">
            <a:extLst>
              <a:ext uri="{FF2B5EF4-FFF2-40B4-BE49-F238E27FC236}">
                <a16:creationId xmlns="" xmlns:a16="http://schemas.microsoft.com/office/drawing/2014/main" id="{47C78C97-6D94-45F8-871A-75940922FA12}"/>
              </a:ext>
            </a:extLst>
          </p:cNvPr>
          <p:cNvSpPr>
            <a:spLocks noGrp="1"/>
          </p:cNvSpPr>
          <p:nvPr>
            <p:ph type="sldNum" sz="quarter" idx="12"/>
          </p:nvPr>
        </p:nvSpPr>
        <p:spPr>
          <a:xfrm>
            <a:off x="7621560" y="7146720"/>
            <a:ext cx="2348280" cy="521280"/>
          </a:xfrm>
        </p:spPr>
        <p:txBody>
          <a:bodyPr/>
          <a:lstStyle/>
          <a:p>
            <a:pPr lvl="0"/>
            <a:fld id="{0C77B4E5-363F-420E-BD17-EB6294892906}" type="slidenum">
              <a:t>‹n.›</a:t>
            </a:fld>
            <a:endParaRPr lang="it-IT"/>
          </a:p>
        </p:txBody>
      </p:sp>
    </p:spTree>
    <p:extLst>
      <p:ext uri="{BB962C8B-B14F-4D97-AF65-F5344CB8AC3E}">
        <p14:creationId xmlns:p14="http://schemas.microsoft.com/office/powerpoint/2010/main" val="38308893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2A69BB-A8D0-4ED8-9523-06C8EA62F06E}"/>
              </a:ext>
            </a:extLst>
          </p:cNvPr>
          <p:cNvSpPr>
            <a:spLocks noGrp="1"/>
          </p:cNvSpPr>
          <p:nvPr>
            <p:ph type="title"/>
          </p:nvPr>
        </p:nvSpPr>
        <p:spPr>
          <a:xfrm>
            <a:off x="2848320" y="1382039"/>
            <a:ext cx="4370400" cy="1262160"/>
          </a:xfr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8982C2A-E4C5-41DC-A710-B461B99F3ADA}"/>
              </a:ext>
            </a:extLst>
          </p:cNvPr>
          <p:cNvSpPr>
            <a:spLocks noGrp="1"/>
          </p:cNvSpPr>
          <p:nvPr>
            <p:ph type="dt" sz="half" idx="10"/>
          </p:nvPr>
        </p:nvSpPr>
        <p:spPr>
          <a:xfrm>
            <a:off x="143280" y="7146720"/>
            <a:ext cx="2348280" cy="521280"/>
          </a:xfrm>
        </p:spPr>
        <p:txBody>
          <a:bodyPr/>
          <a:lstStyle/>
          <a:p>
            <a:pPr lvl="0"/>
            <a:endParaRPr lang="it-IT"/>
          </a:p>
        </p:txBody>
      </p:sp>
      <p:sp>
        <p:nvSpPr>
          <p:cNvPr id="4" name="Footer Placeholder 3">
            <a:extLst>
              <a:ext uri="{FF2B5EF4-FFF2-40B4-BE49-F238E27FC236}">
                <a16:creationId xmlns="" xmlns:a16="http://schemas.microsoft.com/office/drawing/2014/main" id="{54B0B46A-38CB-4078-8F9A-80C1E8D69D6B}"/>
              </a:ext>
            </a:extLst>
          </p:cNvPr>
          <p:cNvSpPr>
            <a:spLocks noGrp="1"/>
          </p:cNvSpPr>
          <p:nvPr>
            <p:ph type="ftr" sz="quarter" idx="11"/>
          </p:nvPr>
        </p:nvSpPr>
        <p:spPr>
          <a:xfrm>
            <a:off x="3447360" y="7146720"/>
            <a:ext cx="3195000" cy="521280"/>
          </a:xfrm>
        </p:spPr>
        <p:txBody>
          <a:bodyPr/>
          <a:lstStyle/>
          <a:p>
            <a:pPr lvl="0"/>
            <a:endParaRPr lang="it-IT"/>
          </a:p>
        </p:txBody>
      </p:sp>
      <p:sp>
        <p:nvSpPr>
          <p:cNvPr id="5" name="Slide Number Placeholder 4">
            <a:extLst>
              <a:ext uri="{FF2B5EF4-FFF2-40B4-BE49-F238E27FC236}">
                <a16:creationId xmlns="" xmlns:a16="http://schemas.microsoft.com/office/drawing/2014/main" id="{3D5CC359-A815-4268-AB3C-E85E71282239}"/>
              </a:ext>
            </a:extLst>
          </p:cNvPr>
          <p:cNvSpPr>
            <a:spLocks noGrp="1"/>
          </p:cNvSpPr>
          <p:nvPr>
            <p:ph type="sldNum" sz="quarter" idx="12"/>
          </p:nvPr>
        </p:nvSpPr>
        <p:spPr>
          <a:xfrm>
            <a:off x="7621560" y="7146720"/>
            <a:ext cx="2348280" cy="521280"/>
          </a:xfrm>
        </p:spPr>
        <p:txBody>
          <a:bodyPr/>
          <a:lstStyle/>
          <a:p>
            <a:pPr lvl="0"/>
            <a:fld id="{CEB70BAC-1E43-4D7A-A43A-4E9685162F5B}" type="slidenum">
              <a:t>‹n.›</a:t>
            </a:fld>
            <a:endParaRPr lang="it-IT"/>
          </a:p>
        </p:txBody>
      </p:sp>
    </p:spTree>
    <p:extLst>
      <p:ext uri="{BB962C8B-B14F-4D97-AF65-F5344CB8AC3E}">
        <p14:creationId xmlns:p14="http://schemas.microsoft.com/office/powerpoint/2010/main" val="11732608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DF5EA876-A6D8-4612-867F-D19C9AA2E1F9}"/>
              </a:ext>
            </a:extLst>
          </p:cNvPr>
          <p:cNvSpPr>
            <a:spLocks noGrp="1"/>
          </p:cNvSpPr>
          <p:nvPr>
            <p:ph type="dt" sz="half" idx="10"/>
          </p:nvPr>
        </p:nvSpPr>
        <p:spPr>
          <a:xfrm>
            <a:off x="143280" y="7146720"/>
            <a:ext cx="2348280" cy="521280"/>
          </a:xfrm>
        </p:spPr>
        <p:txBody>
          <a:bodyPr/>
          <a:lstStyle/>
          <a:p>
            <a:pPr lvl="0"/>
            <a:endParaRPr lang="it-IT"/>
          </a:p>
        </p:txBody>
      </p:sp>
      <p:sp>
        <p:nvSpPr>
          <p:cNvPr id="3" name="Footer Placeholder 2">
            <a:extLst>
              <a:ext uri="{FF2B5EF4-FFF2-40B4-BE49-F238E27FC236}">
                <a16:creationId xmlns="" xmlns:a16="http://schemas.microsoft.com/office/drawing/2014/main" id="{D6A74307-0CF1-4368-BB29-C238449CAE44}"/>
              </a:ext>
            </a:extLst>
          </p:cNvPr>
          <p:cNvSpPr>
            <a:spLocks noGrp="1"/>
          </p:cNvSpPr>
          <p:nvPr>
            <p:ph type="ftr" sz="quarter" idx="11"/>
          </p:nvPr>
        </p:nvSpPr>
        <p:spPr>
          <a:xfrm>
            <a:off x="3447360" y="7146720"/>
            <a:ext cx="3195000" cy="521280"/>
          </a:xfrm>
        </p:spPr>
        <p:txBody>
          <a:bodyPr/>
          <a:lstStyle/>
          <a:p>
            <a:pPr lvl="0"/>
            <a:endParaRPr lang="it-IT"/>
          </a:p>
        </p:txBody>
      </p:sp>
      <p:sp>
        <p:nvSpPr>
          <p:cNvPr id="4" name="Slide Number Placeholder 3">
            <a:extLst>
              <a:ext uri="{FF2B5EF4-FFF2-40B4-BE49-F238E27FC236}">
                <a16:creationId xmlns="" xmlns:a16="http://schemas.microsoft.com/office/drawing/2014/main" id="{CC07D077-1C0B-4999-8C97-04FE6F93AF93}"/>
              </a:ext>
            </a:extLst>
          </p:cNvPr>
          <p:cNvSpPr>
            <a:spLocks noGrp="1"/>
          </p:cNvSpPr>
          <p:nvPr>
            <p:ph type="sldNum" sz="quarter" idx="12"/>
          </p:nvPr>
        </p:nvSpPr>
        <p:spPr>
          <a:xfrm>
            <a:off x="7621560" y="7146720"/>
            <a:ext cx="2348280" cy="521280"/>
          </a:xfrm>
        </p:spPr>
        <p:txBody>
          <a:bodyPr/>
          <a:lstStyle/>
          <a:p>
            <a:pPr lvl="0"/>
            <a:fld id="{1FFEA6C0-3F67-48D2-A953-A062CB937729}" type="slidenum">
              <a:t>‹n.›</a:t>
            </a:fld>
            <a:endParaRPr lang="it-IT"/>
          </a:p>
        </p:txBody>
      </p:sp>
    </p:spTree>
    <p:extLst>
      <p:ext uri="{BB962C8B-B14F-4D97-AF65-F5344CB8AC3E}">
        <p14:creationId xmlns:p14="http://schemas.microsoft.com/office/powerpoint/2010/main" val="30116063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F3A92D5-CB26-4807-AC53-F3222D86AAE8}"/>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F061E20B-3520-4F94-AF3A-0C7737F0BD7D}"/>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21F24C27-7418-4A01-B29B-A2ACBAE4AEAE}"/>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E5AB753-46B3-49F2-BFCE-09FB50A543A3}"/>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9B770505-5F01-4CE2-9E68-4360B351DADE}"/>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17ED7918-C40D-492C-9F38-B670D23E9943}"/>
              </a:ext>
            </a:extLst>
          </p:cNvPr>
          <p:cNvSpPr>
            <a:spLocks noGrp="1"/>
          </p:cNvSpPr>
          <p:nvPr>
            <p:ph type="sldNum" sz="quarter" idx="12"/>
          </p:nvPr>
        </p:nvSpPr>
        <p:spPr>
          <a:xfrm>
            <a:off x="7621560" y="7146720"/>
            <a:ext cx="2348280" cy="521280"/>
          </a:xfrm>
        </p:spPr>
        <p:txBody>
          <a:bodyPr/>
          <a:lstStyle/>
          <a:p>
            <a:pPr lvl="0"/>
            <a:fld id="{3B5D184C-C55A-444B-96FF-E4F9EE28BA73}" type="slidenum">
              <a:t>‹n.›</a:t>
            </a:fld>
            <a:endParaRPr lang="it-IT"/>
          </a:p>
        </p:txBody>
      </p:sp>
    </p:spTree>
    <p:extLst>
      <p:ext uri="{BB962C8B-B14F-4D97-AF65-F5344CB8AC3E}">
        <p14:creationId xmlns:p14="http://schemas.microsoft.com/office/powerpoint/2010/main" val="2530473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77FEA72-C607-49B8-8A29-A8485C6EA3F5}"/>
              </a:ext>
            </a:extLst>
          </p:cNvPr>
          <p:cNvSpPr>
            <a:spLocks noGrp="1"/>
          </p:cNvSpPr>
          <p:nvPr>
            <p:ph type="title"/>
          </p:nvPr>
        </p:nvSpPr>
        <p:spPr>
          <a:xfrm>
            <a:off x="503999" y="301320"/>
            <a:ext cx="4039559"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2D33FDD2-2084-42BD-BA75-49D6FED43057}"/>
              </a:ext>
            </a:extLst>
          </p:cNvPr>
          <p:cNvSpPr>
            <a:spLocks noGrp="1"/>
          </p:cNvSpPr>
          <p:nvPr>
            <p:ph idx="1"/>
          </p:nvPr>
        </p:nvSpPr>
        <p:spPr>
          <a:xfrm>
            <a:off x="3745440" y="2548440"/>
            <a:ext cx="2561760" cy="247139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D1D4F5E2-C8EA-4976-9041-192C56851F78}"/>
              </a:ext>
            </a:extLst>
          </p:cNvPr>
          <p:cNvSpPr>
            <a:spLocks noGrp="1"/>
          </p:cNvSpPr>
          <p:nvPr>
            <p:ph type="dt" sz="half" idx="10"/>
          </p:nvPr>
        </p:nvSpPr>
        <p:spPr>
          <a:xfrm>
            <a:off x="503999" y="688716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9F6A5DBF-F745-470E-A7A5-FCCA924DBF3E}"/>
              </a:ext>
            </a:extLst>
          </p:cNvPr>
          <p:cNvSpPr>
            <a:spLocks noGrp="1"/>
          </p:cNvSpPr>
          <p:nvPr>
            <p:ph type="ftr" sz="quarter" idx="11"/>
          </p:nvPr>
        </p:nvSpPr>
        <p:spPr>
          <a:xfrm>
            <a:off x="3447360" y="688716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CE5BE933-59F5-4836-B479-5F02BEC8564A}"/>
              </a:ext>
            </a:extLst>
          </p:cNvPr>
          <p:cNvSpPr>
            <a:spLocks noGrp="1"/>
          </p:cNvSpPr>
          <p:nvPr>
            <p:ph type="sldNum" sz="quarter" idx="12"/>
          </p:nvPr>
        </p:nvSpPr>
        <p:spPr>
          <a:xfrm>
            <a:off x="7227360" y="6887160"/>
            <a:ext cx="2348280" cy="521280"/>
          </a:xfrm>
        </p:spPr>
        <p:txBody>
          <a:bodyPr/>
          <a:lstStyle/>
          <a:p>
            <a:pPr lvl="0"/>
            <a:fld id="{AFA0F1F9-C8F5-4A5A-8138-86FB3CEE16F3}" type="slidenum">
              <a:t>‹n.›</a:t>
            </a:fld>
            <a:endParaRPr lang="it-IT"/>
          </a:p>
        </p:txBody>
      </p:sp>
    </p:spTree>
    <p:extLst>
      <p:ext uri="{BB962C8B-B14F-4D97-AF65-F5344CB8AC3E}">
        <p14:creationId xmlns:p14="http://schemas.microsoft.com/office/powerpoint/2010/main" val="360377463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4431E839-2146-41BF-85CF-E4DB969D4181}"/>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628FEAD5-37F5-4877-80FC-DBCBDC54CB2A}"/>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D70CAA95-9C6B-46B1-A524-72A4A8EFF93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03011E9D-1783-4CE0-8C63-085FF0FF8CF5}"/>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D706E147-F533-46C7-ADC0-953ED16B1EE8}"/>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4425477B-7516-4888-AFF7-F41037D437D6}"/>
              </a:ext>
            </a:extLst>
          </p:cNvPr>
          <p:cNvSpPr>
            <a:spLocks noGrp="1"/>
          </p:cNvSpPr>
          <p:nvPr>
            <p:ph type="sldNum" sz="quarter" idx="12"/>
          </p:nvPr>
        </p:nvSpPr>
        <p:spPr>
          <a:xfrm>
            <a:off x="7621560" y="7146720"/>
            <a:ext cx="2348280" cy="521280"/>
          </a:xfrm>
        </p:spPr>
        <p:txBody>
          <a:bodyPr/>
          <a:lstStyle/>
          <a:p>
            <a:pPr lvl="0"/>
            <a:fld id="{9DD3FEF8-5653-4380-9077-C7C61CE870F4}" type="slidenum">
              <a:t>‹n.›</a:t>
            </a:fld>
            <a:endParaRPr lang="it-IT"/>
          </a:p>
        </p:txBody>
      </p:sp>
    </p:spTree>
    <p:extLst>
      <p:ext uri="{BB962C8B-B14F-4D97-AF65-F5344CB8AC3E}">
        <p14:creationId xmlns:p14="http://schemas.microsoft.com/office/powerpoint/2010/main" val="21629791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60F505F-E6A8-4497-9E23-A17E7E735B1C}"/>
              </a:ext>
            </a:extLst>
          </p:cNvPr>
          <p:cNvSpPr>
            <a:spLocks noGrp="1"/>
          </p:cNvSpPr>
          <p:nvPr>
            <p:ph type="title"/>
          </p:nvPr>
        </p:nvSpPr>
        <p:spPr>
          <a:xfrm>
            <a:off x="2848320" y="1382039"/>
            <a:ext cx="4370400" cy="126216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DCA6BEB9-C6A1-443F-B03B-E2A735D93603}"/>
              </a:ext>
            </a:extLst>
          </p:cNvPr>
          <p:cNvSpPr>
            <a:spLocks noGrp="1"/>
          </p:cNvSpPr>
          <p:nvPr>
            <p:ph type="body" orient="vert" idx="1"/>
          </p:nvPr>
        </p:nvSpPr>
        <p:spPr>
          <a:xfrm>
            <a:off x="2847960" y="2729520"/>
            <a:ext cx="4407839" cy="339228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99AA475-D970-4FE1-AE32-C3F31329FE59}"/>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866FEA1D-4154-47E0-AB5E-6B1A3146A0A7}"/>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5651C8EA-9561-4E8E-987E-F75200829F15}"/>
              </a:ext>
            </a:extLst>
          </p:cNvPr>
          <p:cNvSpPr>
            <a:spLocks noGrp="1"/>
          </p:cNvSpPr>
          <p:nvPr>
            <p:ph type="sldNum" sz="quarter" idx="12"/>
          </p:nvPr>
        </p:nvSpPr>
        <p:spPr>
          <a:xfrm>
            <a:off x="7621560" y="7146720"/>
            <a:ext cx="2348280" cy="521280"/>
          </a:xfrm>
        </p:spPr>
        <p:txBody>
          <a:bodyPr/>
          <a:lstStyle/>
          <a:p>
            <a:pPr lvl="0"/>
            <a:fld id="{F9CB3BF5-8284-4A8E-8E24-B7C5B20824F8}" type="slidenum">
              <a:t>‹n.›</a:t>
            </a:fld>
            <a:endParaRPr lang="it-IT"/>
          </a:p>
        </p:txBody>
      </p:sp>
    </p:spTree>
    <p:extLst>
      <p:ext uri="{BB962C8B-B14F-4D97-AF65-F5344CB8AC3E}">
        <p14:creationId xmlns:p14="http://schemas.microsoft.com/office/powerpoint/2010/main" val="86156508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068C7C7F-AB40-4F81-AB8A-1183F44C0858}"/>
              </a:ext>
            </a:extLst>
          </p:cNvPr>
          <p:cNvSpPr>
            <a:spLocks noGrp="1"/>
          </p:cNvSpPr>
          <p:nvPr>
            <p:ph type="title" orient="vert"/>
          </p:nvPr>
        </p:nvSpPr>
        <p:spPr>
          <a:xfrm>
            <a:off x="6154738" y="1382713"/>
            <a:ext cx="1101725" cy="4738687"/>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15E12EF1-036F-49D9-B86D-59D77BE00FF2}"/>
              </a:ext>
            </a:extLst>
          </p:cNvPr>
          <p:cNvSpPr>
            <a:spLocks noGrp="1"/>
          </p:cNvSpPr>
          <p:nvPr>
            <p:ph type="body" orient="vert" idx="1"/>
          </p:nvPr>
        </p:nvSpPr>
        <p:spPr>
          <a:xfrm>
            <a:off x="2847975" y="1382713"/>
            <a:ext cx="3154363" cy="4738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9CE5F682-7B5A-4083-BB59-482BC3EA0F0C}"/>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BF379F6A-28B7-4BDF-8535-56A94C8023DC}"/>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37F8B7B6-7774-4D6F-99E2-6AC418543D23}"/>
              </a:ext>
            </a:extLst>
          </p:cNvPr>
          <p:cNvSpPr>
            <a:spLocks noGrp="1"/>
          </p:cNvSpPr>
          <p:nvPr>
            <p:ph type="sldNum" sz="quarter" idx="12"/>
          </p:nvPr>
        </p:nvSpPr>
        <p:spPr>
          <a:xfrm>
            <a:off x="7621560" y="7146720"/>
            <a:ext cx="2348280" cy="521280"/>
          </a:xfrm>
        </p:spPr>
        <p:txBody>
          <a:bodyPr/>
          <a:lstStyle/>
          <a:p>
            <a:pPr lvl="0"/>
            <a:fld id="{6E9A4DC3-546D-4ADB-B879-220EB4F347B3}" type="slidenum">
              <a:t>‹n.›</a:t>
            </a:fld>
            <a:endParaRPr lang="it-IT"/>
          </a:p>
        </p:txBody>
      </p:sp>
    </p:spTree>
    <p:extLst>
      <p:ext uri="{BB962C8B-B14F-4D97-AF65-F5344CB8AC3E}">
        <p14:creationId xmlns:p14="http://schemas.microsoft.com/office/powerpoint/2010/main" val="346429491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0B13F464-165E-45DF-84DC-A31ACFE40642}"/>
              </a:ext>
            </a:extLst>
          </p:cNvPr>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4C43E363-287E-45FD-8D25-B439E8E4950E}"/>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FC18941-3136-4344-B8E6-B60B7089C8B2}"/>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298AAD0D-8EFE-4AFD-B3F7-92D1513A110D}"/>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ADC86EDA-8B82-4EA0-9DD7-9C6F13E76E77}"/>
              </a:ext>
            </a:extLst>
          </p:cNvPr>
          <p:cNvSpPr>
            <a:spLocks noGrp="1"/>
          </p:cNvSpPr>
          <p:nvPr>
            <p:ph type="sldNum" sz="quarter" idx="12"/>
          </p:nvPr>
        </p:nvSpPr>
        <p:spPr>
          <a:xfrm>
            <a:off x="7621560" y="7146720"/>
            <a:ext cx="2348280" cy="521280"/>
          </a:xfrm>
        </p:spPr>
        <p:txBody>
          <a:bodyPr/>
          <a:lstStyle/>
          <a:p>
            <a:pPr lvl="0"/>
            <a:fld id="{41CE6512-D8E6-4BF5-A13C-1F5E7AFD74B3}" type="slidenum">
              <a:t>‹n.›</a:t>
            </a:fld>
            <a:endParaRPr lang="it-IT"/>
          </a:p>
        </p:txBody>
      </p:sp>
    </p:spTree>
    <p:extLst>
      <p:ext uri="{BB962C8B-B14F-4D97-AF65-F5344CB8AC3E}">
        <p14:creationId xmlns:p14="http://schemas.microsoft.com/office/powerpoint/2010/main" val="204975826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08B3080-11A1-4623-B482-E8A9BDC7E65C}"/>
              </a:ext>
            </a:extLst>
          </p:cNvPr>
          <p:cNvSpPr>
            <a:spLocks noGrp="1"/>
          </p:cNvSpPr>
          <p:nvPr>
            <p:ph type="title"/>
          </p:nvPr>
        </p:nvSpPr>
        <p:spPr>
          <a:xfrm>
            <a:off x="1765080" y="301320"/>
            <a:ext cx="6592680"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43508B64-BEBB-4008-9BF4-120C4C8E558B}"/>
              </a:ext>
            </a:extLst>
          </p:cNvPr>
          <p:cNvSpPr>
            <a:spLocks noGrp="1"/>
          </p:cNvSpPr>
          <p:nvPr>
            <p:ph idx="1"/>
          </p:nvPr>
        </p:nvSpPr>
        <p:spPr>
          <a:xfrm>
            <a:off x="1765080" y="1769040"/>
            <a:ext cx="6592680" cy="487044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C488F9-DCAC-49C5-88DC-1CB2C155E0FE}"/>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EE2FC9F3-DB38-4D3A-AA88-182AC2FF2D70}"/>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8B0ECDBF-B976-492B-83A8-1D7570850400}"/>
              </a:ext>
            </a:extLst>
          </p:cNvPr>
          <p:cNvSpPr>
            <a:spLocks noGrp="1"/>
          </p:cNvSpPr>
          <p:nvPr>
            <p:ph type="sldNum" sz="quarter" idx="12"/>
          </p:nvPr>
        </p:nvSpPr>
        <p:spPr>
          <a:xfrm>
            <a:off x="7621560" y="7146720"/>
            <a:ext cx="2348280" cy="521280"/>
          </a:xfrm>
        </p:spPr>
        <p:txBody>
          <a:bodyPr/>
          <a:lstStyle/>
          <a:p>
            <a:pPr lvl="0"/>
            <a:fld id="{1B4BBFB1-8BDE-4377-A8D9-FFDA67913DA3}" type="slidenum">
              <a:t>‹n.›</a:t>
            </a:fld>
            <a:endParaRPr lang="it-IT"/>
          </a:p>
        </p:txBody>
      </p:sp>
    </p:spTree>
    <p:extLst>
      <p:ext uri="{BB962C8B-B14F-4D97-AF65-F5344CB8AC3E}">
        <p14:creationId xmlns:p14="http://schemas.microsoft.com/office/powerpoint/2010/main" val="190458924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D6C1247-04D2-4E0C-B618-4A7EC34F25B0}"/>
              </a:ext>
            </a:extLst>
          </p:cNvPr>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F61777C4-5ED2-4621-94A1-315952E1134D}"/>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7C648703-E520-48CF-A66D-BC7C21FFC3D7}"/>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9F75618C-0F95-495A-8AEC-1E15AE33FA98}"/>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C5A68ADD-51BB-46CD-AD48-AC160920648F}"/>
              </a:ext>
            </a:extLst>
          </p:cNvPr>
          <p:cNvSpPr>
            <a:spLocks noGrp="1"/>
          </p:cNvSpPr>
          <p:nvPr>
            <p:ph type="sldNum" sz="quarter" idx="12"/>
          </p:nvPr>
        </p:nvSpPr>
        <p:spPr>
          <a:xfrm>
            <a:off x="7621560" y="7146720"/>
            <a:ext cx="2348280" cy="521280"/>
          </a:xfrm>
        </p:spPr>
        <p:txBody>
          <a:bodyPr/>
          <a:lstStyle/>
          <a:p>
            <a:pPr lvl="0"/>
            <a:fld id="{8AEBF4FD-5303-4C47-9731-B50F65A1BCC5}" type="slidenum">
              <a:t>‹n.›</a:t>
            </a:fld>
            <a:endParaRPr lang="it-IT"/>
          </a:p>
        </p:txBody>
      </p:sp>
    </p:spTree>
    <p:extLst>
      <p:ext uri="{BB962C8B-B14F-4D97-AF65-F5344CB8AC3E}">
        <p14:creationId xmlns:p14="http://schemas.microsoft.com/office/powerpoint/2010/main" val="123833095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60231D4-281B-4370-A433-B307024DE83C}"/>
              </a:ext>
            </a:extLst>
          </p:cNvPr>
          <p:cNvSpPr>
            <a:spLocks noGrp="1"/>
          </p:cNvSpPr>
          <p:nvPr>
            <p:ph type="title"/>
          </p:nvPr>
        </p:nvSpPr>
        <p:spPr>
          <a:xfrm>
            <a:off x="1765080" y="301320"/>
            <a:ext cx="6592680"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9CB9E109-D455-4A7E-B8FB-27DB56400A11}"/>
              </a:ext>
            </a:extLst>
          </p:cNvPr>
          <p:cNvSpPr>
            <a:spLocks noGrp="1"/>
          </p:cNvSpPr>
          <p:nvPr>
            <p:ph sz="half" idx="1"/>
          </p:nvPr>
        </p:nvSpPr>
        <p:spPr>
          <a:xfrm>
            <a:off x="1765300" y="1768475"/>
            <a:ext cx="3219450" cy="487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8EE7043D-58D8-4CF2-9B4D-B9A2F7CE3DA8}"/>
              </a:ext>
            </a:extLst>
          </p:cNvPr>
          <p:cNvSpPr>
            <a:spLocks noGrp="1"/>
          </p:cNvSpPr>
          <p:nvPr>
            <p:ph sz="half" idx="2"/>
          </p:nvPr>
        </p:nvSpPr>
        <p:spPr>
          <a:xfrm>
            <a:off x="5137150" y="1768475"/>
            <a:ext cx="3221038" cy="48704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470FEE0A-4967-429E-8796-C1003A67C44F}"/>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A4D9AD16-8334-4142-90AA-23E80724F8BC}"/>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4A60B774-FEA4-48A6-B372-0EB1B84A5AB6}"/>
              </a:ext>
            </a:extLst>
          </p:cNvPr>
          <p:cNvSpPr>
            <a:spLocks noGrp="1"/>
          </p:cNvSpPr>
          <p:nvPr>
            <p:ph type="sldNum" sz="quarter" idx="12"/>
          </p:nvPr>
        </p:nvSpPr>
        <p:spPr>
          <a:xfrm>
            <a:off x="7621560" y="7146720"/>
            <a:ext cx="2348280" cy="521280"/>
          </a:xfrm>
        </p:spPr>
        <p:txBody>
          <a:bodyPr/>
          <a:lstStyle/>
          <a:p>
            <a:pPr lvl="0"/>
            <a:fld id="{A9D5ED01-E002-4D71-83C3-5C809029F6AC}" type="slidenum">
              <a:t>‹n.›</a:t>
            </a:fld>
            <a:endParaRPr lang="it-IT"/>
          </a:p>
        </p:txBody>
      </p:sp>
    </p:spTree>
    <p:extLst>
      <p:ext uri="{BB962C8B-B14F-4D97-AF65-F5344CB8AC3E}">
        <p14:creationId xmlns:p14="http://schemas.microsoft.com/office/powerpoint/2010/main" val="2822822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8B47510-4660-46A3-89A9-972FE598D55E}"/>
              </a:ext>
            </a:extLst>
          </p:cNvPr>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BBE14B15-6B81-4810-805D-72DD43831845}"/>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1B1CB937-9F94-45BA-AA08-E0CD98D1099B}"/>
              </a:ext>
            </a:extLst>
          </p:cNvPr>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4EF33030-7701-406A-B9F7-55ECFEF84846}"/>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1D8C34B3-AB29-43DE-92CA-0A1C402C80C7}"/>
              </a:ext>
            </a:extLst>
          </p:cNvPr>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67FB4A30-440F-45A8-9367-E60894BA3183}"/>
              </a:ext>
            </a:extLst>
          </p:cNvPr>
          <p:cNvSpPr>
            <a:spLocks noGrp="1"/>
          </p:cNvSpPr>
          <p:nvPr>
            <p:ph type="dt" sz="half" idx="10"/>
          </p:nvPr>
        </p:nvSpPr>
        <p:spPr>
          <a:xfrm>
            <a:off x="143280" y="7146720"/>
            <a:ext cx="2348280" cy="521280"/>
          </a:xfrm>
        </p:spPr>
        <p:txBody>
          <a:bodyPr/>
          <a:lstStyle/>
          <a:p>
            <a:pPr lvl="0"/>
            <a:endParaRPr lang="it-IT"/>
          </a:p>
        </p:txBody>
      </p:sp>
      <p:sp>
        <p:nvSpPr>
          <p:cNvPr id="8" name="Footer Placeholder 7">
            <a:extLst>
              <a:ext uri="{FF2B5EF4-FFF2-40B4-BE49-F238E27FC236}">
                <a16:creationId xmlns="" xmlns:a16="http://schemas.microsoft.com/office/drawing/2014/main" id="{EFE03E17-9CF9-4EF9-AA9A-B86058E7863C}"/>
              </a:ext>
            </a:extLst>
          </p:cNvPr>
          <p:cNvSpPr>
            <a:spLocks noGrp="1"/>
          </p:cNvSpPr>
          <p:nvPr>
            <p:ph type="ftr" sz="quarter" idx="11"/>
          </p:nvPr>
        </p:nvSpPr>
        <p:spPr>
          <a:xfrm>
            <a:off x="3447360" y="7146720"/>
            <a:ext cx="3195000" cy="521280"/>
          </a:xfrm>
        </p:spPr>
        <p:txBody>
          <a:bodyPr/>
          <a:lstStyle/>
          <a:p>
            <a:pPr lvl="0"/>
            <a:endParaRPr lang="it-IT"/>
          </a:p>
        </p:txBody>
      </p:sp>
      <p:sp>
        <p:nvSpPr>
          <p:cNvPr id="9" name="Slide Number Placeholder 8">
            <a:extLst>
              <a:ext uri="{FF2B5EF4-FFF2-40B4-BE49-F238E27FC236}">
                <a16:creationId xmlns="" xmlns:a16="http://schemas.microsoft.com/office/drawing/2014/main" id="{ABE5A83B-3069-4041-A40C-44263D1396D3}"/>
              </a:ext>
            </a:extLst>
          </p:cNvPr>
          <p:cNvSpPr>
            <a:spLocks noGrp="1"/>
          </p:cNvSpPr>
          <p:nvPr>
            <p:ph type="sldNum" sz="quarter" idx="12"/>
          </p:nvPr>
        </p:nvSpPr>
        <p:spPr>
          <a:xfrm>
            <a:off x="7621560" y="7146720"/>
            <a:ext cx="2348280" cy="521280"/>
          </a:xfrm>
        </p:spPr>
        <p:txBody>
          <a:bodyPr/>
          <a:lstStyle/>
          <a:p>
            <a:pPr lvl="0"/>
            <a:fld id="{C581F3EB-A2CC-46FA-B523-50FD3399E021}" type="slidenum">
              <a:t>‹n.›</a:t>
            </a:fld>
            <a:endParaRPr lang="it-IT"/>
          </a:p>
        </p:txBody>
      </p:sp>
    </p:spTree>
    <p:extLst>
      <p:ext uri="{BB962C8B-B14F-4D97-AF65-F5344CB8AC3E}">
        <p14:creationId xmlns:p14="http://schemas.microsoft.com/office/powerpoint/2010/main" val="88247122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E268A5D8-96A3-4FDA-8B42-FD63F8F518D1}"/>
              </a:ext>
            </a:extLst>
          </p:cNvPr>
          <p:cNvSpPr>
            <a:spLocks noGrp="1"/>
          </p:cNvSpPr>
          <p:nvPr>
            <p:ph type="title"/>
          </p:nvPr>
        </p:nvSpPr>
        <p:spPr>
          <a:xfrm>
            <a:off x="1765080" y="301320"/>
            <a:ext cx="6592680" cy="1262160"/>
          </a:xfrm>
        </p:spPr>
        <p:txBody>
          <a:bodyPr/>
          <a:lstStyle/>
          <a:p>
            <a:r>
              <a:rPr lang="en-US"/>
              <a:t>Click to edit Master title style</a:t>
            </a:r>
          </a:p>
        </p:txBody>
      </p:sp>
      <p:sp>
        <p:nvSpPr>
          <p:cNvPr id="3" name="Date Placeholder 2">
            <a:extLst>
              <a:ext uri="{FF2B5EF4-FFF2-40B4-BE49-F238E27FC236}">
                <a16:creationId xmlns="" xmlns:a16="http://schemas.microsoft.com/office/drawing/2014/main" id="{0FD2B60E-6760-481F-9CDF-AA6854714A1B}"/>
              </a:ext>
            </a:extLst>
          </p:cNvPr>
          <p:cNvSpPr>
            <a:spLocks noGrp="1"/>
          </p:cNvSpPr>
          <p:nvPr>
            <p:ph type="dt" sz="half" idx="10"/>
          </p:nvPr>
        </p:nvSpPr>
        <p:spPr>
          <a:xfrm>
            <a:off x="143280" y="7146720"/>
            <a:ext cx="2348280" cy="521280"/>
          </a:xfrm>
        </p:spPr>
        <p:txBody>
          <a:bodyPr/>
          <a:lstStyle/>
          <a:p>
            <a:pPr lvl="0"/>
            <a:endParaRPr lang="it-IT"/>
          </a:p>
        </p:txBody>
      </p:sp>
      <p:sp>
        <p:nvSpPr>
          <p:cNvPr id="4" name="Footer Placeholder 3">
            <a:extLst>
              <a:ext uri="{FF2B5EF4-FFF2-40B4-BE49-F238E27FC236}">
                <a16:creationId xmlns="" xmlns:a16="http://schemas.microsoft.com/office/drawing/2014/main" id="{9973CB85-8F3E-4206-8DDB-7A035E5A783F}"/>
              </a:ext>
            </a:extLst>
          </p:cNvPr>
          <p:cNvSpPr>
            <a:spLocks noGrp="1"/>
          </p:cNvSpPr>
          <p:nvPr>
            <p:ph type="ftr" sz="quarter" idx="11"/>
          </p:nvPr>
        </p:nvSpPr>
        <p:spPr>
          <a:xfrm>
            <a:off x="3447360" y="7146720"/>
            <a:ext cx="3195000" cy="521280"/>
          </a:xfrm>
        </p:spPr>
        <p:txBody>
          <a:bodyPr/>
          <a:lstStyle/>
          <a:p>
            <a:pPr lvl="0"/>
            <a:endParaRPr lang="it-IT"/>
          </a:p>
        </p:txBody>
      </p:sp>
      <p:sp>
        <p:nvSpPr>
          <p:cNvPr id="5" name="Slide Number Placeholder 4">
            <a:extLst>
              <a:ext uri="{FF2B5EF4-FFF2-40B4-BE49-F238E27FC236}">
                <a16:creationId xmlns="" xmlns:a16="http://schemas.microsoft.com/office/drawing/2014/main" id="{36B88E92-7300-4597-BFAA-9DEA3E5F4475}"/>
              </a:ext>
            </a:extLst>
          </p:cNvPr>
          <p:cNvSpPr>
            <a:spLocks noGrp="1"/>
          </p:cNvSpPr>
          <p:nvPr>
            <p:ph type="sldNum" sz="quarter" idx="12"/>
          </p:nvPr>
        </p:nvSpPr>
        <p:spPr>
          <a:xfrm>
            <a:off x="7621560" y="7146720"/>
            <a:ext cx="2348280" cy="521280"/>
          </a:xfrm>
        </p:spPr>
        <p:txBody>
          <a:bodyPr/>
          <a:lstStyle/>
          <a:p>
            <a:pPr lvl="0"/>
            <a:fld id="{7901CEC1-B902-4A91-976A-09ABFACEB568}" type="slidenum">
              <a:t>‹n.›</a:t>
            </a:fld>
            <a:endParaRPr lang="it-IT"/>
          </a:p>
        </p:txBody>
      </p:sp>
    </p:spTree>
    <p:extLst>
      <p:ext uri="{BB962C8B-B14F-4D97-AF65-F5344CB8AC3E}">
        <p14:creationId xmlns:p14="http://schemas.microsoft.com/office/powerpoint/2010/main" val="2907165995"/>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1BD655BB-327B-47BA-A8FB-D71085A6519E}"/>
              </a:ext>
            </a:extLst>
          </p:cNvPr>
          <p:cNvSpPr>
            <a:spLocks noGrp="1"/>
          </p:cNvSpPr>
          <p:nvPr>
            <p:ph type="dt" sz="half" idx="10"/>
          </p:nvPr>
        </p:nvSpPr>
        <p:spPr>
          <a:xfrm>
            <a:off x="143280" y="7146720"/>
            <a:ext cx="2348280" cy="521280"/>
          </a:xfrm>
        </p:spPr>
        <p:txBody>
          <a:bodyPr/>
          <a:lstStyle/>
          <a:p>
            <a:pPr lvl="0"/>
            <a:endParaRPr lang="it-IT"/>
          </a:p>
        </p:txBody>
      </p:sp>
      <p:sp>
        <p:nvSpPr>
          <p:cNvPr id="3" name="Footer Placeholder 2">
            <a:extLst>
              <a:ext uri="{FF2B5EF4-FFF2-40B4-BE49-F238E27FC236}">
                <a16:creationId xmlns="" xmlns:a16="http://schemas.microsoft.com/office/drawing/2014/main" id="{BA6FFFEF-9019-40F6-9A0A-B869B170F032}"/>
              </a:ext>
            </a:extLst>
          </p:cNvPr>
          <p:cNvSpPr>
            <a:spLocks noGrp="1"/>
          </p:cNvSpPr>
          <p:nvPr>
            <p:ph type="ftr" sz="quarter" idx="11"/>
          </p:nvPr>
        </p:nvSpPr>
        <p:spPr>
          <a:xfrm>
            <a:off x="3447360" y="7146720"/>
            <a:ext cx="3195000" cy="521280"/>
          </a:xfrm>
        </p:spPr>
        <p:txBody>
          <a:bodyPr/>
          <a:lstStyle/>
          <a:p>
            <a:pPr lvl="0"/>
            <a:endParaRPr lang="it-IT"/>
          </a:p>
        </p:txBody>
      </p:sp>
      <p:sp>
        <p:nvSpPr>
          <p:cNvPr id="4" name="Slide Number Placeholder 3">
            <a:extLst>
              <a:ext uri="{FF2B5EF4-FFF2-40B4-BE49-F238E27FC236}">
                <a16:creationId xmlns="" xmlns:a16="http://schemas.microsoft.com/office/drawing/2014/main" id="{F4E65635-2083-4B1F-AB77-056A65294A0F}"/>
              </a:ext>
            </a:extLst>
          </p:cNvPr>
          <p:cNvSpPr>
            <a:spLocks noGrp="1"/>
          </p:cNvSpPr>
          <p:nvPr>
            <p:ph type="sldNum" sz="quarter" idx="12"/>
          </p:nvPr>
        </p:nvSpPr>
        <p:spPr>
          <a:xfrm>
            <a:off x="7621560" y="7146720"/>
            <a:ext cx="2348280" cy="521280"/>
          </a:xfrm>
        </p:spPr>
        <p:txBody>
          <a:bodyPr/>
          <a:lstStyle/>
          <a:p>
            <a:pPr lvl="0"/>
            <a:fld id="{2D236D7C-BD58-45AE-85EA-773C1C11DACB}" type="slidenum">
              <a:t>‹n.›</a:t>
            </a:fld>
            <a:endParaRPr lang="it-IT"/>
          </a:p>
        </p:txBody>
      </p:sp>
    </p:spTree>
    <p:extLst>
      <p:ext uri="{BB962C8B-B14F-4D97-AF65-F5344CB8AC3E}">
        <p14:creationId xmlns:p14="http://schemas.microsoft.com/office/powerpoint/2010/main" val="3564591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74900F6-70DA-47C3-AAAA-231620EA472D}"/>
              </a:ext>
            </a:extLst>
          </p:cNvPr>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15E0C08A-0A0D-400B-9A93-F919D6C7AFE7}"/>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26583F50-0BA7-41D9-BF07-33D98C67365C}"/>
              </a:ext>
            </a:extLst>
          </p:cNvPr>
          <p:cNvSpPr>
            <a:spLocks noGrp="1"/>
          </p:cNvSpPr>
          <p:nvPr>
            <p:ph type="dt" sz="half" idx="10"/>
          </p:nvPr>
        </p:nvSpPr>
        <p:spPr>
          <a:xfrm>
            <a:off x="503999" y="688716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B35B8686-898E-406A-9EA0-E6DEC91CCCA6}"/>
              </a:ext>
            </a:extLst>
          </p:cNvPr>
          <p:cNvSpPr>
            <a:spLocks noGrp="1"/>
          </p:cNvSpPr>
          <p:nvPr>
            <p:ph type="ftr" sz="quarter" idx="11"/>
          </p:nvPr>
        </p:nvSpPr>
        <p:spPr>
          <a:xfrm>
            <a:off x="3447360" y="688716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4E8E9A27-9948-427E-9980-AF8F39AAF445}"/>
              </a:ext>
            </a:extLst>
          </p:cNvPr>
          <p:cNvSpPr>
            <a:spLocks noGrp="1"/>
          </p:cNvSpPr>
          <p:nvPr>
            <p:ph type="sldNum" sz="quarter" idx="12"/>
          </p:nvPr>
        </p:nvSpPr>
        <p:spPr>
          <a:xfrm>
            <a:off x="7227360" y="6887160"/>
            <a:ext cx="2348280" cy="521280"/>
          </a:xfrm>
        </p:spPr>
        <p:txBody>
          <a:bodyPr/>
          <a:lstStyle/>
          <a:p>
            <a:pPr lvl="0"/>
            <a:fld id="{CD3FFAAC-7D0A-48BA-B987-CC862DE73EEA}" type="slidenum">
              <a:t>‹n.›</a:t>
            </a:fld>
            <a:endParaRPr lang="it-IT"/>
          </a:p>
        </p:txBody>
      </p:sp>
    </p:spTree>
    <p:extLst>
      <p:ext uri="{BB962C8B-B14F-4D97-AF65-F5344CB8AC3E}">
        <p14:creationId xmlns:p14="http://schemas.microsoft.com/office/powerpoint/2010/main" val="212766782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58CE780-84C7-462A-8715-418F227CD97D}"/>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71710D34-1B51-4DB3-888B-3B7BDA489D13}"/>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ADB332EE-5595-4E1D-A6FB-B3953341DAEB}"/>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A0CCBE83-42A4-479D-8693-EC2710E4DD3C}"/>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92398251-09DB-4046-9530-D5F50C03E17A}"/>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26C21DF7-B355-4AAF-81DB-BA8D0757870F}"/>
              </a:ext>
            </a:extLst>
          </p:cNvPr>
          <p:cNvSpPr>
            <a:spLocks noGrp="1"/>
          </p:cNvSpPr>
          <p:nvPr>
            <p:ph type="sldNum" sz="quarter" idx="12"/>
          </p:nvPr>
        </p:nvSpPr>
        <p:spPr>
          <a:xfrm>
            <a:off x="7621560" y="7146720"/>
            <a:ext cx="2348280" cy="521280"/>
          </a:xfrm>
        </p:spPr>
        <p:txBody>
          <a:bodyPr/>
          <a:lstStyle/>
          <a:p>
            <a:pPr lvl="0"/>
            <a:fld id="{30D81D69-A801-483E-91B0-7FC426B047A5}" type="slidenum">
              <a:t>‹n.›</a:t>
            </a:fld>
            <a:endParaRPr lang="it-IT"/>
          </a:p>
        </p:txBody>
      </p:sp>
    </p:spTree>
    <p:extLst>
      <p:ext uri="{BB962C8B-B14F-4D97-AF65-F5344CB8AC3E}">
        <p14:creationId xmlns:p14="http://schemas.microsoft.com/office/powerpoint/2010/main" val="373967272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AB8C7C0-533A-4C0A-AFD4-98374FE6E5CC}"/>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ACA3EF17-D8C0-4EC8-BBF2-4645919E8632}"/>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5453B45B-20A0-4146-8513-FE81050ECA4A}"/>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6D9CC10E-24D1-4DFE-A798-A32922A56214}"/>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8A93F595-35BB-422E-82AC-E739F27AF444}"/>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F6AB18A1-0D9F-4E41-ACC6-6C7F1E97867B}"/>
              </a:ext>
            </a:extLst>
          </p:cNvPr>
          <p:cNvSpPr>
            <a:spLocks noGrp="1"/>
          </p:cNvSpPr>
          <p:nvPr>
            <p:ph type="sldNum" sz="quarter" idx="12"/>
          </p:nvPr>
        </p:nvSpPr>
        <p:spPr>
          <a:xfrm>
            <a:off x="7621560" y="7146720"/>
            <a:ext cx="2348280" cy="521280"/>
          </a:xfrm>
        </p:spPr>
        <p:txBody>
          <a:bodyPr/>
          <a:lstStyle/>
          <a:p>
            <a:pPr lvl="0"/>
            <a:fld id="{88C06400-68C9-498A-8099-AD28858E7A13}" type="slidenum">
              <a:t>‹n.›</a:t>
            </a:fld>
            <a:endParaRPr lang="it-IT"/>
          </a:p>
        </p:txBody>
      </p:sp>
    </p:spTree>
    <p:extLst>
      <p:ext uri="{BB962C8B-B14F-4D97-AF65-F5344CB8AC3E}">
        <p14:creationId xmlns:p14="http://schemas.microsoft.com/office/powerpoint/2010/main" val="64460535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ACE8E5B-121A-4186-9502-7144E2D22190}"/>
              </a:ext>
            </a:extLst>
          </p:cNvPr>
          <p:cNvSpPr>
            <a:spLocks noGrp="1"/>
          </p:cNvSpPr>
          <p:nvPr>
            <p:ph type="title"/>
          </p:nvPr>
        </p:nvSpPr>
        <p:spPr>
          <a:xfrm>
            <a:off x="1765080" y="301320"/>
            <a:ext cx="6592680" cy="126216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524DF935-6BF1-45F4-83D0-444E4A4AB892}"/>
              </a:ext>
            </a:extLst>
          </p:cNvPr>
          <p:cNvSpPr>
            <a:spLocks noGrp="1"/>
          </p:cNvSpPr>
          <p:nvPr>
            <p:ph type="body" orient="vert" idx="1"/>
          </p:nvPr>
        </p:nvSpPr>
        <p:spPr>
          <a:xfrm>
            <a:off x="1765080" y="1769040"/>
            <a:ext cx="6592680" cy="487044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0E5777D-6BDC-4127-9BA7-8168E62088A0}"/>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2A4AAB71-8A58-4BF4-8E67-64A072E17A1B}"/>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22A00FB5-14EB-4F3B-A13D-BE31FF4EE88F}"/>
              </a:ext>
            </a:extLst>
          </p:cNvPr>
          <p:cNvSpPr>
            <a:spLocks noGrp="1"/>
          </p:cNvSpPr>
          <p:nvPr>
            <p:ph type="sldNum" sz="quarter" idx="12"/>
          </p:nvPr>
        </p:nvSpPr>
        <p:spPr>
          <a:xfrm>
            <a:off x="7621560" y="7146720"/>
            <a:ext cx="2348280" cy="521280"/>
          </a:xfrm>
        </p:spPr>
        <p:txBody>
          <a:bodyPr/>
          <a:lstStyle/>
          <a:p>
            <a:pPr lvl="0"/>
            <a:fld id="{18E13E75-5283-4334-8B27-ED70AB8CB055}" type="slidenum">
              <a:t>‹n.›</a:t>
            </a:fld>
            <a:endParaRPr lang="it-IT"/>
          </a:p>
        </p:txBody>
      </p:sp>
    </p:spTree>
    <p:extLst>
      <p:ext uri="{BB962C8B-B14F-4D97-AF65-F5344CB8AC3E}">
        <p14:creationId xmlns:p14="http://schemas.microsoft.com/office/powerpoint/2010/main" val="52354068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5382897B-4C03-46C4-AFA3-B21CE476BEFB}"/>
              </a:ext>
            </a:extLst>
          </p:cNvPr>
          <p:cNvSpPr>
            <a:spLocks noGrp="1"/>
          </p:cNvSpPr>
          <p:nvPr>
            <p:ph type="title" orient="vert"/>
          </p:nvPr>
        </p:nvSpPr>
        <p:spPr>
          <a:xfrm>
            <a:off x="6710363" y="301625"/>
            <a:ext cx="1647825" cy="6337300"/>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8C6E1AF1-8120-434C-B158-2AFC3527C65E}"/>
              </a:ext>
            </a:extLst>
          </p:cNvPr>
          <p:cNvSpPr>
            <a:spLocks noGrp="1"/>
          </p:cNvSpPr>
          <p:nvPr>
            <p:ph type="body" orient="vert" idx="1"/>
          </p:nvPr>
        </p:nvSpPr>
        <p:spPr>
          <a:xfrm>
            <a:off x="1765300" y="301625"/>
            <a:ext cx="4792663" cy="63373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EAFFC5DD-0CA3-4CF5-BCDB-9DD6ADC4AA65}"/>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17E25D1A-BCF5-4C5B-8DE6-0DB970462F25}"/>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B30D5CBD-4189-4642-A44D-AAA646CE0792}"/>
              </a:ext>
            </a:extLst>
          </p:cNvPr>
          <p:cNvSpPr>
            <a:spLocks noGrp="1"/>
          </p:cNvSpPr>
          <p:nvPr>
            <p:ph type="sldNum" sz="quarter" idx="12"/>
          </p:nvPr>
        </p:nvSpPr>
        <p:spPr>
          <a:xfrm>
            <a:off x="7621560" y="7146720"/>
            <a:ext cx="2348280" cy="521280"/>
          </a:xfrm>
        </p:spPr>
        <p:txBody>
          <a:bodyPr/>
          <a:lstStyle/>
          <a:p>
            <a:pPr lvl="0"/>
            <a:fld id="{16FA3712-BD9A-4C9A-9F6B-266F19EC5739}" type="slidenum">
              <a:t>‹n.›</a:t>
            </a:fld>
            <a:endParaRPr lang="it-IT"/>
          </a:p>
        </p:txBody>
      </p:sp>
    </p:spTree>
    <p:extLst>
      <p:ext uri="{BB962C8B-B14F-4D97-AF65-F5344CB8AC3E}">
        <p14:creationId xmlns:p14="http://schemas.microsoft.com/office/powerpoint/2010/main" val="212333382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E41F59C-F8FA-458E-BB14-17040AE14F70}"/>
              </a:ext>
            </a:extLst>
          </p:cNvPr>
          <p:cNvSpPr>
            <a:spLocks noGrp="1"/>
          </p:cNvSpPr>
          <p:nvPr>
            <p:ph type="ctrTitle"/>
          </p:nvPr>
        </p:nvSpPr>
        <p:spPr>
          <a:xfrm>
            <a:off x="1260475" y="1236663"/>
            <a:ext cx="7559675" cy="2632075"/>
          </a:xfrm>
        </p:spPr>
        <p:txBody>
          <a:bodyPr anchor="b"/>
          <a:lstStyle>
            <a:lvl1pPr algn="ctr">
              <a:defRPr sz="6000"/>
            </a:lvl1pPr>
          </a:lstStyle>
          <a:p>
            <a:r>
              <a:rPr lang="en-US"/>
              <a:t>Click to edit Master title style</a:t>
            </a:r>
          </a:p>
        </p:txBody>
      </p:sp>
      <p:sp>
        <p:nvSpPr>
          <p:cNvPr id="3" name="Subtitle 2">
            <a:extLst>
              <a:ext uri="{FF2B5EF4-FFF2-40B4-BE49-F238E27FC236}">
                <a16:creationId xmlns="" xmlns:a16="http://schemas.microsoft.com/office/drawing/2014/main" id="{378EF33F-E226-4486-BC36-F7FD888D4186}"/>
              </a:ext>
            </a:extLst>
          </p:cNvPr>
          <p:cNvSpPr>
            <a:spLocks noGrp="1"/>
          </p:cNvSpPr>
          <p:nvPr>
            <p:ph type="subTitle" idx="1"/>
          </p:nvPr>
        </p:nvSpPr>
        <p:spPr>
          <a:xfrm>
            <a:off x="1260475" y="3970338"/>
            <a:ext cx="7559675" cy="18256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 xmlns:a16="http://schemas.microsoft.com/office/drawing/2014/main" id="{209E867A-8D1E-4EA3-AAC2-3B960D64A041}"/>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5418A1A7-E981-419E-B3BE-9A2ACCB0B350}"/>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E1591FF6-7E6B-4463-8B8A-B668335B0608}"/>
              </a:ext>
            </a:extLst>
          </p:cNvPr>
          <p:cNvSpPr>
            <a:spLocks noGrp="1"/>
          </p:cNvSpPr>
          <p:nvPr>
            <p:ph type="sldNum" sz="quarter" idx="12"/>
          </p:nvPr>
        </p:nvSpPr>
        <p:spPr>
          <a:xfrm>
            <a:off x="7621560" y="7146720"/>
            <a:ext cx="2348280" cy="521280"/>
          </a:xfrm>
        </p:spPr>
        <p:txBody>
          <a:bodyPr/>
          <a:lstStyle/>
          <a:p>
            <a:pPr lvl="0"/>
            <a:fld id="{9B3D1586-D3E7-44C2-9A09-C7F8A2727B98}" type="slidenum">
              <a:t>‹n.›</a:t>
            </a:fld>
            <a:endParaRPr lang="it-IT"/>
          </a:p>
        </p:txBody>
      </p:sp>
    </p:spTree>
    <p:extLst>
      <p:ext uri="{BB962C8B-B14F-4D97-AF65-F5344CB8AC3E}">
        <p14:creationId xmlns:p14="http://schemas.microsoft.com/office/powerpoint/2010/main" val="103054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FEE9F1BA-16B7-467D-A3E1-12AC6F6BC8E0}"/>
              </a:ext>
            </a:extLst>
          </p:cNvPr>
          <p:cNvSpPr>
            <a:spLocks noGrp="1"/>
          </p:cNvSpPr>
          <p:nvPr>
            <p:ph type="title"/>
          </p:nvPr>
        </p:nvSpPr>
        <p:spPr>
          <a:xfrm>
            <a:off x="700560" y="446039"/>
            <a:ext cx="8678880" cy="119988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CBEC290C-0B5A-4717-A8C6-C946E3C3A611}"/>
              </a:ext>
            </a:extLst>
          </p:cNvPr>
          <p:cNvSpPr>
            <a:spLocks noGrp="1"/>
          </p:cNvSpPr>
          <p:nvPr>
            <p:ph idx="1"/>
          </p:nvPr>
        </p:nvSpPr>
        <p:spPr>
          <a:xfrm>
            <a:off x="700560" y="1841039"/>
            <a:ext cx="8678880" cy="4453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3CA60A2-4112-490E-8570-E88C8D2A0934}"/>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280649B8-BDEE-439C-9453-5CA00DD182CA}"/>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0BA682CF-FCBA-42F3-847C-7135B35D5822}"/>
              </a:ext>
            </a:extLst>
          </p:cNvPr>
          <p:cNvSpPr>
            <a:spLocks noGrp="1"/>
          </p:cNvSpPr>
          <p:nvPr>
            <p:ph type="sldNum" sz="quarter" idx="12"/>
          </p:nvPr>
        </p:nvSpPr>
        <p:spPr>
          <a:xfrm>
            <a:off x="7621560" y="7146720"/>
            <a:ext cx="2348280" cy="521280"/>
          </a:xfrm>
        </p:spPr>
        <p:txBody>
          <a:bodyPr/>
          <a:lstStyle/>
          <a:p>
            <a:pPr lvl="0"/>
            <a:fld id="{0D6F38E3-1E3D-49FF-A3AE-63216F6F78D2}" type="slidenum">
              <a:t>‹n.›</a:t>
            </a:fld>
            <a:endParaRPr lang="it-IT"/>
          </a:p>
        </p:txBody>
      </p:sp>
    </p:spTree>
    <p:extLst>
      <p:ext uri="{BB962C8B-B14F-4D97-AF65-F5344CB8AC3E}">
        <p14:creationId xmlns:p14="http://schemas.microsoft.com/office/powerpoint/2010/main" val="7131401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3A28A95-9A49-45B1-9C3B-06086FC9025E}"/>
              </a:ext>
            </a:extLst>
          </p:cNvPr>
          <p:cNvSpPr>
            <a:spLocks noGrp="1"/>
          </p:cNvSpPr>
          <p:nvPr>
            <p:ph type="title"/>
          </p:nvPr>
        </p:nvSpPr>
        <p:spPr>
          <a:xfrm>
            <a:off x="687388" y="1884363"/>
            <a:ext cx="8694737" cy="31448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 xmlns:a16="http://schemas.microsoft.com/office/drawing/2014/main" id="{6273EE11-03FB-4A42-BB12-337BCFAD91DC}"/>
              </a:ext>
            </a:extLst>
          </p:cNvPr>
          <p:cNvSpPr>
            <a:spLocks noGrp="1"/>
          </p:cNvSpPr>
          <p:nvPr>
            <p:ph type="body" idx="1"/>
          </p:nvPr>
        </p:nvSpPr>
        <p:spPr>
          <a:xfrm>
            <a:off x="687388" y="5059363"/>
            <a:ext cx="8694737" cy="16525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 xmlns:a16="http://schemas.microsoft.com/office/drawing/2014/main" id="{07745874-0C6E-40CC-AF84-5A8C617086D8}"/>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8F4BCC10-EE70-4D2B-A8BB-AB6895543E16}"/>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20231162-1E80-4CDA-BA77-D7395FEECAE3}"/>
              </a:ext>
            </a:extLst>
          </p:cNvPr>
          <p:cNvSpPr>
            <a:spLocks noGrp="1"/>
          </p:cNvSpPr>
          <p:nvPr>
            <p:ph type="sldNum" sz="quarter" idx="12"/>
          </p:nvPr>
        </p:nvSpPr>
        <p:spPr>
          <a:xfrm>
            <a:off x="7621560" y="7146720"/>
            <a:ext cx="2348280" cy="521280"/>
          </a:xfrm>
        </p:spPr>
        <p:txBody>
          <a:bodyPr/>
          <a:lstStyle/>
          <a:p>
            <a:pPr lvl="0"/>
            <a:fld id="{006B2A18-EE94-47DA-BDC5-7E7B34B1C556}" type="slidenum">
              <a:t>‹n.›</a:t>
            </a:fld>
            <a:endParaRPr lang="it-IT"/>
          </a:p>
        </p:txBody>
      </p:sp>
    </p:spTree>
    <p:extLst>
      <p:ext uri="{BB962C8B-B14F-4D97-AF65-F5344CB8AC3E}">
        <p14:creationId xmlns:p14="http://schemas.microsoft.com/office/powerpoint/2010/main" val="283695840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B598418-6AD4-4126-8868-D860FD928F8F}"/>
              </a:ext>
            </a:extLst>
          </p:cNvPr>
          <p:cNvSpPr>
            <a:spLocks noGrp="1"/>
          </p:cNvSpPr>
          <p:nvPr>
            <p:ph type="title"/>
          </p:nvPr>
        </p:nvSpPr>
        <p:spPr>
          <a:xfrm>
            <a:off x="700560" y="446039"/>
            <a:ext cx="8678880" cy="119988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F697AEEF-5366-4933-89F7-FAB87A18D068}"/>
              </a:ext>
            </a:extLst>
          </p:cNvPr>
          <p:cNvSpPr>
            <a:spLocks noGrp="1"/>
          </p:cNvSpPr>
          <p:nvPr>
            <p:ph sz="half" idx="1"/>
          </p:nvPr>
        </p:nvSpPr>
        <p:spPr>
          <a:xfrm>
            <a:off x="700088" y="1841500"/>
            <a:ext cx="4262437"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E696DB12-C291-4052-85E4-3845A514E1EB}"/>
              </a:ext>
            </a:extLst>
          </p:cNvPr>
          <p:cNvSpPr>
            <a:spLocks noGrp="1"/>
          </p:cNvSpPr>
          <p:nvPr>
            <p:ph sz="half" idx="2"/>
          </p:nvPr>
        </p:nvSpPr>
        <p:spPr>
          <a:xfrm>
            <a:off x="5114925" y="1841500"/>
            <a:ext cx="4264025" cy="44529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5D1C4DA4-80EA-488F-B1B5-D47200F3A4C9}"/>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B990D6A9-5902-4FE5-BFC9-EDF04557230E}"/>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561DFE18-ED1B-4D37-B2E5-9A9D07365369}"/>
              </a:ext>
            </a:extLst>
          </p:cNvPr>
          <p:cNvSpPr>
            <a:spLocks noGrp="1"/>
          </p:cNvSpPr>
          <p:nvPr>
            <p:ph type="sldNum" sz="quarter" idx="12"/>
          </p:nvPr>
        </p:nvSpPr>
        <p:spPr>
          <a:xfrm>
            <a:off x="7621560" y="7146720"/>
            <a:ext cx="2348280" cy="521280"/>
          </a:xfrm>
        </p:spPr>
        <p:txBody>
          <a:bodyPr/>
          <a:lstStyle/>
          <a:p>
            <a:pPr lvl="0"/>
            <a:fld id="{A2B0BA67-D81D-413A-93EE-71DA4DF04676}" type="slidenum">
              <a:t>‹n.›</a:t>
            </a:fld>
            <a:endParaRPr lang="it-IT"/>
          </a:p>
        </p:txBody>
      </p:sp>
    </p:spTree>
    <p:extLst>
      <p:ext uri="{BB962C8B-B14F-4D97-AF65-F5344CB8AC3E}">
        <p14:creationId xmlns:p14="http://schemas.microsoft.com/office/powerpoint/2010/main" val="219215912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A1285B1-258C-4E35-B9AA-CEC5C9D5B35B}"/>
              </a:ext>
            </a:extLst>
          </p:cNvPr>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587E79DB-F2B1-4A7F-BDBB-681D6AD61E78}"/>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027E3589-904B-4EA7-9BDB-81F8A1E0B4C3}"/>
              </a:ext>
            </a:extLst>
          </p:cNvPr>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BEB417C3-2707-4F29-9600-CA7020C109DF}"/>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2B3154F6-35D4-473E-8D6A-902DF454231B}"/>
              </a:ext>
            </a:extLst>
          </p:cNvPr>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DFEDAEC9-D90F-4454-825D-1DCE4AF40FB7}"/>
              </a:ext>
            </a:extLst>
          </p:cNvPr>
          <p:cNvSpPr>
            <a:spLocks noGrp="1"/>
          </p:cNvSpPr>
          <p:nvPr>
            <p:ph type="dt" sz="half" idx="10"/>
          </p:nvPr>
        </p:nvSpPr>
        <p:spPr>
          <a:xfrm>
            <a:off x="143280" y="7146720"/>
            <a:ext cx="2348280" cy="521280"/>
          </a:xfrm>
        </p:spPr>
        <p:txBody>
          <a:bodyPr/>
          <a:lstStyle/>
          <a:p>
            <a:pPr lvl="0"/>
            <a:endParaRPr lang="it-IT"/>
          </a:p>
        </p:txBody>
      </p:sp>
      <p:sp>
        <p:nvSpPr>
          <p:cNvPr id="8" name="Footer Placeholder 7">
            <a:extLst>
              <a:ext uri="{FF2B5EF4-FFF2-40B4-BE49-F238E27FC236}">
                <a16:creationId xmlns="" xmlns:a16="http://schemas.microsoft.com/office/drawing/2014/main" id="{8C804F43-6282-4D63-B432-C80C3D624913}"/>
              </a:ext>
            </a:extLst>
          </p:cNvPr>
          <p:cNvSpPr>
            <a:spLocks noGrp="1"/>
          </p:cNvSpPr>
          <p:nvPr>
            <p:ph type="ftr" sz="quarter" idx="11"/>
          </p:nvPr>
        </p:nvSpPr>
        <p:spPr>
          <a:xfrm>
            <a:off x="3447360" y="7146720"/>
            <a:ext cx="3195000" cy="521280"/>
          </a:xfrm>
        </p:spPr>
        <p:txBody>
          <a:bodyPr/>
          <a:lstStyle/>
          <a:p>
            <a:pPr lvl="0"/>
            <a:endParaRPr lang="it-IT"/>
          </a:p>
        </p:txBody>
      </p:sp>
      <p:sp>
        <p:nvSpPr>
          <p:cNvPr id="9" name="Slide Number Placeholder 8">
            <a:extLst>
              <a:ext uri="{FF2B5EF4-FFF2-40B4-BE49-F238E27FC236}">
                <a16:creationId xmlns="" xmlns:a16="http://schemas.microsoft.com/office/drawing/2014/main" id="{08D950E5-6B16-4E85-B39D-B27F986614A3}"/>
              </a:ext>
            </a:extLst>
          </p:cNvPr>
          <p:cNvSpPr>
            <a:spLocks noGrp="1"/>
          </p:cNvSpPr>
          <p:nvPr>
            <p:ph type="sldNum" sz="quarter" idx="12"/>
          </p:nvPr>
        </p:nvSpPr>
        <p:spPr>
          <a:xfrm>
            <a:off x="7621560" y="7146720"/>
            <a:ext cx="2348280" cy="521280"/>
          </a:xfrm>
        </p:spPr>
        <p:txBody>
          <a:bodyPr/>
          <a:lstStyle/>
          <a:p>
            <a:pPr lvl="0"/>
            <a:fld id="{BBF18119-963F-4178-9419-80597D867D40}" type="slidenum">
              <a:t>‹n.›</a:t>
            </a:fld>
            <a:endParaRPr lang="it-IT"/>
          </a:p>
        </p:txBody>
      </p:sp>
    </p:spTree>
    <p:extLst>
      <p:ext uri="{BB962C8B-B14F-4D97-AF65-F5344CB8AC3E}">
        <p14:creationId xmlns:p14="http://schemas.microsoft.com/office/powerpoint/2010/main" val="362716159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B41A0039-DC4D-4B65-9AAE-914F19D8772D}"/>
              </a:ext>
            </a:extLst>
          </p:cNvPr>
          <p:cNvSpPr>
            <a:spLocks noGrp="1"/>
          </p:cNvSpPr>
          <p:nvPr>
            <p:ph type="title"/>
          </p:nvPr>
        </p:nvSpPr>
        <p:spPr>
          <a:xfrm>
            <a:off x="700560" y="446039"/>
            <a:ext cx="8678880" cy="1199880"/>
          </a:xfrm>
        </p:spPr>
        <p:txBody>
          <a:bodyPr/>
          <a:lstStyle/>
          <a:p>
            <a:r>
              <a:rPr lang="en-US"/>
              <a:t>Click to edit Master title style</a:t>
            </a:r>
          </a:p>
        </p:txBody>
      </p:sp>
      <p:sp>
        <p:nvSpPr>
          <p:cNvPr id="3" name="Date Placeholder 2">
            <a:extLst>
              <a:ext uri="{FF2B5EF4-FFF2-40B4-BE49-F238E27FC236}">
                <a16:creationId xmlns="" xmlns:a16="http://schemas.microsoft.com/office/drawing/2014/main" id="{4C5ADC42-0874-4F67-96F3-FDFE7D9950D1}"/>
              </a:ext>
            </a:extLst>
          </p:cNvPr>
          <p:cNvSpPr>
            <a:spLocks noGrp="1"/>
          </p:cNvSpPr>
          <p:nvPr>
            <p:ph type="dt" sz="half" idx="10"/>
          </p:nvPr>
        </p:nvSpPr>
        <p:spPr>
          <a:xfrm>
            <a:off x="143280" y="7146720"/>
            <a:ext cx="2348280" cy="521280"/>
          </a:xfrm>
        </p:spPr>
        <p:txBody>
          <a:bodyPr/>
          <a:lstStyle/>
          <a:p>
            <a:pPr lvl="0"/>
            <a:endParaRPr lang="it-IT"/>
          </a:p>
        </p:txBody>
      </p:sp>
      <p:sp>
        <p:nvSpPr>
          <p:cNvPr id="4" name="Footer Placeholder 3">
            <a:extLst>
              <a:ext uri="{FF2B5EF4-FFF2-40B4-BE49-F238E27FC236}">
                <a16:creationId xmlns="" xmlns:a16="http://schemas.microsoft.com/office/drawing/2014/main" id="{B976C0A9-3123-4CDC-A198-65A8D26A53FE}"/>
              </a:ext>
            </a:extLst>
          </p:cNvPr>
          <p:cNvSpPr>
            <a:spLocks noGrp="1"/>
          </p:cNvSpPr>
          <p:nvPr>
            <p:ph type="ftr" sz="quarter" idx="11"/>
          </p:nvPr>
        </p:nvSpPr>
        <p:spPr>
          <a:xfrm>
            <a:off x="3447360" y="7146720"/>
            <a:ext cx="3195000" cy="521280"/>
          </a:xfrm>
        </p:spPr>
        <p:txBody>
          <a:bodyPr/>
          <a:lstStyle/>
          <a:p>
            <a:pPr lvl="0"/>
            <a:endParaRPr lang="it-IT"/>
          </a:p>
        </p:txBody>
      </p:sp>
      <p:sp>
        <p:nvSpPr>
          <p:cNvPr id="5" name="Slide Number Placeholder 4">
            <a:extLst>
              <a:ext uri="{FF2B5EF4-FFF2-40B4-BE49-F238E27FC236}">
                <a16:creationId xmlns="" xmlns:a16="http://schemas.microsoft.com/office/drawing/2014/main" id="{9F9D35E5-4A5C-4960-B0F1-103F23D9F1F9}"/>
              </a:ext>
            </a:extLst>
          </p:cNvPr>
          <p:cNvSpPr>
            <a:spLocks noGrp="1"/>
          </p:cNvSpPr>
          <p:nvPr>
            <p:ph type="sldNum" sz="quarter" idx="12"/>
          </p:nvPr>
        </p:nvSpPr>
        <p:spPr>
          <a:xfrm>
            <a:off x="7621560" y="7146720"/>
            <a:ext cx="2348280" cy="521280"/>
          </a:xfrm>
        </p:spPr>
        <p:txBody>
          <a:bodyPr/>
          <a:lstStyle/>
          <a:p>
            <a:pPr lvl="0"/>
            <a:fld id="{7E406961-5ED4-49F8-AAE7-E50A5B62DF6F}" type="slidenum">
              <a:t>‹n.›</a:t>
            </a:fld>
            <a:endParaRPr lang="it-IT"/>
          </a:p>
        </p:txBody>
      </p:sp>
    </p:spTree>
    <p:extLst>
      <p:ext uri="{BB962C8B-B14F-4D97-AF65-F5344CB8AC3E}">
        <p14:creationId xmlns:p14="http://schemas.microsoft.com/office/powerpoint/2010/main" val="132998615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AAF9E6D3-C423-4358-82C0-FB14E6D2513A}"/>
              </a:ext>
            </a:extLst>
          </p:cNvPr>
          <p:cNvSpPr>
            <a:spLocks noGrp="1"/>
          </p:cNvSpPr>
          <p:nvPr>
            <p:ph type="title"/>
          </p:nvPr>
        </p:nvSpPr>
        <p:spPr>
          <a:xfrm>
            <a:off x="503999" y="301320"/>
            <a:ext cx="4039559" cy="1262160"/>
          </a:xfrm>
        </p:spPr>
        <p:txBody>
          <a:bodyPr/>
          <a:lstStyle/>
          <a:p>
            <a:r>
              <a:rPr lang="en-US"/>
              <a:t>Click to edit Master title style</a:t>
            </a:r>
          </a:p>
        </p:txBody>
      </p:sp>
      <p:sp>
        <p:nvSpPr>
          <p:cNvPr id="3" name="Content Placeholder 2">
            <a:extLst>
              <a:ext uri="{FF2B5EF4-FFF2-40B4-BE49-F238E27FC236}">
                <a16:creationId xmlns="" xmlns:a16="http://schemas.microsoft.com/office/drawing/2014/main" id="{3B2251D6-F3A8-403D-B21E-BE6914C93095}"/>
              </a:ext>
            </a:extLst>
          </p:cNvPr>
          <p:cNvSpPr>
            <a:spLocks noGrp="1"/>
          </p:cNvSpPr>
          <p:nvPr>
            <p:ph sz="half" idx="1"/>
          </p:nvPr>
        </p:nvSpPr>
        <p:spPr>
          <a:xfrm>
            <a:off x="3744913" y="2547938"/>
            <a:ext cx="1204912"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 xmlns:a16="http://schemas.microsoft.com/office/drawing/2014/main" id="{C1C1EAF5-3B67-458A-86E1-B90EDC6A4031}"/>
              </a:ext>
            </a:extLst>
          </p:cNvPr>
          <p:cNvSpPr>
            <a:spLocks noGrp="1"/>
          </p:cNvSpPr>
          <p:nvPr>
            <p:ph sz="half" idx="2"/>
          </p:nvPr>
        </p:nvSpPr>
        <p:spPr>
          <a:xfrm>
            <a:off x="5102225" y="2547938"/>
            <a:ext cx="1204913" cy="24717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 xmlns:a16="http://schemas.microsoft.com/office/drawing/2014/main" id="{6153EEB6-752B-4976-A08E-CCAAA4AC145A}"/>
              </a:ext>
            </a:extLst>
          </p:cNvPr>
          <p:cNvSpPr>
            <a:spLocks noGrp="1"/>
          </p:cNvSpPr>
          <p:nvPr>
            <p:ph type="dt" sz="half" idx="10"/>
          </p:nvPr>
        </p:nvSpPr>
        <p:spPr>
          <a:xfrm>
            <a:off x="503999" y="688716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66BBF117-F69E-46A1-A5B0-945B4237F9BA}"/>
              </a:ext>
            </a:extLst>
          </p:cNvPr>
          <p:cNvSpPr>
            <a:spLocks noGrp="1"/>
          </p:cNvSpPr>
          <p:nvPr>
            <p:ph type="ftr" sz="quarter" idx="11"/>
          </p:nvPr>
        </p:nvSpPr>
        <p:spPr>
          <a:xfrm>
            <a:off x="3447360" y="688716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6419085C-61D9-44B9-A644-CF4239ABA649}"/>
              </a:ext>
            </a:extLst>
          </p:cNvPr>
          <p:cNvSpPr>
            <a:spLocks noGrp="1"/>
          </p:cNvSpPr>
          <p:nvPr>
            <p:ph type="sldNum" sz="quarter" idx="12"/>
          </p:nvPr>
        </p:nvSpPr>
        <p:spPr>
          <a:xfrm>
            <a:off x="7227360" y="6887160"/>
            <a:ext cx="2348280" cy="521280"/>
          </a:xfrm>
        </p:spPr>
        <p:txBody>
          <a:bodyPr/>
          <a:lstStyle/>
          <a:p>
            <a:pPr lvl="0"/>
            <a:fld id="{AACC4DFD-C620-4782-9CD1-3F4C12D75B13}" type="slidenum">
              <a:t>‹n.›</a:t>
            </a:fld>
            <a:endParaRPr lang="it-IT"/>
          </a:p>
        </p:txBody>
      </p:sp>
    </p:spTree>
    <p:extLst>
      <p:ext uri="{BB962C8B-B14F-4D97-AF65-F5344CB8AC3E}">
        <p14:creationId xmlns:p14="http://schemas.microsoft.com/office/powerpoint/2010/main" val="212914076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A1D336A5-E02E-4BF5-99F0-B383C937C595}"/>
              </a:ext>
            </a:extLst>
          </p:cNvPr>
          <p:cNvSpPr>
            <a:spLocks noGrp="1"/>
          </p:cNvSpPr>
          <p:nvPr>
            <p:ph type="dt" sz="half" idx="10"/>
          </p:nvPr>
        </p:nvSpPr>
        <p:spPr>
          <a:xfrm>
            <a:off x="143280" y="7146720"/>
            <a:ext cx="2348280" cy="521280"/>
          </a:xfrm>
        </p:spPr>
        <p:txBody>
          <a:bodyPr/>
          <a:lstStyle/>
          <a:p>
            <a:pPr lvl="0"/>
            <a:endParaRPr lang="it-IT"/>
          </a:p>
        </p:txBody>
      </p:sp>
      <p:sp>
        <p:nvSpPr>
          <p:cNvPr id="3" name="Footer Placeholder 2">
            <a:extLst>
              <a:ext uri="{FF2B5EF4-FFF2-40B4-BE49-F238E27FC236}">
                <a16:creationId xmlns="" xmlns:a16="http://schemas.microsoft.com/office/drawing/2014/main" id="{58CE6289-B345-41F5-A545-6EBD8410F991}"/>
              </a:ext>
            </a:extLst>
          </p:cNvPr>
          <p:cNvSpPr>
            <a:spLocks noGrp="1"/>
          </p:cNvSpPr>
          <p:nvPr>
            <p:ph type="ftr" sz="quarter" idx="11"/>
          </p:nvPr>
        </p:nvSpPr>
        <p:spPr>
          <a:xfrm>
            <a:off x="3447360" y="7146720"/>
            <a:ext cx="3195000" cy="521280"/>
          </a:xfrm>
        </p:spPr>
        <p:txBody>
          <a:bodyPr/>
          <a:lstStyle/>
          <a:p>
            <a:pPr lvl="0"/>
            <a:endParaRPr lang="it-IT"/>
          </a:p>
        </p:txBody>
      </p:sp>
      <p:sp>
        <p:nvSpPr>
          <p:cNvPr id="4" name="Slide Number Placeholder 3">
            <a:extLst>
              <a:ext uri="{FF2B5EF4-FFF2-40B4-BE49-F238E27FC236}">
                <a16:creationId xmlns="" xmlns:a16="http://schemas.microsoft.com/office/drawing/2014/main" id="{07404354-0E94-46BD-ADF8-38EF57590CBE}"/>
              </a:ext>
            </a:extLst>
          </p:cNvPr>
          <p:cNvSpPr>
            <a:spLocks noGrp="1"/>
          </p:cNvSpPr>
          <p:nvPr>
            <p:ph type="sldNum" sz="quarter" idx="12"/>
          </p:nvPr>
        </p:nvSpPr>
        <p:spPr>
          <a:xfrm>
            <a:off x="7621560" y="7146720"/>
            <a:ext cx="2348280" cy="521280"/>
          </a:xfrm>
        </p:spPr>
        <p:txBody>
          <a:bodyPr/>
          <a:lstStyle/>
          <a:p>
            <a:pPr lvl="0"/>
            <a:fld id="{30EFA8A7-8057-4944-8A73-5C5195850A61}" type="slidenum">
              <a:t>‹n.›</a:t>
            </a:fld>
            <a:endParaRPr lang="it-IT"/>
          </a:p>
        </p:txBody>
      </p:sp>
    </p:spTree>
    <p:extLst>
      <p:ext uri="{BB962C8B-B14F-4D97-AF65-F5344CB8AC3E}">
        <p14:creationId xmlns:p14="http://schemas.microsoft.com/office/powerpoint/2010/main" val="773894718"/>
      </p:ext>
    </p:extLst>
  </p:cSld>
  <p:clrMapOvr>
    <a:masterClrMapping/>
  </p:clrMapOvr>
  <p:hf sldNum="0" hdr="0" ftr="0" dt="0"/>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316595DA-8445-4D96-B0C9-EF3221D9175D}"/>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12A4465B-C71B-4860-BC41-E43AC55CA7BB}"/>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8B91E8B9-07B7-4C53-86D1-644181853212}"/>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3FFD2C04-93F2-4ABD-8614-8DE21D2DE0C0}"/>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F5D19A4E-3830-455A-9497-F66F73D760CE}"/>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E54FC777-8B16-408B-8847-8F5C81C045BD}"/>
              </a:ext>
            </a:extLst>
          </p:cNvPr>
          <p:cNvSpPr>
            <a:spLocks noGrp="1"/>
          </p:cNvSpPr>
          <p:nvPr>
            <p:ph type="sldNum" sz="quarter" idx="12"/>
          </p:nvPr>
        </p:nvSpPr>
        <p:spPr>
          <a:xfrm>
            <a:off x="7621560" y="7146720"/>
            <a:ext cx="2348280" cy="521280"/>
          </a:xfrm>
        </p:spPr>
        <p:txBody>
          <a:bodyPr/>
          <a:lstStyle/>
          <a:p>
            <a:pPr lvl="0"/>
            <a:fld id="{3F282618-6C58-48B1-B467-DCC925691897}" type="slidenum">
              <a:t>‹n.›</a:t>
            </a:fld>
            <a:endParaRPr lang="it-IT"/>
          </a:p>
        </p:txBody>
      </p:sp>
    </p:spTree>
    <p:extLst>
      <p:ext uri="{BB962C8B-B14F-4D97-AF65-F5344CB8AC3E}">
        <p14:creationId xmlns:p14="http://schemas.microsoft.com/office/powerpoint/2010/main" val="57044831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136A1C01-EE4A-4326-BB93-F0ED8E30D369}"/>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D530A89A-E836-409A-A0F0-1CEF7E10BDDC}"/>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ED0000B5-0646-4D5F-BA34-28C6DBAE2E7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E4E1B07F-F632-4CF5-BA3A-9A5BB8DF9CFB}"/>
              </a:ext>
            </a:extLst>
          </p:cNvPr>
          <p:cNvSpPr>
            <a:spLocks noGrp="1"/>
          </p:cNvSpPr>
          <p:nvPr>
            <p:ph type="dt" sz="half" idx="10"/>
          </p:nvPr>
        </p:nvSpPr>
        <p:spPr>
          <a:xfrm>
            <a:off x="143280" y="714672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A6F8E97D-2115-45C1-8A11-EE22B6A7D253}"/>
              </a:ext>
            </a:extLst>
          </p:cNvPr>
          <p:cNvSpPr>
            <a:spLocks noGrp="1"/>
          </p:cNvSpPr>
          <p:nvPr>
            <p:ph type="ftr" sz="quarter" idx="11"/>
          </p:nvPr>
        </p:nvSpPr>
        <p:spPr>
          <a:xfrm>
            <a:off x="3447360" y="714672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583C7F52-9465-41E1-8E84-181545D6F7E4}"/>
              </a:ext>
            </a:extLst>
          </p:cNvPr>
          <p:cNvSpPr>
            <a:spLocks noGrp="1"/>
          </p:cNvSpPr>
          <p:nvPr>
            <p:ph type="sldNum" sz="quarter" idx="12"/>
          </p:nvPr>
        </p:nvSpPr>
        <p:spPr>
          <a:xfrm>
            <a:off x="7621560" y="7146720"/>
            <a:ext cx="2348280" cy="521280"/>
          </a:xfrm>
        </p:spPr>
        <p:txBody>
          <a:bodyPr/>
          <a:lstStyle/>
          <a:p>
            <a:pPr lvl="0"/>
            <a:fld id="{F189CDFA-FC3D-4D8D-86E9-DB72BD72EFCF}" type="slidenum">
              <a:t>‹n.›</a:t>
            </a:fld>
            <a:endParaRPr lang="it-IT"/>
          </a:p>
        </p:txBody>
      </p:sp>
    </p:spTree>
    <p:extLst>
      <p:ext uri="{BB962C8B-B14F-4D97-AF65-F5344CB8AC3E}">
        <p14:creationId xmlns:p14="http://schemas.microsoft.com/office/powerpoint/2010/main" val="268852952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66A0AD71-3068-4B66-8EF6-5DD4E962E07E}"/>
              </a:ext>
            </a:extLst>
          </p:cNvPr>
          <p:cNvSpPr>
            <a:spLocks noGrp="1"/>
          </p:cNvSpPr>
          <p:nvPr>
            <p:ph type="title"/>
          </p:nvPr>
        </p:nvSpPr>
        <p:spPr>
          <a:xfrm>
            <a:off x="700560" y="446039"/>
            <a:ext cx="8678880" cy="1199880"/>
          </a:xfrm>
        </p:spPr>
        <p:txBody>
          <a:bodyPr/>
          <a:lstStyle/>
          <a:p>
            <a:r>
              <a:rPr lang="en-US"/>
              <a:t>Click to edit Master title style</a:t>
            </a:r>
          </a:p>
        </p:txBody>
      </p:sp>
      <p:sp>
        <p:nvSpPr>
          <p:cNvPr id="3" name="Vertical Text Placeholder 2">
            <a:extLst>
              <a:ext uri="{FF2B5EF4-FFF2-40B4-BE49-F238E27FC236}">
                <a16:creationId xmlns="" xmlns:a16="http://schemas.microsoft.com/office/drawing/2014/main" id="{792D3C22-F3CF-4817-9330-37A3F494A2B3}"/>
              </a:ext>
            </a:extLst>
          </p:cNvPr>
          <p:cNvSpPr>
            <a:spLocks noGrp="1"/>
          </p:cNvSpPr>
          <p:nvPr>
            <p:ph type="body" orient="vert" idx="1"/>
          </p:nvPr>
        </p:nvSpPr>
        <p:spPr>
          <a:xfrm>
            <a:off x="700560" y="1841039"/>
            <a:ext cx="8678880" cy="44532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64F92427-287D-4DDF-B3A1-8EF115D5ED2B}"/>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915699D7-2E3D-4BE0-8BF5-E5DA3E569383}"/>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0E890C0E-44B4-48AA-906A-436ED9776B84}"/>
              </a:ext>
            </a:extLst>
          </p:cNvPr>
          <p:cNvSpPr>
            <a:spLocks noGrp="1"/>
          </p:cNvSpPr>
          <p:nvPr>
            <p:ph type="sldNum" sz="quarter" idx="12"/>
          </p:nvPr>
        </p:nvSpPr>
        <p:spPr>
          <a:xfrm>
            <a:off x="7621560" y="7146720"/>
            <a:ext cx="2348280" cy="521280"/>
          </a:xfrm>
        </p:spPr>
        <p:txBody>
          <a:bodyPr/>
          <a:lstStyle/>
          <a:p>
            <a:pPr lvl="0"/>
            <a:fld id="{4777E77F-C00C-46A1-B735-0CEF9544C198}" type="slidenum">
              <a:t>‹n.›</a:t>
            </a:fld>
            <a:endParaRPr lang="it-IT"/>
          </a:p>
        </p:txBody>
      </p:sp>
    </p:spTree>
    <p:extLst>
      <p:ext uri="{BB962C8B-B14F-4D97-AF65-F5344CB8AC3E}">
        <p14:creationId xmlns:p14="http://schemas.microsoft.com/office/powerpoint/2010/main" val="358905274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 xmlns:a16="http://schemas.microsoft.com/office/drawing/2014/main" id="{879DDD2F-2C6A-4355-BC94-B6D2E3451D3E}"/>
              </a:ext>
            </a:extLst>
          </p:cNvPr>
          <p:cNvSpPr>
            <a:spLocks noGrp="1"/>
          </p:cNvSpPr>
          <p:nvPr>
            <p:ph type="title" orient="vert"/>
          </p:nvPr>
        </p:nvSpPr>
        <p:spPr>
          <a:xfrm>
            <a:off x="7210425" y="446088"/>
            <a:ext cx="2168525" cy="5848350"/>
          </a:xfrm>
        </p:spPr>
        <p:txBody>
          <a:bodyPr vert="eaVert"/>
          <a:lstStyle/>
          <a:p>
            <a:r>
              <a:rPr lang="en-US"/>
              <a:t>Click to edit Master title style</a:t>
            </a:r>
          </a:p>
        </p:txBody>
      </p:sp>
      <p:sp>
        <p:nvSpPr>
          <p:cNvPr id="3" name="Vertical Text Placeholder 2">
            <a:extLst>
              <a:ext uri="{FF2B5EF4-FFF2-40B4-BE49-F238E27FC236}">
                <a16:creationId xmlns="" xmlns:a16="http://schemas.microsoft.com/office/drawing/2014/main" id="{C32FA03D-E52A-496F-89DF-5E717D1F205C}"/>
              </a:ext>
            </a:extLst>
          </p:cNvPr>
          <p:cNvSpPr>
            <a:spLocks noGrp="1"/>
          </p:cNvSpPr>
          <p:nvPr>
            <p:ph type="body" orient="vert" idx="1"/>
          </p:nvPr>
        </p:nvSpPr>
        <p:spPr>
          <a:xfrm>
            <a:off x="700088" y="446088"/>
            <a:ext cx="6357937" cy="58483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 xmlns:a16="http://schemas.microsoft.com/office/drawing/2014/main" id="{C85940A5-2255-440D-8E17-C9FDB9C6F476}"/>
              </a:ext>
            </a:extLst>
          </p:cNvPr>
          <p:cNvSpPr>
            <a:spLocks noGrp="1"/>
          </p:cNvSpPr>
          <p:nvPr>
            <p:ph type="dt" sz="half" idx="10"/>
          </p:nvPr>
        </p:nvSpPr>
        <p:spPr>
          <a:xfrm>
            <a:off x="143280" y="7146720"/>
            <a:ext cx="2348280" cy="521280"/>
          </a:xfrm>
        </p:spPr>
        <p:txBody>
          <a:bodyPr/>
          <a:lstStyle/>
          <a:p>
            <a:pPr lvl="0"/>
            <a:endParaRPr lang="it-IT"/>
          </a:p>
        </p:txBody>
      </p:sp>
      <p:sp>
        <p:nvSpPr>
          <p:cNvPr id="5" name="Footer Placeholder 4">
            <a:extLst>
              <a:ext uri="{FF2B5EF4-FFF2-40B4-BE49-F238E27FC236}">
                <a16:creationId xmlns="" xmlns:a16="http://schemas.microsoft.com/office/drawing/2014/main" id="{A174A5E8-8266-4B46-B967-1AFCE2B26D41}"/>
              </a:ext>
            </a:extLst>
          </p:cNvPr>
          <p:cNvSpPr>
            <a:spLocks noGrp="1"/>
          </p:cNvSpPr>
          <p:nvPr>
            <p:ph type="ftr" sz="quarter" idx="11"/>
          </p:nvPr>
        </p:nvSpPr>
        <p:spPr>
          <a:xfrm>
            <a:off x="3447360" y="7146720"/>
            <a:ext cx="3195000" cy="521280"/>
          </a:xfrm>
        </p:spPr>
        <p:txBody>
          <a:bodyPr/>
          <a:lstStyle/>
          <a:p>
            <a:pPr lvl="0"/>
            <a:endParaRPr lang="it-IT"/>
          </a:p>
        </p:txBody>
      </p:sp>
      <p:sp>
        <p:nvSpPr>
          <p:cNvPr id="6" name="Slide Number Placeholder 5">
            <a:extLst>
              <a:ext uri="{FF2B5EF4-FFF2-40B4-BE49-F238E27FC236}">
                <a16:creationId xmlns="" xmlns:a16="http://schemas.microsoft.com/office/drawing/2014/main" id="{E33A4973-AA68-450D-A0B5-AB8A501073F5}"/>
              </a:ext>
            </a:extLst>
          </p:cNvPr>
          <p:cNvSpPr>
            <a:spLocks noGrp="1"/>
          </p:cNvSpPr>
          <p:nvPr>
            <p:ph type="sldNum" sz="quarter" idx="12"/>
          </p:nvPr>
        </p:nvSpPr>
        <p:spPr>
          <a:xfrm>
            <a:off x="7621560" y="7146720"/>
            <a:ext cx="2348280" cy="521280"/>
          </a:xfrm>
        </p:spPr>
        <p:txBody>
          <a:bodyPr/>
          <a:lstStyle/>
          <a:p>
            <a:pPr lvl="0"/>
            <a:fld id="{93EE72F0-161C-40C3-9C6C-E80E091A9F67}" type="slidenum">
              <a:t>‹n.›</a:t>
            </a:fld>
            <a:endParaRPr lang="it-IT"/>
          </a:p>
        </p:txBody>
      </p:sp>
    </p:spTree>
    <p:extLst>
      <p:ext uri="{BB962C8B-B14F-4D97-AF65-F5344CB8AC3E}">
        <p14:creationId xmlns:p14="http://schemas.microsoft.com/office/powerpoint/2010/main" val="32131621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8082193D-5D5C-43BD-89D0-B8891DB6E645}"/>
              </a:ext>
            </a:extLst>
          </p:cNvPr>
          <p:cNvSpPr>
            <a:spLocks noGrp="1"/>
          </p:cNvSpPr>
          <p:nvPr>
            <p:ph type="title"/>
          </p:nvPr>
        </p:nvSpPr>
        <p:spPr>
          <a:xfrm>
            <a:off x="693738" y="403225"/>
            <a:ext cx="8694737" cy="1460500"/>
          </a:xfrm>
        </p:spPr>
        <p:txBody>
          <a:bodyPr/>
          <a:lstStyle/>
          <a:p>
            <a:r>
              <a:rPr lang="en-US"/>
              <a:t>Click to edit Master title style</a:t>
            </a:r>
          </a:p>
        </p:txBody>
      </p:sp>
      <p:sp>
        <p:nvSpPr>
          <p:cNvPr id="3" name="Text Placeholder 2">
            <a:extLst>
              <a:ext uri="{FF2B5EF4-FFF2-40B4-BE49-F238E27FC236}">
                <a16:creationId xmlns="" xmlns:a16="http://schemas.microsoft.com/office/drawing/2014/main" id="{451DB503-DBCA-4486-A6EA-50C088864A0A}"/>
              </a:ext>
            </a:extLst>
          </p:cNvPr>
          <p:cNvSpPr>
            <a:spLocks noGrp="1"/>
          </p:cNvSpPr>
          <p:nvPr>
            <p:ph type="body" idx="1"/>
          </p:nvPr>
        </p:nvSpPr>
        <p:spPr>
          <a:xfrm>
            <a:off x="693738" y="1852613"/>
            <a:ext cx="426561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 xmlns:a16="http://schemas.microsoft.com/office/drawing/2014/main" id="{C738231E-FB70-4F03-AFB3-21F42C33399B}"/>
              </a:ext>
            </a:extLst>
          </p:cNvPr>
          <p:cNvSpPr>
            <a:spLocks noGrp="1"/>
          </p:cNvSpPr>
          <p:nvPr>
            <p:ph sz="half" idx="2"/>
          </p:nvPr>
        </p:nvSpPr>
        <p:spPr>
          <a:xfrm>
            <a:off x="693738" y="2760663"/>
            <a:ext cx="426561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 xmlns:a16="http://schemas.microsoft.com/office/drawing/2014/main" id="{188322B7-976E-4732-802D-87DDA0B0F46B}"/>
              </a:ext>
            </a:extLst>
          </p:cNvPr>
          <p:cNvSpPr>
            <a:spLocks noGrp="1"/>
          </p:cNvSpPr>
          <p:nvPr>
            <p:ph type="body" sz="quarter" idx="3"/>
          </p:nvPr>
        </p:nvSpPr>
        <p:spPr>
          <a:xfrm>
            <a:off x="5103813" y="1852613"/>
            <a:ext cx="4284662" cy="908050"/>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 xmlns:a16="http://schemas.microsoft.com/office/drawing/2014/main" id="{371950E7-6130-4B15-95E5-C85BD77136F0}"/>
              </a:ext>
            </a:extLst>
          </p:cNvPr>
          <p:cNvSpPr>
            <a:spLocks noGrp="1"/>
          </p:cNvSpPr>
          <p:nvPr>
            <p:ph sz="quarter" idx="4"/>
          </p:nvPr>
        </p:nvSpPr>
        <p:spPr>
          <a:xfrm>
            <a:off x="5103813" y="2760663"/>
            <a:ext cx="4284662" cy="40624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 xmlns:a16="http://schemas.microsoft.com/office/drawing/2014/main" id="{3AED5DCE-3C9B-4962-8FE8-332449A565CF}"/>
              </a:ext>
            </a:extLst>
          </p:cNvPr>
          <p:cNvSpPr>
            <a:spLocks noGrp="1"/>
          </p:cNvSpPr>
          <p:nvPr>
            <p:ph type="dt" sz="half" idx="10"/>
          </p:nvPr>
        </p:nvSpPr>
        <p:spPr>
          <a:xfrm>
            <a:off x="503999" y="6887160"/>
            <a:ext cx="2348280" cy="521280"/>
          </a:xfrm>
        </p:spPr>
        <p:txBody>
          <a:bodyPr/>
          <a:lstStyle/>
          <a:p>
            <a:pPr lvl="0"/>
            <a:endParaRPr lang="it-IT"/>
          </a:p>
        </p:txBody>
      </p:sp>
      <p:sp>
        <p:nvSpPr>
          <p:cNvPr id="8" name="Footer Placeholder 7">
            <a:extLst>
              <a:ext uri="{FF2B5EF4-FFF2-40B4-BE49-F238E27FC236}">
                <a16:creationId xmlns="" xmlns:a16="http://schemas.microsoft.com/office/drawing/2014/main" id="{D319AF41-33AF-4496-B729-11240E6EDCE6}"/>
              </a:ext>
            </a:extLst>
          </p:cNvPr>
          <p:cNvSpPr>
            <a:spLocks noGrp="1"/>
          </p:cNvSpPr>
          <p:nvPr>
            <p:ph type="ftr" sz="quarter" idx="11"/>
          </p:nvPr>
        </p:nvSpPr>
        <p:spPr>
          <a:xfrm>
            <a:off x="3447360" y="6887160"/>
            <a:ext cx="3195000" cy="521280"/>
          </a:xfrm>
        </p:spPr>
        <p:txBody>
          <a:bodyPr/>
          <a:lstStyle/>
          <a:p>
            <a:pPr lvl="0"/>
            <a:endParaRPr lang="it-IT"/>
          </a:p>
        </p:txBody>
      </p:sp>
      <p:sp>
        <p:nvSpPr>
          <p:cNvPr id="9" name="Slide Number Placeholder 8">
            <a:extLst>
              <a:ext uri="{FF2B5EF4-FFF2-40B4-BE49-F238E27FC236}">
                <a16:creationId xmlns="" xmlns:a16="http://schemas.microsoft.com/office/drawing/2014/main" id="{1F22445A-20C0-4280-9A82-94034AA89EA6}"/>
              </a:ext>
            </a:extLst>
          </p:cNvPr>
          <p:cNvSpPr>
            <a:spLocks noGrp="1"/>
          </p:cNvSpPr>
          <p:nvPr>
            <p:ph type="sldNum" sz="quarter" idx="12"/>
          </p:nvPr>
        </p:nvSpPr>
        <p:spPr>
          <a:xfrm>
            <a:off x="7227360" y="6887160"/>
            <a:ext cx="2348280" cy="521280"/>
          </a:xfrm>
        </p:spPr>
        <p:txBody>
          <a:bodyPr/>
          <a:lstStyle/>
          <a:p>
            <a:pPr lvl="0"/>
            <a:fld id="{DC66FE01-97A0-424E-9EA4-E92DBA27A412}" type="slidenum">
              <a:t>‹n.›</a:t>
            </a:fld>
            <a:endParaRPr lang="it-IT"/>
          </a:p>
        </p:txBody>
      </p:sp>
    </p:spTree>
    <p:extLst>
      <p:ext uri="{BB962C8B-B14F-4D97-AF65-F5344CB8AC3E}">
        <p14:creationId xmlns:p14="http://schemas.microsoft.com/office/powerpoint/2010/main" val="25051971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513AA9DC-E3C6-4AFE-B755-97EB710548EB}"/>
              </a:ext>
            </a:extLst>
          </p:cNvPr>
          <p:cNvSpPr>
            <a:spLocks noGrp="1"/>
          </p:cNvSpPr>
          <p:nvPr>
            <p:ph type="title"/>
          </p:nvPr>
        </p:nvSpPr>
        <p:spPr>
          <a:xfrm>
            <a:off x="503999" y="301320"/>
            <a:ext cx="4039559" cy="1262160"/>
          </a:xfrm>
        </p:spPr>
        <p:txBody>
          <a:bodyPr/>
          <a:lstStyle/>
          <a:p>
            <a:r>
              <a:rPr lang="en-US"/>
              <a:t>Click to edit Master title style</a:t>
            </a:r>
          </a:p>
        </p:txBody>
      </p:sp>
      <p:sp>
        <p:nvSpPr>
          <p:cNvPr id="3" name="Date Placeholder 2">
            <a:extLst>
              <a:ext uri="{FF2B5EF4-FFF2-40B4-BE49-F238E27FC236}">
                <a16:creationId xmlns="" xmlns:a16="http://schemas.microsoft.com/office/drawing/2014/main" id="{C80195CE-F7B7-499C-9D2B-EE79B9AF7F0A}"/>
              </a:ext>
            </a:extLst>
          </p:cNvPr>
          <p:cNvSpPr>
            <a:spLocks noGrp="1"/>
          </p:cNvSpPr>
          <p:nvPr>
            <p:ph type="dt" sz="half" idx="10"/>
          </p:nvPr>
        </p:nvSpPr>
        <p:spPr>
          <a:xfrm>
            <a:off x="503999" y="6887160"/>
            <a:ext cx="2348280" cy="521280"/>
          </a:xfrm>
        </p:spPr>
        <p:txBody>
          <a:bodyPr/>
          <a:lstStyle/>
          <a:p>
            <a:pPr lvl="0"/>
            <a:endParaRPr lang="it-IT"/>
          </a:p>
        </p:txBody>
      </p:sp>
      <p:sp>
        <p:nvSpPr>
          <p:cNvPr id="4" name="Footer Placeholder 3">
            <a:extLst>
              <a:ext uri="{FF2B5EF4-FFF2-40B4-BE49-F238E27FC236}">
                <a16:creationId xmlns="" xmlns:a16="http://schemas.microsoft.com/office/drawing/2014/main" id="{00D45245-6E17-4F56-94B4-F418CFB4F4DE}"/>
              </a:ext>
            </a:extLst>
          </p:cNvPr>
          <p:cNvSpPr>
            <a:spLocks noGrp="1"/>
          </p:cNvSpPr>
          <p:nvPr>
            <p:ph type="ftr" sz="quarter" idx="11"/>
          </p:nvPr>
        </p:nvSpPr>
        <p:spPr>
          <a:xfrm>
            <a:off x="3447360" y="6887160"/>
            <a:ext cx="3195000" cy="521280"/>
          </a:xfrm>
        </p:spPr>
        <p:txBody>
          <a:bodyPr/>
          <a:lstStyle/>
          <a:p>
            <a:pPr lvl="0"/>
            <a:endParaRPr lang="it-IT"/>
          </a:p>
        </p:txBody>
      </p:sp>
      <p:sp>
        <p:nvSpPr>
          <p:cNvPr id="5" name="Slide Number Placeholder 4">
            <a:extLst>
              <a:ext uri="{FF2B5EF4-FFF2-40B4-BE49-F238E27FC236}">
                <a16:creationId xmlns="" xmlns:a16="http://schemas.microsoft.com/office/drawing/2014/main" id="{5EF9857A-E35D-49D2-AE25-9393E3366C64}"/>
              </a:ext>
            </a:extLst>
          </p:cNvPr>
          <p:cNvSpPr>
            <a:spLocks noGrp="1"/>
          </p:cNvSpPr>
          <p:nvPr>
            <p:ph type="sldNum" sz="quarter" idx="12"/>
          </p:nvPr>
        </p:nvSpPr>
        <p:spPr>
          <a:xfrm>
            <a:off x="7227360" y="6887160"/>
            <a:ext cx="2348280" cy="521280"/>
          </a:xfrm>
        </p:spPr>
        <p:txBody>
          <a:bodyPr/>
          <a:lstStyle/>
          <a:p>
            <a:pPr lvl="0"/>
            <a:fld id="{CD6FCC1B-5862-490B-8B76-589315B012B8}" type="slidenum">
              <a:t>‹n.›</a:t>
            </a:fld>
            <a:endParaRPr lang="it-IT"/>
          </a:p>
        </p:txBody>
      </p:sp>
    </p:spTree>
    <p:extLst>
      <p:ext uri="{BB962C8B-B14F-4D97-AF65-F5344CB8AC3E}">
        <p14:creationId xmlns:p14="http://schemas.microsoft.com/office/powerpoint/2010/main" val="39783016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873AD01A-2224-41CC-9C7D-343309F3622F}"/>
              </a:ext>
            </a:extLst>
          </p:cNvPr>
          <p:cNvSpPr>
            <a:spLocks noGrp="1"/>
          </p:cNvSpPr>
          <p:nvPr>
            <p:ph type="dt" sz="half" idx="10"/>
          </p:nvPr>
        </p:nvSpPr>
        <p:spPr>
          <a:xfrm>
            <a:off x="503999" y="6887160"/>
            <a:ext cx="2348280" cy="521280"/>
          </a:xfrm>
        </p:spPr>
        <p:txBody>
          <a:bodyPr/>
          <a:lstStyle/>
          <a:p>
            <a:pPr lvl="0"/>
            <a:endParaRPr lang="it-IT"/>
          </a:p>
        </p:txBody>
      </p:sp>
      <p:sp>
        <p:nvSpPr>
          <p:cNvPr id="3" name="Footer Placeholder 2">
            <a:extLst>
              <a:ext uri="{FF2B5EF4-FFF2-40B4-BE49-F238E27FC236}">
                <a16:creationId xmlns="" xmlns:a16="http://schemas.microsoft.com/office/drawing/2014/main" id="{A7A6BF73-BE82-4A8D-8D38-F138DE73DA65}"/>
              </a:ext>
            </a:extLst>
          </p:cNvPr>
          <p:cNvSpPr>
            <a:spLocks noGrp="1"/>
          </p:cNvSpPr>
          <p:nvPr>
            <p:ph type="ftr" sz="quarter" idx="11"/>
          </p:nvPr>
        </p:nvSpPr>
        <p:spPr>
          <a:xfrm>
            <a:off x="3447360" y="6887160"/>
            <a:ext cx="3195000" cy="521280"/>
          </a:xfrm>
        </p:spPr>
        <p:txBody>
          <a:bodyPr/>
          <a:lstStyle/>
          <a:p>
            <a:pPr lvl="0"/>
            <a:endParaRPr lang="it-IT"/>
          </a:p>
        </p:txBody>
      </p:sp>
      <p:sp>
        <p:nvSpPr>
          <p:cNvPr id="4" name="Slide Number Placeholder 3">
            <a:extLst>
              <a:ext uri="{FF2B5EF4-FFF2-40B4-BE49-F238E27FC236}">
                <a16:creationId xmlns="" xmlns:a16="http://schemas.microsoft.com/office/drawing/2014/main" id="{EA514742-7281-44FB-BB9D-BAE83D71B9CB}"/>
              </a:ext>
            </a:extLst>
          </p:cNvPr>
          <p:cNvSpPr>
            <a:spLocks noGrp="1"/>
          </p:cNvSpPr>
          <p:nvPr>
            <p:ph type="sldNum" sz="quarter" idx="12"/>
          </p:nvPr>
        </p:nvSpPr>
        <p:spPr>
          <a:xfrm>
            <a:off x="7227360" y="6887160"/>
            <a:ext cx="2348280" cy="521280"/>
          </a:xfrm>
        </p:spPr>
        <p:txBody>
          <a:bodyPr/>
          <a:lstStyle/>
          <a:p>
            <a:pPr lvl="0"/>
            <a:fld id="{61189EF3-92F1-4C17-AF3F-AA7B63B06A2F}" type="slidenum">
              <a:t>‹n.›</a:t>
            </a:fld>
            <a:endParaRPr lang="it-IT"/>
          </a:p>
        </p:txBody>
      </p:sp>
    </p:spTree>
    <p:extLst>
      <p:ext uri="{BB962C8B-B14F-4D97-AF65-F5344CB8AC3E}">
        <p14:creationId xmlns:p14="http://schemas.microsoft.com/office/powerpoint/2010/main" val="3032426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D4267C4D-3D9A-4484-8870-6CA77F182FE5}"/>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 xmlns:a16="http://schemas.microsoft.com/office/drawing/2014/main" id="{CD013B50-88F6-48CA-B697-9D0A9692DCED}"/>
              </a:ext>
            </a:extLst>
          </p:cNvPr>
          <p:cNvSpPr>
            <a:spLocks noGrp="1"/>
          </p:cNvSpPr>
          <p:nvPr>
            <p:ph idx="1"/>
          </p:nvPr>
        </p:nvSpPr>
        <p:spPr>
          <a:xfrm>
            <a:off x="4286250" y="1089025"/>
            <a:ext cx="5102225" cy="5372100"/>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 xmlns:a16="http://schemas.microsoft.com/office/drawing/2014/main" id="{13127052-E97E-4122-B40B-924500B18FA3}"/>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98E93C28-729A-4CCD-A961-C23BE2E41671}"/>
              </a:ext>
            </a:extLst>
          </p:cNvPr>
          <p:cNvSpPr>
            <a:spLocks noGrp="1"/>
          </p:cNvSpPr>
          <p:nvPr>
            <p:ph type="dt" sz="half" idx="10"/>
          </p:nvPr>
        </p:nvSpPr>
        <p:spPr>
          <a:xfrm>
            <a:off x="503999" y="688716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95A0F3C3-78EC-4FFD-8CD7-8506C4122ED7}"/>
              </a:ext>
            </a:extLst>
          </p:cNvPr>
          <p:cNvSpPr>
            <a:spLocks noGrp="1"/>
          </p:cNvSpPr>
          <p:nvPr>
            <p:ph type="ftr" sz="quarter" idx="11"/>
          </p:nvPr>
        </p:nvSpPr>
        <p:spPr>
          <a:xfrm>
            <a:off x="3447360" y="688716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CBC68B4C-B358-477C-B7DC-4A2C17436A36}"/>
              </a:ext>
            </a:extLst>
          </p:cNvPr>
          <p:cNvSpPr>
            <a:spLocks noGrp="1"/>
          </p:cNvSpPr>
          <p:nvPr>
            <p:ph type="sldNum" sz="quarter" idx="12"/>
          </p:nvPr>
        </p:nvSpPr>
        <p:spPr>
          <a:xfrm>
            <a:off x="7227360" y="6887160"/>
            <a:ext cx="2348280" cy="521280"/>
          </a:xfrm>
        </p:spPr>
        <p:txBody>
          <a:bodyPr/>
          <a:lstStyle/>
          <a:p>
            <a:pPr lvl="0"/>
            <a:fld id="{BD33D5DC-C0C6-4EE7-B142-101A71EDB1C6}" type="slidenum">
              <a:t>‹n.›</a:t>
            </a:fld>
            <a:endParaRPr lang="it-IT"/>
          </a:p>
        </p:txBody>
      </p:sp>
    </p:spTree>
    <p:extLst>
      <p:ext uri="{BB962C8B-B14F-4D97-AF65-F5344CB8AC3E}">
        <p14:creationId xmlns:p14="http://schemas.microsoft.com/office/powerpoint/2010/main" val="6807036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 xmlns:a16="http://schemas.microsoft.com/office/drawing/2014/main" id="{70FF0034-B75E-4631-B129-DE2A9EA35102}"/>
              </a:ext>
            </a:extLst>
          </p:cNvPr>
          <p:cNvSpPr>
            <a:spLocks noGrp="1"/>
          </p:cNvSpPr>
          <p:nvPr>
            <p:ph type="title"/>
          </p:nvPr>
        </p:nvSpPr>
        <p:spPr>
          <a:xfrm>
            <a:off x="693738" y="503238"/>
            <a:ext cx="3251200" cy="17653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 xmlns:a16="http://schemas.microsoft.com/office/drawing/2014/main" id="{7F7DD004-D5DD-4555-AEE5-822DF4829977}"/>
              </a:ext>
            </a:extLst>
          </p:cNvPr>
          <p:cNvSpPr>
            <a:spLocks noGrp="1"/>
          </p:cNvSpPr>
          <p:nvPr>
            <p:ph type="pic" idx="1"/>
          </p:nvPr>
        </p:nvSpPr>
        <p:spPr>
          <a:xfrm>
            <a:off x="4286250" y="1089025"/>
            <a:ext cx="5102225" cy="5372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 xmlns:a16="http://schemas.microsoft.com/office/drawing/2014/main" id="{AB32D379-709A-4DCF-A058-9BF6054CD3D4}"/>
              </a:ext>
            </a:extLst>
          </p:cNvPr>
          <p:cNvSpPr>
            <a:spLocks noGrp="1"/>
          </p:cNvSpPr>
          <p:nvPr>
            <p:ph type="body" sz="half" idx="2"/>
          </p:nvPr>
        </p:nvSpPr>
        <p:spPr>
          <a:xfrm>
            <a:off x="693738" y="2268538"/>
            <a:ext cx="3251200" cy="420052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 xmlns:a16="http://schemas.microsoft.com/office/drawing/2014/main" id="{F46AD993-944A-4093-A6CC-3D69BCB6DDCA}"/>
              </a:ext>
            </a:extLst>
          </p:cNvPr>
          <p:cNvSpPr>
            <a:spLocks noGrp="1"/>
          </p:cNvSpPr>
          <p:nvPr>
            <p:ph type="dt" sz="half" idx="10"/>
          </p:nvPr>
        </p:nvSpPr>
        <p:spPr>
          <a:xfrm>
            <a:off x="503999" y="6887160"/>
            <a:ext cx="2348280" cy="521280"/>
          </a:xfrm>
        </p:spPr>
        <p:txBody>
          <a:bodyPr/>
          <a:lstStyle/>
          <a:p>
            <a:pPr lvl="0"/>
            <a:endParaRPr lang="it-IT"/>
          </a:p>
        </p:txBody>
      </p:sp>
      <p:sp>
        <p:nvSpPr>
          <p:cNvPr id="6" name="Footer Placeholder 5">
            <a:extLst>
              <a:ext uri="{FF2B5EF4-FFF2-40B4-BE49-F238E27FC236}">
                <a16:creationId xmlns="" xmlns:a16="http://schemas.microsoft.com/office/drawing/2014/main" id="{AD51B4E1-2877-443D-9DBE-FAFBC3525194}"/>
              </a:ext>
            </a:extLst>
          </p:cNvPr>
          <p:cNvSpPr>
            <a:spLocks noGrp="1"/>
          </p:cNvSpPr>
          <p:nvPr>
            <p:ph type="ftr" sz="quarter" idx="11"/>
          </p:nvPr>
        </p:nvSpPr>
        <p:spPr>
          <a:xfrm>
            <a:off x="3447360" y="6887160"/>
            <a:ext cx="3195000" cy="521280"/>
          </a:xfrm>
        </p:spPr>
        <p:txBody>
          <a:bodyPr/>
          <a:lstStyle/>
          <a:p>
            <a:pPr lvl="0"/>
            <a:endParaRPr lang="it-IT"/>
          </a:p>
        </p:txBody>
      </p:sp>
      <p:sp>
        <p:nvSpPr>
          <p:cNvPr id="7" name="Slide Number Placeholder 6">
            <a:extLst>
              <a:ext uri="{FF2B5EF4-FFF2-40B4-BE49-F238E27FC236}">
                <a16:creationId xmlns="" xmlns:a16="http://schemas.microsoft.com/office/drawing/2014/main" id="{C57E051D-6A8E-4F62-971B-CB536C05F42C}"/>
              </a:ext>
            </a:extLst>
          </p:cNvPr>
          <p:cNvSpPr>
            <a:spLocks noGrp="1"/>
          </p:cNvSpPr>
          <p:nvPr>
            <p:ph type="sldNum" sz="quarter" idx="12"/>
          </p:nvPr>
        </p:nvSpPr>
        <p:spPr>
          <a:xfrm>
            <a:off x="7227360" y="6887160"/>
            <a:ext cx="2348280" cy="521280"/>
          </a:xfrm>
        </p:spPr>
        <p:txBody>
          <a:bodyPr/>
          <a:lstStyle/>
          <a:p>
            <a:pPr lvl="0"/>
            <a:fld id="{B0BAB96C-729E-4832-8D3F-FD95E77250CF}" type="slidenum">
              <a:t>‹n.›</a:t>
            </a:fld>
            <a:endParaRPr lang="it-IT"/>
          </a:p>
        </p:txBody>
      </p:sp>
    </p:spTree>
    <p:extLst>
      <p:ext uri="{BB962C8B-B14F-4D97-AF65-F5344CB8AC3E}">
        <p14:creationId xmlns:p14="http://schemas.microsoft.com/office/powerpoint/2010/main" val="2709280319"/>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11" Type="http://schemas.openxmlformats.org/officeDocument/2006/relationships/slideLayout" Target="../slideLayouts/slideLayout44.xml"/><Relationship Id="rId12" Type="http://schemas.openxmlformats.org/officeDocument/2006/relationships/theme" Target="../theme/theme4.xml"/><Relationship Id="rId1" Type="http://schemas.openxmlformats.org/officeDocument/2006/relationships/slideLayout" Target="../slideLayouts/slideLayout34.xml"/><Relationship Id="rId2" Type="http://schemas.openxmlformats.org/officeDocument/2006/relationships/slideLayout" Target="../slideLayouts/slideLayout35.xml"/><Relationship Id="rId3" Type="http://schemas.openxmlformats.org/officeDocument/2006/relationships/slideLayout" Target="../slideLayouts/slideLayout36.xml"/><Relationship Id="rId4" Type="http://schemas.openxmlformats.org/officeDocument/2006/relationships/slideLayout" Target="../slideLayouts/slideLayout37.xml"/><Relationship Id="rId5" Type="http://schemas.openxmlformats.org/officeDocument/2006/relationships/slideLayout" Target="../slideLayouts/slideLayout38.xml"/><Relationship Id="rId6" Type="http://schemas.openxmlformats.org/officeDocument/2006/relationships/slideLayout" Target="../slideLayouts/slideLayout39.xml"/><Relationship Id="rId7" Type="http://schemas.openxmlformats.org/officeDocument/2006/relationships/slideLayout" Target="../slideLayouts/slideLayout40.xml"/><Relationship Id="rId8" Type="http://schemas.openxmlformats.org/officeDocument/2006/relationships/slideLayout" Target="../slideLayouts/slideLayout41.xml"/><Relationship Id="rId9" Type="http://schemas.openxmlformats.org/officeDocument/2006/relationships/slideLayout" Target="../slideLayouts/slideLayout42.xml"/><Relationship Id="rId10" Type="http://schemas.openxmlformats.org/officeDocument/2006/relationships/slideLayout" Target="../slideLayouts/slideLayout4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Date Placeholder 1">
            <a:extLst>
              <a:ext uri="{FF2B5EF4-FFF2-40B4-BE49-F238E27FC236}">
                <a16:creationId xmlns="" xmlns:a16="http://schemas.microsoft.com/office/drawing/2014/main" id="{E93D98BD-4AAE-4E84-9A38-3EF6E1634819}"/>
              </a:ext>
            </a:extLst>
          </p:cNvPr>
          <p:cNvSpPr txBox="1">
            <a:spLocks noGrp="1"/>
          </p:cNvSpPr>
          <p:nvPr>
            <p:ph type="dt" sz="half" idx="2"/>
          </p:nvPr>
        </p:nvSpPr>
        <p:spPr>
          <a:xfrm>
            <a:off x="503999" y="6887160"/>
            <a:ext cx="2348280" cy="521280"/>
          </a:xfrm>
          <a:prstGeom prst="rect">
            <a:avLst/>
          </a:prstGeom>
          <a:noFill/>
          <a:ln>
            <a:noFill/>
          </a:ln>
        </p:spPr>
        <p:txBody>
          <a:bodyPr lIns="0" tIns="0" rIns="0" bIns="0" anchorCtr="0">
            <a:noAutofit/>
          </a:bodyPr>
          <a:lstStyle>
            <a:lvl1pPr lvl="0"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3" name="Footer Placeholder 2">
            <a:extLst>
              <a:ext uri="{FF2B5EF4-FFF2-40B4-BE49-F238E27FC236}">
                <a16:creationId xmlns="" xmlns:a16="http://schemas.microsoft.com/office/drawing/2014/main" id="{D75087C3-AAAF-4715-AF37-BA0A87716C11}"/>
              </a:ext>
            </a:extLst>
          </p:cNvPr>
          <p:cNvSpPr txBox="1">
            <a:spLocks noGrp="1"/>
          </p:cNvSpPr>
          <p:nvPr>
            <p:ph type="ftr" sz="quarter" idx="3"/>
          </p:nvPr>
        </p:nvSpPr>
        <p:spPr>
          <a:xfrm>
            <a:off x="3447360" y="6887160"/>
            <a:ext cx="3195000" cy="521280"/>
          </a:xfrm>
          <a:prstGeom prst="rect">
            <a:avLst/>
          </a:prstGeom>
          <a:noFill/>
          <a:ln>
            <a:noFill/>
          </a:ln>
        </p:spPr>
        <p:txBody>
          <a:bodyPr lIns="0" tIns="0" rIns="0" bIns="0" anchorCtr="0">
            <a:noAutofit/>
          </a:bodyPr>
          <a:lstStyle>
            <a:lvl1pPr lvl="0" algn="ctr"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4" name="Slide Number Placeholder 3">
            <a:extLst>
              <a:ext uri="{FF2B5EF4-FFF2-40B4-BE49-F238E27FC236}">
                <a16:creationId xmlns="" xmlns:a16="http://schemas.microsoft.com/office/drawing/2014/main" id="{C2CD76FF-A1D3-49B4-84E5-09F32274F6D1}"/>
              </a:ext>
            </a:extLst>
          </p:cNvPr>
          <p:cNvSpPr txBox="1">
            <a:spLocks noGrp="1"/>
          </p:cNvSpPr>
          <p:nvPr>
            <p:ph type="sldNum" sz="quarter" idx="4"/>
          </p:nvPr>
        </p:nvSpPr>
        <p:spPr>
          <a:xfrm>
            <a:off x="7227360" y="6887160"/>
            <a:ext cx="2348280" cy="521280"/>
          </a:xfrm>
          <a:prstGeom prst="rect">
            <a:avLst/>
          </a:prstGeom>
          <a:noFill/>
          <a:ln>
            <a:noFill/>
          </a:ln>
        </p:spPr>
        <p:txBody>
          <a:bodyPr lIns="0" tIns="0" rIns="0" bIns="0" anchorCtr="0">
            <a:noAutofit/>
          </a:bodyPr>
          <a:lstStyle>
            <a:lvl1pPr lvl="0" algn="r" hangingPunct="0">
              <a:buNone/>
              <a:tabLst/>
              <a:defRPr lang="it-IT" sz="1400" kern="1200">
                <a:solidFill>
                  <a:srgbClr val="DDDDDD"/>
                </a:solidFill>
                <a:latin typeface="DejaVu Sans" pitchFamily="2"/>
                <a:ea typeface="Segoe UI" pitchFamily="2"/>
                <a:cs typeface="Tahoma" pitchFamily="2"/>
              </a:defRPr>
            </a:lvl1pPr>
          </a:lstStyle>
          <a:p>
            <a:pPr lvl="0"/>
            <a:fld id="{1CEB2A86-4F6C-42A5-A39B-18CDC52321A0}" type="slidenum">
              <a:t>‹n.›</a:t>
            </a:fld>
            <a:endParaRPr lang="it-IT"/>
          </a:p>
        </p:txBody>
      </p:sp>
      <p:sp>
        <p:nvSpPr>
          <p:cNvPr id="5" name="Text Placeholder 4">
            <a:extLst>
              <a:ext uri="{FF2B5EF4-FFF2-40B4-BE49-F238E27FC236}">
                <a16:creationId xmlns="" xmlns:a16="http://schemas.microsoft.com/office/drawing/2014/main" id="{721FC165-01F4-427A-8DF0-DEC34104D977}"/>
              </a:ext>
            </a:extLst>
          </p:cNvPr>
          <p:cNvSpPr txBox="1">
            <a:spLocks noGrp="1"/>
          </p:cNvSpPr>
          <p:nvPr>
            <p:ph type="body" idx="1"/>
          </p:nvPr>
        </p:nvSpPr>
        <p:spPr>
          <a:xfrm>
            <a:off x="3745440" y="2548440"/>
            <a:ext cx="2561760" cy="2471399"/>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6" name="Title Placeholder 5">
            <a:extLst>
              <a:ext uri="{FF2B5EF4-FFF2-40B4-BE49-F238E27FC236}">
                <a16:creationId xmlns="" xmlns:a16="http://schemas.microsoft.com/office/drawing/2014/main" id="{9FCAD930-E096-41BC-AA55-0BEF92CB14A2}"/>
              </a:ext>
            </a:extLst>
          </p:cNvPr>
          <p:cNvSpPr txBox="1">
            <a:spLocks noGrp="1"/>
          </p:cNvSpPr>
          <p:nvPr>
            <p:ph type="title"/>
          </p:nvPr>
        </p:nvSpPr>
        <p:spPr>
          <a:xfrm>
            <a:off x="503999" y="301320"/>
            <a:ext cx="4039559" cy="1262160"/>
          </a:xfrm>
          <a:prstGeom prst="rect">
            <a:avLst/>
          </a:prstGeom>
          <a:noFill/>
          <a:ln>
            <a:noFill/>
          </a:ln>
        </p:spPr>
        <p:txBody>
          <a:bodyPr lIns="0" tIns="0" rIns="0" bIns="0" anchor="ctr"/>
          <a:lstStyle/>
          <a:p>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hangingPunct="0">
        <a:tabLst/>
        <a:defRPr lang="it-IT" sz="4400" b="0" i="0" u="none" strike="noStrike" kern="1200" cap="none">
          <a:ln>
            <a:noFill/>
          </a:ln>
          <a:solidFill>
            <a:srgbClr val="FFFFFF"/>
          </a:solidFill>
          <a:latin typeface="DejaVu Sans" pitchFamily="2"/>
        </a:defRPr>
      </a:lvl1pPr>
    </p:titleStyle>
    <p:bodyStyle>
      <a:lvl1pPr algn="ctr" hangingPunct="0">
        <a:spcBef>
          <a:spcPts val="0"/>
        </a:spcBef>
        <a:spcAft>
          <a:spcPts val="1417"/>
        </a:spcAft>
        <a:tabLst/>
        <a:defRPr lang="it-IT" sz="3200" b="0" i="0" u="none" strike="noStrike" kern="1200" cap="none">
          <a:ln>
            <a:noFill/>
          </a:ln>
          <a:solidFill>
            <a:srgbClr val="666666"/>
          </a:solidFill>
          <a:latin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300900F1-2696-47F5-9817-68B1A047A685}"/>
              </a:ext>
            </a:extLst>
          </p:cNvPr>
          <p:cNvSpPr txBox="1">
            <a:spLocks noGrp="1"/>
          </p:cNvSpPr>
          <p:nvPr>
            <p:ph type="title"/>
          </p:nvPr>
        </p:nvSpPr>
        <p:spPr>
          <a:xfrm>
            <a:off x="2848320" y="1382039"/>
            <a:ext cx="4370400" cy="1262160"/>
          </a:xfrm>
          <a:prstGeom prst="rect">
            <a:avLst/>
          </a:prstGeom>
          <a:noFill/>
          <a:ln>
            <a:noFill/>
          </a:ln>
        </p:spPr>
        <p:txBody>
          <a:bodyPr lIns="0" tIns="0" rIns="0" bIns="0" anchor="ctr"/>
          <a:lstStyle/>
          <a:p>
            <a:endParaRPr lang="it-IT"/>
          </a:p>
        </p:txBody>
      </p:sp>
      <p:sp>
        <p:nvSpPr>
          <p:cNvPr id="3" name="Text Placeholder 2">
            <a:extLst>
              <a:ext uri="{FF2B5EF4-FFF2-40B4-BE49-F238E27FC236}">
                <a16:creationId xmlns="" xmlns:a16="http://schemas.microsoft.com/office/drawing/2014/main" id="{9E8A038E-5FE8-49BB-850F-B6B444589377}"/>
              </a:ext>
            </a:extLst>
          </p:cNvPr>
          <p:cNvSpPr txBox="1">
            <a:spLocks noGrp="1"/>
          </p:cNvSpPr>
          <p:nvPr>
            <p:ph type="body" idx="1"/>
          </p:nvPr>
        </p:nvSpPr>
        <p:spPr>
          <a:xfrm>
            <a:off x="2847960" y="2729520"/>
            <a:ext cx="4407839" cy="3392280"/>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 xmlns:a16="http://schemas.microsoft.com/office/drawing/2014/main" id="{39547745-A956-42E9-A857-EDE25C4C474D}"/>
              </a:ext>
            </a:extLst>
          </p:cNvPr>
          <p:cNvSpPr txBox="1">
            <a:spLocks noGrp="1"/>
          </p:cNvSpPr>
          <p:nvPr>
            <p:ph type="dt" sz="half" idx="2"/>
          </p:nvPr>
        </p:nvSpPr>
        <p:spPr>
          <a:xfrm>
            <a:off x="143280" y="7146720"/>
            <a:ext cx="2348280" cy="521280"/>
          </a:xfrm>
          <a:prstGeom prst="rect">
            <a:avLst/>
          </a:prstGeom>
          <a:noFill/>
          <a:ln>
            <a:noFill/>
          </a:ln>
        </p:spPr>
        <p:txBody>
          <a:bodyPr lIns="0" tIns="0" rIns="0" bIns="0" anchorCtr="0">
            <a:noAutofit/>
          </a:bodyPr>
          <a:lstStyle>
            <a:lvl1pPr lvl="0" algn="just"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5" name="Footer Placeholder 4">
            <a:extLst>
              <a:ext uri="{FF2B5EF4-FFF2-40B4-BE49-F238E27FC236}">
                <a16:creationId xmlns="" xmlns:a16="http://schemas.microsoft.com/office/drawing/2014/main" id="{045CABB7-4CA9-4171-A937-45673844A8E7}"/>
              </a:ext>
            </a:extLst>
          </p:cNvPr>
          <p:cNvSpPr txBox="1">
            <a:spLocks noGrp="1"/>
          </p:cNvSpPr>
          <p:nvPr>
            <p:ph type="ftr" sz="quarter" idx="3"/>
          </p:nvPr>
        </p:nvSpPr>
        <p:spPr>
          <a:xfrm>
            <a:off x="3447360" y="7146720"/>
            <a:ext cx="3195000" cy="521280"/>
          </a:xfrm>
          <a:prstGeom prst="rect">
            <a:avLst/>
          </a:prstGeom>
          <a:noFill/>
          <a:ln>
            <a:noFill/>
          </a:ln>
        </p:spPr>
        <p:txBody>
          <a:bodyPr lIns="0" tIns="0" rIns="0" bIns="0" anchorCtr="0">
            <a:noAutofit/>
          </a:bodyPr>
          <a:lstStyle>
            <a:lvl1pPr lvl="0" algn="ctr"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6" name="Slide Number Placeholder 5">
            <a:extLst>
              <a:ext uri="{FF2B5EF4-FFF2-40B4-BE49-F238E27FC236}">
                <a16:creationId xmlns="" xmlns:a16="http://schemas.microsoft.com/office/drawing/2014/main" id="{13B75DEC-23B2-4D21-886B-A0151B856702}"/>
              </a:ext>
            </a:extLst>
          </p:cNvPr>
          <p:cNvSpPr txBox="1">
            <a:spLocks noGrp="1"/>
          </p:cNvSpPr>
          <p:nvPr>
            <p:ph type="sldNum" sz="quarter" idx="4"/>
          </p:nvPr>
        </p:nvSpPr>
        <p:spPr>
          <a:xfrm>
            <a:off x="7621560" y="7146720"/>
            <a:ext cx="2348280" cy="521280"/>
          </a:xfrm>
          <a:prstGeom prst="rect">
            <a:avLst/>
          </a:prstGeom>
          <a:noFill/>
          <a:ln>
            <a:noFill/>
          </a:ln>
        </p:spPr>
        <p:txBody>
          <a:bodyPr lIns="0" tIns="0" rIns="0" bIns="0" anchorCtr="0">
            <a:noAutofit/>
          </a:bodyPr>
          <a:lstStyle>
            <a:lvl1pPr lvl="0" algn="r" hangingPunct="0">
              <a:buNone/>
              <a:tabLst/>
              <a:defRPr lang="it-IT" sz="1400" kern="1200">
                <a:solidFill>
                  <a:srgbClr val="DDDDDD"/>
                </a:solidFill>
                <a:latin typeface="DejaVu Sans" pitchFamily="2"/>
                <a:ea typeface="Segoe UI" pitchFamily="2"/>
                <a:cs typeface="Tahoma" pitchFamily="2"/>
              </a:defRPr>
            </a:lvl1pPr>
          </a:lstStyle>
          <a:p>
            <a:pPr lvl="0"/>
            <a:fld id="{BD39EEB9-60D9-4FB0-8298-E47E7A513C51}" type="slidenum">
              <a:t>‹n.›</a:t>
            </a:fld>
            <a:endParaRPr lang="it-IT"/>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hangingPunct="0">
        <a:tabLst/>
        <a:defRPr lang="it-IT" sz="2800" b="0" i="0" u="none" strike="noStrike" kern="1200" cap="none">
          <a:ln>
            <a:noFill/>
          </a:ln>
          <a:solidFill>
            <a:srgbClr val="333333"/>
          </a:solidFill>
          <a:latin typeface="DejaVu Sans" pitchFamily="2"/>
        </a:defRPr>
      </a:lvl1pPr>
    </p:titleStyle>
    <p:bodyStyle>
      <a:lvl1pPr hangingPunct="0">
        <a:spcBef>
          <a:spcPts val="0"/>
        </a:spcBef>
        <a:spcAft>
          <a:spcPts val="1417"/>
        </a:spcAft>
        <a:tabLst/>
        <a:defRPr lang="it-IT" sz="2600" b="0" i="0" u="none" strike="noStrike" kern="1200" cap="none">
          <a:ln>
            <a:noFill/>
          </a:ln>
          <a:solidFill>
            <a:srgbClr val="666666"/>
          </a:solidFill>
          <a:latin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EF3E13F2-6232-43F7-9B7A-29ED0872112F}"/>
              </a:ext>
            </a:extLst>
          </p:cNvPr>
          <p:cNvSpPr txBox="1">
            <a:spLocks noGrp="1"/>
          </p:cNvSpPr>
          <p:nvPr>
            <p:ph type="title"/>
          </p:nvPr>
        </p:nvSpPr>
        <p:spPr>
          <a:xfrm>
            <a:off x="1765080" y="301320"/>
            <a:ext cx="6592680" cy="1262160"/>
          </a:xfrm>
          <a:prstGeom prst="rect">
            <a:avLst/>
          </a:prstGeom>
          <a:noFill/>
          <a:ln>
            <a:noFill/>
          </a:ln>
        </p:spPr>
        <p:txBody>
          <a:bodyPr lIns="0" tIns="0" rIns="0" bIns="0" anchor="ctr"/>
          <a:lstStyle/>
          <a:p>
            <a:endParaRPr lang="it-IT"/>
          </a:p>
        </p:txBody>
      </p:sp>
      <p:sp>
        <p:nvSpPr>
          <p:cNvPr id="3" name="Text Placeholder 2">
            <a:extLst>
              <a:ext uri="{FF2B5EF4-FFF2-40B4-BE49-F238E27FC236}">
                <a16:creationId xmlns="" xmlns:a16="http://schemas.microsoft.com/office/drawing/2014/main" id="{09B0C904-37F9-4BEC-A2BA-CAF0D7D801A3}"/>
              </a:ext>
            </a:extLst>
          </p:cNvPr>
          <p:cNvSpPr txBox="1">
            <a:spLocks noGrp="1"/>
          </p:cNvSpPr>
          <p:nvPr>
            <p:ph type="body" idx="1"/>
          </p:nvPr>
        </p:nvSpPr>
        <p:spPr>
          <a:xfrm>
            <a:off x="1765080" y="1769040"/>
            <a:ext cx="6592680" cy="4870440"/>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 xmlns:a16="http://schemas.microsoft.com/office/drawing/2014/main" id="{EC5BD418-8E35-4286-A5F5-020292AC558F}"/>
              </a:ext>
            </a:extLst>
          </p:cNvPr>
          <p:cNvSpPr txBox="1">
            <a:spLocks noGrp="1"/>
          </p:cNvSpPr>
          <p:nvPr>
            <p:ph type="dt" sz="half" idx="2"/>
          </p:nvPr>
        </p:nvSpPr>
        <p:spPr>
          <a:xfrm>
            <a:off x="143280" y="7146720"/>
            <a:ext cx="2348280" cy="521280"/>
          </a:xfrm>
          <a:prstGeom prst="rect">
            <a:avLst/>
          </a:prstGeom>
          <a:noFill/>
          <a:ln>
            <a:noFill/>
          </a:ln>
        </p:spPr>
        <p:txBody>
          <a:bodyPr lIns="0" tIns="0" rIns="0" bIns="0" anchorCtr="0">
            <a:noAutofit/>
          </a:bodyPr>
          <a:lstStyle>
            <a:lvl1pPr lvl="0" hangingPunct="0">
              <a:buNone/>
              <a:tabLst/>
              <a:defRPr lang="it-IT" sz="1400" kern="1200">
                <a:solidFill>
                  <a:srgbClr val="DDDDDD"/>
                </a:solidFill>
                <a:latin typeface="DejaVu Sans" pitchFamily="18"/>
                <a:ea typeface="Segoe UI" pitchFamily="2"/>
                <a:cs typeface="Tahoma" pitchFamily="2"/>
              </a:defRPr>
            </a:lvl1pPr>
          </a:lstStyle>
          <a:p>
            <a:pPr lvl="0"/>
            <a:endParaRPr lang="it-IT"/>
          </a:p>
        </p:txBody>
      </p:sp>
      <p:sp>
        <p:nvSpPr>
          <p:cNvPr id="5" name="Footer Placeholder 4">
            <a:extLst>
              <a:ext uri="{FF2B5EF4-FFF2-40B4-BE49-F238E27FC236}">
                <a16:creationId xmlns="" xmlns:a16="http://schemas.microsoft.com/office/drawing/2014/main" id="{EF661B35-A146-49C9-8C23-8C29B99F920F}"/>
              </a:ext>
            </a:extLst>
          </p:cNvPr>
          <p:cNvSpPr txBox="1">
            <a:spLocks noGrp="1"/>
          </p:cNvSpPr>
          <p:nvPr>
            <p:ph type="ftr" sz="quarter" idx="3"/>
          </p:nvPr>
        </p:nvSpPr>
        <p:spPr>
          <a:xfrm>
            <a:off x="3447360" y="7146720"/>
            <a:ext cx="3195000" cy="521280"/>
          </a:xfrm>
          <a:prstGeom prst="rect">
            <a:avLst/>
          </a:prstGeom>
          <a:noFill/>
          <a:ln>
            <a:noFill/>
          </a:ln>
        </p:spPr>
        <p:txBody>
          <a:bodyPr lIns="0" tIns="0" rIns="0" bIns="0" anchorCtr="0">
            <a:noAutofit/>
          </a:bodyPr>
          <a:lstStyle>
            <a:lvl1pPr lvl="0" algn="ctr" hangingPunct="0">
              <a:buNone/>
              <a:tabLst/>
              <a:defRPr lang="it-IT" sz="1400" kern="1200">
                <a:solidFill>
                  <a:srgbClr val="808080"/>
                </a:solidFill>
                <a:latin typeface="DejaVu Sans" pitchFamily="18"/>
                <a:ea typeface="Segoe UI" pitchFamily="2"/>
                <a:cs typeface="Tahoma" pitchFamily="2"/>
              </a:defRPr>
            </a:lvl1pPr>
          </a:lstStyle>
          <a:p>
            <a:pPr lvl="0"/>
            <a:endParaRPr lang="it-IT"/>
          </a:p>
        </p:txBody>
      </p:sp>
      <p:sp>
        <p:nvSpPr>
          <p:cNvPr id="6" name="Slide Number Placeholder 5">
            <a:extLst>
              <a:ext uri="{FF2B5EF4-FFF2-40B4-BE49-F238E27FC236}">
                <a16:creationId xmlns="" xmlns:a16="http://schemas.microsoft.com/office/drawing/2014/main" id="{75AF9554-EE74-4804-865E-A870A0EA2216}"/>
              </a:ext>
            </a:extLst>
          </p:cNvPr>
          <p:cNvSpPr txBox="1">
            <a:spLocks noGrp="1"/>
          </p:cNvSpPr>
          <p:nvPr>
            <p:ph type="sldNum" sz="quarter" idx="4"/>
          </p:nvPr>
        </p:nvSpPr>
        <p:spPr>
          <a:xfrm>
            <a:off x="7621560" y="7146720"/>
            <a:ext cx="2348280" cy="521280"/>
          </a:xfrm>
          <a:prstGeom prst="rect">
            <a:avLst/>
          </a:prstGeom>
          <a:noFill/>
          <a:ln>
            <a:noFill/>
          </a:ln>
        </p:spPr>
        <p:txBody>
          <a:bodyPr lIns="0" tIns="0" rIns="0" bIns="0" anchorCtr="0">
            <a:noAutofit/>
          </a:bodyPr>
          <a:lstStyle>
            <a:lvl1pPr lvl="0" algn="r" hangingPunct="0">
              <a:buNone/>
              <a:tabLst/>
              <a:defRPr lang="it-IT" sz="1400" kern="1200">
                <a:solidFill>
                  <a:srgbClr val="DDDDDD"/>
                </a:solidFill>
                <a:latin typeface="DejaVu Sans" pitchFamily="18"/>
                <a:ea typeface="Segoe UI" pitchFamily="2"/>
                <a:cs typeface="Tahoma" pitchFamily="2"/>
              </a:defRPr>
            </a:lvl1pPr>
          </a:lstStyle>
          <a:p>
            <a:pPr lvl="0"/>
            <a:fld id="{A6396096-1A97-4AD5-BF08-FDEDAA8C5181}" type="slidenum">
              <a:t>‹n.›</a:t>
            </a:fld>
            <a:endParaRPr 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hangingPunct="0">
        <a:tabLst/>
        <a:defRPr lang="it-IT" sz="2800" b="0" i="0" u="none" strike="noStrike" kern="1200" cap="none">
          <a:ln>
            <a:noFill/>
          </a:ln>
          <a:solidFill>
            <a:srgbClr val="333333"/>
          </a:solidFill>
          <a:latin typeface="DejaVu Sans" pitchFamily="2"/>
        </a:defRPr>
      </a:lvl1pPr>
    </p:titleStyle>
    <p:bodyStyle>
      <a:lvl1pPr hangingPunct="0">
        <a:spcBef>
          <a:spcPts val="0"/>
        </a:spcBef>
        <a:spcAft>
          <a:spcPts val="1417"/>
        </a:spcAft>
        <a:tabLst/>
        <a:defRPr lang="it-IT" sz="2600" b="0" i="0" u="none" strike="noStrike" kern="1200" cap="none">
          <a:ln>
            <a:noFill/>
          </a:ln>
          <a:solidFill>
            <a:srgbClr val="666666"/>
          </a:solidFill>
          <a:latin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no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 xmlns:a16="http://schemas.microsoft.com/office/drawing/2014/main" id="{0549198A-1D94-409A-9956-DCF6F22FB519}"/>
              </a:ext>
            </a:extLst>
          </p:cNvPr>
          <p:cNvSpPr txBox="1">
            <a:spLocks noGrp="1"/>
          </p:cNvSpPr>
          <p:nvPr>
            <p:ph type="title"/>
          </p:nvPr>
        </p:nvSpPr>
        <p:spPr>
          <a:xfrm>
            <a:off x="700560" y="446039"/>
            <a:ext cx="8678880" cy="1199880"/>
          </a:xfrm>
          <a:prstGeom prst="rect">
            <a:avLst/>
          </a:prstGeom>
          <a:noFill/>
          <a:ln>
            <a:noFill/>
          </a:ln>
        </p:spPr>
        <p:txBody>
          <a:bodyPr lIns="0" tIns="0" rIns="0" bIns="0" anchor="ctr"/>
          <a:lstStyle/>
          <a:p>
            <a:endParaRPr lang="it-IT"/>
          </a:p>
        </p:txBody>
      </p:sp>
      <p:sp>
        <p:nvSpPr>
          <p:cNvPr id="3" name="Text Placeholder 2">
            <a:extLst>
              <a:ext uri="{FF2B5EF4-FFF2-40B4-BE49-F238E27FC236}">
                <a16:creationId xmlns="" xmlns:a16="http://schemas.microsoft.com/office/drawing/2014/main" id="{A819BB73-291D-40C5-B581-C2473054E7A7}"/>
              </a:ext>
            </a:extLst>
          </p:cNvPr>
          <p:cNvSpPr txBox="1">
            <a:spLocks noGrp="1"/>
          </p:cNvSpPr>
          <p:nvPr>
            <p:ph type="body" idx="1"/>
          </p:nvPr>
        </p:nvSpPr>
        <p:spPr>
          <a:xfrm>
            <a:off x="700560" y="1841039"/>
            <a:ext cx="8678880" cy="4453200"/>
          </a:xfrm>
          <a:prstGeom prst="rect">
            <a:avLst/>
          </a:prstGeom>
          <a:noFill/>
          <a:ln>
            <a:noFill/>
          </a:ln>
        </p:spPr>
        <p:txBody>
          <a:bodyPr lIns="0" tIns="0" rIns="0" bIns="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it-IT"/>
          </a:p>
        </p:txBody>
      </p:sp>
      <p:sp>
        <p:nvSpPr>
          <p:cNvPr id="4" name="Date Placeholder 3">
            <a:extLst>
              <a:ext uri="{FF2B5EF4-FFF2-40B4-BE49-F238E27FC236}">
                <a16:creationId xmlns="" xmlns:a16="http://schemas.microsoft.com/office/drawing/2014/main" id="{D83F6CC5-8698-45D5-89B4-60B46446B101}"/>
              </a:ext>
            </a:extLst>
          </p:cNvPr>
          <p:cNvSpPr txBox="1">
            <a:spLocks noGrp="1"/>
          </p:cNvSpPr>
          <p:nvPr>
            <p:ph type="dt" sz="half" idx="2"/>
          </p:nvPr>
        </p:nvSpPr>
        <p:spPr>
          <a:xfrm>
            <a:off x="143280" y="7146720"/>
            <a:ext cx="2348280" cy="521280"/>
          </a:xfrm>
          <a:prstGeom prst="rect">
            <a:avLst/>
          </a:prstGeom>
          <a:noFill/>
          <a:ln>
            <a:noFill/>
          </a:ln>
        </p:spPr>
        <p:txBody>
          <a:bodyPr lIns="0" tIns="0" rIns="0" bIns="0" anchorCtr="0">
            <a:noAutofit/>
          </a:bodyPr>
          <a:lstStyle>
            <a:lvl1pPr lvl="0" hangingPunct="0">
              <a:buNone/>
              <a:tabLst/>
              <a:defRPr lang="it-IT" sz="1400" kern="1200">
                <a:solidFill>
                  <a:srgbClr val="DDDDDD"/>
                </a:solidFill>
                <a:latin typeface="DejaVu Sans" pitchFamily="2"/>
                <a:ea typeface="Segoe UI" pitchFamily="2"/>
                <a:cs typeface="Tahoma" pitchFamily="2"/>
              </a:defRPr>
            </a:lvl1pPr>
          </a:lstStyle>
          <a:p>
            <a:pPr lvl="0"/>
            <a:endParaRPr lang="it-IT"/>
          </a:p>
        </p:txBody>
      </p:sp>
      <p:sp>
        <p:nvSpPr>
          <p:cNvPr id="5" name="Footer Placeholder 4">
            <a:extLst>
              <a:ext uri="{FF2B5EF4-FFF2-40B4-BE49-F238E27FC236}">
                <a16:creationId xmlns="" xmlns:a16="http://schemas.microsoft.com/office/drawing/2014/main" id="{82088A38-E13F-46F1-AA8F-AA03F6A495B7}"/>
              </a:ext>
            </a:extLst>
          </p:cNvPr>
          <p:cNvSpPr txBox="1">
            <a:spLocks noGrp="1"/>
          </p:cNvSpPr>
          <p:nvPr>
            <p:ph type="ftr" sz="quarter" idx="3"/>
          </p:nvPr>
        </p:nvSpPr>
        <p:spPr>
          <a:xfrm>
            <a:off x="3447360" y="7146720"/>
            <a:ext cx="3195000" cy="521280"/>
          </a:xfrm>
          <a:prstGeom prst="rect">
            <a:avLst/>
          </a:prstGeom>
          <a:noFill/>
          <a:ln>
            <a:noFill/>
          </a:ln>
        </p:spPr>
        <p:txBody>
          <a:bodyPr lIns="0" tIns="0" rIns="0" bIns="0" anchorCtr="0">
            <a:noAutofit/>
          </a:bodyPr>
          <a:lstStyle>
            <a:lvl1pPr lvl="0" algn="ctr" hangingPunct="0">
              <a:buNone/>
              <a:tabLst/>
              <a:defRPr lang="it-IT" sz="1400" kern="1200">
                <a:solidFill>
                  <a:srgbClr val="808080"/>
                </a:solidFill>
                <a:latin typeface="DejaVu Sans" pitchFamily="2"/>
                <a:ea typeface="Segoe UI" pitchFamily="2"/>
                <a:cs typeface="Tahoma" pitchFamily="2"/>
              </a:defRPr>
            </a:lvl1pPr>
          </a:lstStyle>
          <a:p>
            <a:pPr lvl="0"/>
            <a:endParaRPr lang="it-IT"/>
          </a:p>
        </p:txBody>
      </p:sp>
      <p:sp>
        <p:nvSpPr>
          <p:cNvPr id="6" name="Slide Number Placeholder 5">
            <a:extLst>
              <a:ext uri="{FF2B5EF4-FFF2-40B4-BE49-F238E27FC236}">
                <a16:creationId xmlns="" xmlns:a16="http://schemas.microsoft.com/office/drawing/2014/main" id="{6A25100E-8852-4B47-8EA9-288CCA9032EA}"/>
              </a:ext>
            </a:extLst>
          </p:cNvPr>
          <p:cNvSpPr txBox="1">
            <a:spLocks noGrp="1"/>
          </p:cNvSpPr>
          <p:nvPr>
            <p:ph type="sldNum" sz="quarter" idx="4"/>
          </p:nvPr>
        </p:nvSpPr>
        <p:spPr>
          <a:xfrm>
            <a:off x="7621560" y="7146720"/>
            <a:ext cx="2348280" cy="521280"/>
          </a:xfrm>
          <a:prstGeom prst="rect">
            <a:avLst/>
          </a:prstGeom>
          <a:noFill/>
          <a:ln>
            <a:noFill/>
          </a:ln>
        </p:spPr>
        <p:txBody>
          <a:bodyPr lIns="0" tIns="0" rIns="0" bIns="0" anchorCtr="0">
            <a:noAutofit/>
          </a:bodyPr>
          <a:lstStyle>
            <a:lvl1pPr lvl="0" algn="r" hangingPunct="0">
              <a:buNone/>
              <a:tabLst/>
              <a:defRPr lang="it-IT" sz="1400" kern="1200">
                <a:solidFill>
                  <a:srgbClr val="DDDDDD"/>
                </a:solidFill>
                <a:latin typeface="DejaVu Sans" pitchFamily="2"/>
                <a:ea typeface="Segoe UI" pitchFamily="2"/>
                <a:cs typeface="Tahoma" pitchFamily="2"/>
              </a:defRPr>
            </a:lvl1pPr>
          </a:lstStyle>
          <a:p>
            <a:pPr lvl="0"/>
            <a:fld id="{CFE2EBC0-5E97-4AD0-B602-FC3029746E3F}" type="slidenum">
              <a:t>‹n.›</a:t>
            </a:fld>
            <a:endParaRPr lang="it-IT"/>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hangingPunct="0">
        <a:tabLst/>
        <a:defRPr lang="it-IT" sz="4000" b="0" i="0" u="none" strike="noStrike" kern="1200" cap="none">
          <a:ln>
            <a:noFill/>
          </a:ln>
          <a:solidFill>
            <a:srgbClr val="333333"/>
          </a:solidFill>
          <a:latin typeface="DejaVu Sans" pitchFamily="2"/>
        </a:defRPr>
      </a:lvl1pPr>
    </p:titleStyle>
    <p:bodyStyle>
      <a:lvl1pPr hangingPunct="0">
        <a:spcBef>
          <a:spcPts val="0"/>
        </a:spcBef>
        <a:spcAft>
          <a:spcPts val="1417"/>
        </a:spcAft>
        <a:tabLst/>
        <a:defRPr lang="it-IT" sz="3200" b="0" i="0" u="none" strike="noStrike" kern="1200" cap="none">
          <a:ln>
            <a:noFill/>
          </a:ln>
          <a:solidFill>
            <a:srgbClr val="666666"/>
          </a:solidFill>
          <a:latin typeface="DejaVu Sans" pitchFamily="2"/>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1.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2.xml"/><Relationship Id="rId4" Type="http://schemas.openxmlformats.org/officeDocument/2006/relationships/chart" Target="../charts/chart1.xml"/><Relationship Id="rId5" Type="http://schemas.openxmlformats.org/officeDocument/2006/relationships/oleObject" Target="../embeddings/oleObject1.bin"/><Relationship Id="rId6" Type="http://schemas.openxmlformats.org/officeDocument/2006/relationships/image" Target="../media/image1.png"/><Relationship Id="rId7" Type="http://schemas.openxmlformats.org/officeDocument/2006/relationships/image" Target="../media/image2.png"/><Relationship Id="rId1" Type="http://schemas.openxmlformats.org/officeDocument/2006/relationships/vmlDrawing" Target="../drawings/vmlDrawing1.vml"/><Relationship Id="rId2" Type="http://schemas.openxmlformats.org/officeDocument/2006/relationships/slideLayout" Target="../slideLayouts/slideLayout4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3.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4" Type="http://schemas.openxmlformats.org/officeDocument/2006/relationships/oleObject" Target="../embeddings/oleObject2.bin"/><Relationship Id="rId5" Type="http://schemas.openxmlformats.org/officeDocument/2006/relationships/image" Target="../media/image1.png"/><Relationship Id="rId6" Type="http://schemas.openxmlformats.org/officeDocument/2006/relationships/image" Target="../media/image4.png"/><Relationship Id="rId7" Type="http://schemas.openxmlformats.org/officeDocument/2006/relationships/image" Target="../media/image5.png"/><Relationship Id="rId1" Type="http://schemas.openxmlformats.org/officeDocument/2006/relationships/vmlDrawing" Target="../drawings/vmlDrawing2.vml"/><Relationship Id="rId2" Type="http://schemas.openxmlformats.org/officeDocument/2006/relationships/slideLayout" Target="../slideLayouts/slideLayout40.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5.xml"/><Relationship Id="rId3"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chart" Target="../charts/chart2.xml"/><Relationship Id="rId4" Type="http://schemas.openxmlformats.org/officeDocument/2006/relationships/image" Target="../media/image7.png"/><Relationship Id="rId1" Type="http://schemas.openxmlformats.org/officeDocument/2006/relationships/slideLayout" Target="../slideLayouts/slideLayout40.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7.xml"/><Relationship Id="rId3" Type="http://schemas.openxmlformats.org/officeDocument/2006/relationships/image" Target="../media/image8.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0.xml"/><Relationship Id="rId2" Type="http://schemas.openxmlformats.org/officeDocument/2006/relationships/notesSlide" Target="../notesSlides/notesSlide8.xml"/><Relationship Id="rId3" Type="http://schemas.openxmlformats.org/officeDocument/2006/relationships/image" Target="../media/image9.png"/></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4" Type="http://schemas.openxmlformats.org/officeDocument/2006/relationships/image" Target="../media/image11.png"/><Relationship Id="rId1" Type="http://schemas.openxmlformats.org/officeDocument/2006/relationships/slideLayout" Target="../slideLayouts/slideLayout40.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name="page1">
    <p:spTree>
      <p:nvGrpSpPr>
        <p:cNvPr id="1" name=""/>
        <p:cNvGrpSpPr/>
        <p:nvPr/>
      </p:nvGrpSpPr>
      <p:grpSpPr>
        <a:xfrm>
          <a:off x="0" y="0"/>
          <a:ext cx="0" cy="0"/>
          <a:chOff x="0" y="0"/>
          <a:chExt cx="0" cy="0"/>
        </a:xfrm>
      </p:grpSpPr>
      <p:sp>
        <p:nvSpPr>
          <p:cNvPr id="6" name="Slide Number Placeholder 3">
            <a:extLst>
              <a:ext uri="{FF2B5EF4-FFF2-40B4-BE49-F238E27FC236}">
                <a16:creationId xmlns="" xmlns:a16="http://schemas.microsoft.com/office/drawing/2014/main" id="{F44C4E86-D105-4C00-AEFE-7C35A9A56DFD}"/>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BDD75C55-D628-48AD-BEB7-DF293470EE72}"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1</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72AA2930-DF68-47F1-86BC-74E77F72C5B1}"/>
              </a:ext>
            </a:extLst>
          </p:cNvPr>
          <p:cNvSpPr txBox="1">
            <a:spLocks noGrp="1"/>
          </p:cNvSpPr>
          <p:nvPr>
            <p:ph type="title" idx="4294967295"/>
          </p:nvPr>
        </p:nvSpPr>
        <p:spPr>
          <a:xfrm>
            <a:off x="753119" y="2184119"/>
            <a:ext cx="8678880" cy="1199880"/>
          </a:xfrm>
        </p:spPr>
        <p:txBody>
          <a:bodyPr>
            <a:spAutoFit/>
          </a:bodyPr>
          <a:lstStyle/>
          <a:p>
            <a:pPr lvl="0"/>
            <a:r>
              <a:rPr lang="it-IT">
                <a:solidFill>
                  <a:srgbClr val="77BC65"/>
                </a:solidFill>
                <a:cs typeface="Tahoma" pitchFamily="2"/>
              </a:rPr>
              <a:t>The symbols of the Sardinian artisan: la pavoncella</a:t>
            </a:r>
          </a:p>
        </p:txBody>
      </p:sp>
      <p:sp>
        <p:nvSpPr>
          <p:cNvPr id="3" name="Text Placeholder 2">
            <a:extLst>
              <a:ext uri="{FF2B5EF4-FFF2-40B4-BE49-F238E27FC236}">
                <a16:creationId xmlns="" xmlns:a16="http://schemas.microsoft.com/office/drawing/2014/main" id="{BFFAD431-7F6E-4032-A5A1-E1DA948A6DDB}"/>
              </a:ext>
            </a:extLst>
          </p:cNvPr>
          <p:cNvSpPr txBox="1">
            <a:spLocks noGrp="1"/>
          </p:cNvSpPr>
          <p:nvPr>
            <p:ph type="body" idx="4294967295"/>
          </p:nvPr>
        </p:nvSpPr>
        <p:spPr>
          <a:xfrm>
            <a:off x="1095840" y="4320000"/>
            <a:ext cx="7832160" cy="1440000"/>
          </a:xfrm>
        </p:spPr>
        <p:txBody>
          <a:bodyPr/>
          <a:lstStyle/>
          <a:p>
            <a:pPr lvl="0"/>
            <a:r>
              <a:rPr lang="en-US" sz="2800" b="1">
                <a:solidFill>
                  <a:srgbClr val="C9211E"/>
                </a:solidFill>
                <a:latin typeface="Arial" pitchFamily="34"/>
                <a:cs typeface="Arial" pitchFamily="34"/>
              </a:rPr>
              <a:t>Sardinia boasts a large number of symbols, some of which are reproduced in ceramics, in textiles furniture and even jewelry</a:t>
            </a:r>
            <a:r>
              <a:rPr lang="en-US" sz="1800" b="1">
                <a:solidFill>
                  <a:srgbClr val="C9211E"/>
                </a:solidFill>
                <a:latin typeface="Arial" pitchFamily="34"/>
                <a:cs typeface="Arial" pitchFamily="34"/>
              </a:rPr>
              <a:t>.</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name="page2">
    <p:spTree>
      <p:nvGrpSpPr>
        <p:cNvPr id="1" name=""/>
        <p:cNvGrpSpPr/>
        <p:nvPr/>
      </p:nvGrpSpPr>
      <p:grpSpPr>
        <a:xfrm>
          <a:off x="0" y="0"/>
          <a:ext cx="0" cy="0"/>
          <a:chOff x="0" y="0"/>
          <a:chExt cx="0" cy="0"/>
        </a:xfrm>
      </p:grpSpPr>
      <p:sp>
        <p:nvSpPr>
          <p:cNvPr id="8" name="Slide Number Placeholder 3">
            <a:extLst>
              <a:ext uri="{FF2B5EF4-FFF2-40B4-BE49-F238E27FC236}">
                <a16:creationId xmlns="" xmlns:a16="http://schemas.microsoft.com/office/drawing/2014/main" id="{EF4A8DA1-AA75-4B0B-A811-F20BC1E460CA}"/>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F1E57764-5E94-4E6B-9DEC-C32572009E5E}"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2</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9EACF81D-D970-4D8B-ACF1-28C98AF702DD}"/>
              </a:ext>
            </a:extLst>
          </p:cNvPr>
          <p:cNvSpPr txBox="1">
            <a:spLocks noGrp="1"/>
          </p:cNvSpPr>
          <p:nvPr>
            <p:ph type="title" idx="4294967295"/>
          </p:nvPr>
        </p:nvSpPr>
        <p:spPr>
          <a:xfrm>
            <a:off x="700560" y="446039"/>
            <a:ext cx="8678880" cy="1199880"/>
          </a:xfrm>
        </p:spPr>
        <p:txBody>
          <a:bodyPr/>
          <a:lstStyle/>
          <a:p>
            <a:pPr lvl="0"/>
            <a:r>
              <a:rPr lang="it-IT">
                <a:solidFill>
                  <a:srgbClr val="111111"/>
                </a:solidFill>
                <a:latin typeface="Arial" pitchFamily="34"/>
                <a:cs typeface="Tahoma" pitchFamily="2"/>
              </a:rPr>
              <a:t>LA PAVONCELLA</a:t>
            </a:r>
          </a:p>
        </p:txBody>
      </p:sp>
      <p:graphicFrame>
        <p:nvGraphicFramePr>
          <p:cNvPr id="3" name="Chart Placeholder 2">
            <a:extLst>
              <a:ext uri="{FF2B5EF4-FFF2-40B4-BE49-F238E27FC236}">
                <a16:creationId xmlns="" xmlns:a16="http://schemas.microsoft.com/office/drawing/2014/main" id="{4A3194C9-CC30-4EFE-BB00-B05DE504C018}"/>
              </a:ext>
            </a:extLst>
          </p:cNvPr>
          <p:cNvGraphicFramePr>
            <a:graphicFrameLocks noGrp="1"/>
          </p:cNvGraphicFramePr>
          <p:nvPr>
            <p:ph type="chart" idx="4294967295"/>
          </p:nvPr>
        </p:nvGraphicFramePr>
        <p:xfrm>
          <a:off x="12573000" y="9847080"/>
          <a:ext cx="4322880" cy="732959"/>
        </p:xfrm>
        <a:graphic>
          <a:graphicData uri="http://schemas.openxmlformats.org/drawingml/2006/chart">
            <c:chart xmlns:c="http://schemas.openxmlformats.org/drawingml/2006/chart" xmlns:r="http://schemas.openxmlformats.org/officeDocument/2006/relationships" r:id="rId4"/>
          </a:graphicData>
        </a:graphic>
      </p:graphicFrame>
      <p:graphicFrame>
        <p:nvGraphicFramePr>
          <p:cNvPr id="4" name="Object 3">
            <a:extLst>
              <a:ext uri="{FF2B5EF4-FFF2-40B4-BE49-F238E27FC236}">
                <a16:creationId xmlns="" xmlns:a16="http://schemas.microsoft.com/office/drawing/2014/main" id="{8C683BE7-04C6-40A3-B910-00036883F4D5}"/>
              </a:ext>
            </a:extLst>
          </p:cNvPr>
          <p:cNvGraphicFramePr/>
          <p:nvPr/>
        </p:nvGraphicFramePr>
        <p:xfrm>
          <a:off x="1007999" y="5399280"/>
          <a:ext cx="9307800" cy="2088719"/>
        </p:xfrm>
        <a:graphic>
          <a:graphicData uri="http://schemas.openxmlformats.org/presentationml/2006/ole">
            <mc:AlternateContent xmlns:mc="http://schemas.openxmlformats.org/markup-compatibility/2006">
              <mc:Choice xmlns:v="urn:schemas-microsoft-com:vml" Requires="v">
                <p:oleObj spid="_x0000_s54278" r:id="rId5" imgW="1047896" imgH="1047896" progId="">
                  <p:embed/>
                </p:oleObj>
              </mc:Choice>
              <mc:Fallback>
                <p:oleObj r:id="rId5" imgW="1047896" imgH="1047896" progId="">
                  <p:embed/>
                  <p:pic>
                    <p:nvPicPr>
                      <p:cNvPr id="4" name="Object 3">
                        <a:extLst>
                          <a:ext uri="{FF2B5EF4-FFF2-40B4-BE49-F238E27FC236}">
                            <a16:creationId xmlns="" xmlns:a16="http://schemas.microsoft.com/office/drawing/2014/main" id="{8C683BE7-04C6-40A3-B910-00036883F4D5}"/>
                          </a:ext>
                        </a:extLst>
                      </p:cNvPr>
                      <p:cNvPicPr/>
                      <p:nvPr/>
                    </p:nvPicPr>
                    <p:blipFill>
                      <a:blip r:embed="rId6"/>
                      <a:stretch>
                        <a:fillRect/>
                      </a:stretch>
                    </p:blipFill>
                    <p:spPr>
                      <a:xfrm>
                        <a:off x="1007999" y="5399280"/>
                        <a:ext cx="9307800" cy="2088719"/>
                      </a:xfrm>
                      <a:prstGeom prst="rect">
                        <a:avLst/>
                      </a:prstGeom>
                      <a:noFill/>
                      <a:ln>
                        <a:noFill/>
                      </a:ln>
                    </p:spPr>
                  </p:pic>
                </p:oleObj>
              </mc:Fallback>
            </mc:AlternateContent>
          </a:graphicData>
        </a:graphic>
      </p:graphicFrame>
      <p:pic>
        <p:nvPicPr>
          <p:cNvPr id="5" name="Immagine 4">
            <a:extLst>
              <a:ext uri="{FF2B5EF4-FFF2-40B4-BE49-F238E27FC236}">
                <a16:creationId xmlns="" xmlns:a16="http://schemas.microsoft.com/office/drawing/2014/main" id="{DFAFE255-D9BF-4515-967A-4043B63E6DA2}"/>
              </a:ext>
            </a:extLst>
          </p:cNvPr>
          <p:cNvPicPr>
            <a:picLocks noChangeAspect="1"/>
          </p:cNvPicPr>
          <p:nvPr/>
        </p:nvPicPr>
        <p:blipFill>
          <a:blip r:embed="rId7">
            <a:lum/>
            <a:alphaModFix/>
          </a:blip>
          <a:srcRect/>
          <a:stretch>
            <a:fillRect/>
          </a:stretch>
        </p:blipFill>
        <p:spPr>
          <a:xfrm>
            <a:off x="2592000" y="1512000"/>
            <a:ext cx="4824000" cy="4220639"/>
          </a:xfrm>
          <a:prstGeom prst="rect">
            <a:avLst/>
          </a:prstGeom>
          <a:noFill/>
          <a:ln>
            <a:noFill/>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name="page3">
    <p:spTree>
      <p:nvGrpSpPr>
        <p:cNvPr id="1" name=""/>
        <p:cNvGrpSpPr/>
        <p:nvPr/>
      </p:nvGrpSpPr>
      <p:grpSpPr>
        <a:xfrm>
          <a:off x="0" y="0"/>
          <a:ext cx="0" cy="0"/>
          <a:chOff x="0" y="0"/>
          <a:chExt cx="0" cy="0"/>
        </a:xfrm>
      </p:grpSpPr>
      <p:sp>
        <p:nvSpPr>
          <p:cNvPr id="6" name="Slide Number Placeholder 3">
            <a:extLst>
              <a:ext uri="{FF2B5EF4-FFF2-40B4-BE49-F238E27FC236}">
                <a16:creationId xmlns="" xmlns:a16="http://schemas.microsoft.com/office/drawing/2014/main" id="{F65A287C-F894-4B18-A209-3660A5BE1F88}"/>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70A06695-A449-438B-8D2B-278B6B1CD12B}"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3</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2C48EF93-7574-443A-B316-09B1ED895F80}"/>
              </a:ext>
            </a:extLst>
          </p:cNvPr>
          <p:cNvSpPr txBox="1">
            <a:spLocks noGrp="1"/>
          </p:cNvSpPr>
          <p:nvPr>
            <p:ph type="title" idx="4294967295"/>
          </p:nvPr>
        </p:nvSpPr>
        <p:spPr>
          <a:xfrm>
            <a:off x="792000" y="280080"/>
            <a:ext cx="5688000" cy="7063920"/>
          </a:xfrm>
        </p:spPr>
        <p:txBody>
          <a:bodyPr/>
          <a:lstStyle/>
          <a:p>
            <a:pPr lvl="0"/>
            <a:r>
              <a:rPr lang="it-IT" sz="6000" dirty="0">
                <a:solidFill>
                  <a:srgbClr val="2A6099"/>
                </a:solidFill>
                <a:cs typeface="Tahoma" pitchFamily="2"/>
              </a:rPr>
              <a:t>T</a:t>
            </a:r>
            <a:r>
              <a:rPr lang="it-IT" sz="6000" dirty="0" smtClean="0">
                <a:solidFill>
                  <a:srgbClr val="2A6099"/>
                </a:solidFill>
                <a:cs typeface="Tahoma" pitchFamily="2"/>
              </a:rPr>
              <a:t>he </a:t>
            </a:r>
            <a:r>
              <a:rPr lang="it-IT" sz="6000" dirty="0" err="1">
                <a:solidFill>
                  <a:srgbClr val="2A6099"/>
                </a:solidFill>
                <a:cs typeface="Tahoma" pitchFamily="2"/>
              </a:rPr>
              <a:t>origins</a:t>
            </a:r>
            <a:r>
              <a:rPr lang="it-IT" sz="5400" dirty="0">
                <a:solidFill>
                  <a:srgbClr val="2A6099"/>
                </a:solidFill>
                <a:cs typeface="Tahoma" pitchFamily="2"/>
              </a:rPr>
              <a:t/>
            </a:r>
            <a:br>
              <a:rPr lang="it-IT" sz="5400" dirty="0">
                <a:solidFill>
                  <a:srgbClr val="2A6099"/>
                </a:solidFill>
                <a:cs typeface="Tahoma" pitchFamily="2"/>
              </a:rPr>
            </a:br>
            <a:r>
              <a:rPr lang="it-IT" sz="5400" dirty="0">
                <a:solidFill>
                  <a:srgbClr val="2A6099"/>
                </a:solidFill>
                <a:cs typeface="Tahoma" pitchFamily="2"/>
              </a:rPr>
              <a:t/>
            </a:r>
            <a:br>
              <a:rPr lang="it-IT" sz="5400" dirty="0">
                <a:solidFill>
                  <a:srgbClr val="2A6099"/>
                </a:solidFill>
                <a:cs typeface="Tahoma" pitchFamily="2"/>
              </a:rPr>
            </a:br>
            <a:r>
              <a:rPr lang="it-IT" sz="3600" dirty="0" err="1">
                <a:solidFill>
                  <a:srgbClr val="2A6099"/>
                </a:solidFill>
                <a:latin typeface="Arial" pitchFamily="34"/>
                <a:cs typeface="Arial" pitchFamily="34"/>
              </a:rPr>
              <a:t>As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reported</a:t>
            </a:r>
            <a:r>
              <a:rPr lang="it-IT" sz="3600" dirty="0">
                <a:solidFill>
                  <a:srgbClr val="2A6099"/>
                </a:solidFill>
                <a:latin typeface="Arial" pitchFamily="34"/>
                <a:cs typeface="Arial" pitchFamily="34"/>
              </a:rPr>
              <a:t> by </a:t>
            </a:r>
            <a:r>
              <a:rPr lang="it-IT" sz="3600" dirty="0" err="1">
                <a:solidFill>
                  <a:srgbClr val="2A6099"/>
                </a:solidFill>
                <a:latin typeface="Arial" pitchFamily="34"/>
                <a:cs typeface="Arial" pitchFamily="34"/>
              </a:rPr>
              <a:t>various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sources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its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origin</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is</a:t>
            </a:r>
            <a:r>
              <a:rPr lang="it-IT" sz="3600" dirty="0">
                <a:solidFill>
                  <a:srgbClr val="2A6099"/>
                </a:solidFill>
                <a:latin typeface="Arial" pitchFamily="34"/>
                <a:cs typeface="Arial" pitchFamily="34"/>
              </a:rPr>
              <a:t> to be </a:t>
            </a:r>
            <a:r>
              <a:rPr lang="it-IT" sz="3600" dirty="0" err="1">
                <a:solidFill>
                  <a:srgbClr val="2A6099"/>
                </a:solidFill>
                <a:latin typeface="Arial" pitchFamily="34"/>
                <a:cs typeface="Arial" pitchFamily="34"/>
              </a:rPr>
              <a:t>found</a:t>
            </a:r>
            <a:r>
              <a:rPr lang="it-IT" sz="3600" dirty="0">
                <a:solidFill>
                  <a:srgbClr val="2A6099"/>
                </a:solidFill>
                <a:latin typeface="Arial" pitchFamily="34"/>
                <a:cs typeface="Arial" pitchFamily="34"/>
              </a:rPr>
              <a:t> in </a:t>
            </a:r>
            <a:r>
              <a:rPr lang="it-IT" sz="3600" dirty="0" err="1">
                <a:solidFill>
                  <a:srgbClr val="2A6099"/>
                </a:solidFill>
                <a:latin typeface="Arial" pitchFamily="34"/>
                <a:cs typeface="Arial" pitchFamily="34"/>
              </a:rPr>
              <a:t>ancient</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times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it</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is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thought</a:t>
            </a:r>
            <a:r>
              <a:rPr lang="it-IT" sz="3600" dirty="0">
                <a:solidFill>
                  <a:srgbClr val="2A6099"/>
                </a:solidFill>
                <a:latin typeface="Arial" pitchFamily="34"/>
                <a:cs typeface="Arial" pitchFamily="34"/>
              </a:rPr>
              <a:t> to </a:t>
            </a:r>
            <a:r>
              <a:rPr lang="it-IT" sz="3600" dirty="0" err="1">
                <a:solidFill>
                  <a:srgbClr val="2A6099"/>
                </a:solidFill>
                <a:latin typeface="Arial" pitchFamily="34"/>
                <a:cs typeface="Arial" pitchFamily="34"/>
              </a:rPr>
              <a:t>have</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arrived</a:t>
            </a:r>
            <a:r>
              <a:rPr lang="it-IT" sz="3600" dirty="0">
                <a:solidFill>
                  <a:srgbClr val="2A6099"/>
                </a:solidFill>
                <a:latin typeface="Arial" pitchFamily="34"/>
                <a:cs typeface="Arial" pitchFamily="34"/>
              </a:rPr>
              <a:t> in </a:t>
            </a:r>
            <a:r>
              <a:rPr lang="it-IT" sz="3600" dirty="0" err="1">
                <a:solidFill>
                  <a:srgbClr val="2A6099"/>
                </a:solidFill>
                <a:latin typeface="Arial" pitchFamily="34"/>
                <a:cs typeface="Arial" pitchFamily="34"/>
              </a:rPr>
              <a:t>Sardinia</a:t>
            </a:r>
            <a:r>
              <a:rPr lang="it-IT" sz="3600" dirty="0">
                <a:solidFill>
                  <a:srgbClr val="2A6099"/>
                </a:solidFill>
                <a:latin typeface="Arial" pitchFamily="34"/>
                <a:cs typeface="Arial" pitchFamily="34"/>
              </a:rPr>
              <a:t> with the </a:t>
            </a:r>
            <a:r>
              <a:rPr lang="it-IT" sz="3600" dirty="0" err="1">
                <a:solidFill>
                  <a:srgbClr val="2A6099"/>
                </a:solidFill>
                <a:latin typeface="Arial" pitchFamily="34"/>
                <a:cs typeface="Arial" pitchFamily="34"/>
              </a:rPr>
              <a:t>Byzantines</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who</a:t>
            </a:r>
            <a:r>
              <a:rPr lang="it-IT" sz="3600" dirty="0">
                <a:solidFill>
                  <a:srgbClr val="2A6099"/>
                </a:solidFill>
                <a:latin typeface="Arial" pitchFamily="34"/>
                <a:cs typeface="Arial" pitchFamily="34"/>
              </a:rPr>
              <a:t> </a:t>
            </a:r>
            <a:r>
              <a:rPr lang="it-IT" sz="3600" dirty="0" err="1">
                <a:solidFill>
                  <a:srgbClr val="2A6099"/>
                </a:solidFill>
                <a:latin typeface="Arial" pitchFamily="34"/>
                <a:cs typeface="Arial" pitchFamily="34"/>
              </a:rPr>
              <a:t>dominated</a:t>
            </a:r>
            <a:r>
              <a:rPr lang="it-IT" sz="3600" dirty="0">
                <a:solidFill>
                  <a:srgbClr val="2A6099"/>
                </a:solidFill>
                <a:latin typeface="Arial" pitchFamily="34"/>
                <a:cs typeface="Arial" pitchFamily="34"/>
              </a:rPr>
              <a:t> the </a:t>
            </a:r>
            <a:r>
              <a:rPr lang="it-IT" sz="3600" dirty="0" err="1">
                <a:solidFill>
                  <a:srgbClr val="2A6099"/>
                </a:solidFill>
                <a:latin typeface="Arial" pitchFamily="34"/>
                <a:cs typeface="Arial" pitchFamily="34"/>
              </a:rPr>
              <a:t>island</a:t>
            </a:r>
            <a:r>
              <a:rPr lang="it-IT" sz="3600" dirty="0">
                <a:solidFill>
                  <a:srgbClr val="2A6099"/>
                </a:solidFill>
                <a:latin typeface="Arial" pitchFamily="34"/>
                <a:cs typeface="Arial" pitchFamily="34"/>
              </a:rPr>
              <a:t> from 534 d.C.</a:t>
            </a:r>
          </a:p>
        </p:txBody>
      </p:sp>
      <p:pic>
        <p:nvPicPr>
          <p:cNvPr id="3" name="Immagine 2">
            <a:extLst>
              <a:ext uri="{FF2B5EF4-FFF2-40B4-BE49-F238E27FC236}">
                <a16:creationId xmlns="" xmlns:a16="http://schemas.microsoft.com/office/drawing/2014/main" id="{593EB9BC-30E5-47C0-B263-FDE65537E2AD}"/>
              </a:ext>
            </a:extLst>
          </p:cNvPr>
          <p:cNvPicPr>
            <a:picLocks noChangeAspect="1"/>
          </p:cNvPicPr>
          <p:nvPr/>
        </p:nvPicPr>
        <p:blipFill>
          <a:blip r:embed="rId3">
            <a:lum/>
            <a:alphaModFix/>
          </a:blip>
          <a:srcRect/>
          <a:stretch>
            <a:fillRect/>
          </a:stretch>
        </p:blipFill>
        <p:spPr>
          <a:xfrm>
            <a:off x="6478920" y="2592000"/>
            <a:ext cx="3097080" cy="2304000"/>
          </a:xfrm>
          <a:prstGeom prst="rect">
            <a:avLst/>
          </a:prstGeom>
          <a:noFill/>
          <a:ln>
            <a:noFill/>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name="page4">
    <p:spTree>
      <p:nvGrpSpPr>
        <p:cNvPr id="1" name=""/>
        <p:cNvGrpSpPr/>
        <p:nvPr/>
      </p:nvGrpSpPr>
      <p:grpSpPr>
        <a:xfrm>
          <a:off x="0" y="0"/>
          <a:ext cx="0" cy="0"/>
          <a:chOff x="0" y="0"/>
          <a:chExt cx="0" cy="0"/>
        </a:xfrm>
      </p:grpSpPr>
      <p:sp>
        <p:nvSpPr>
          <p:cNvPr id="8" name="Slide Number Placeholder 3">
            <a:extLst>
              <a:ext uri="{FF2B5EF4-FFF2-40B4-BE49-F238E27FC236}">
                <a16:creationId xmlns="" xmlns:a16="http://schemas.microsoft.com/office/drawing/2014/main" id="{1B3F3A24-8B96-483A-A4CE-38D5BB2448D6}"/>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271118F1-C809-40CE-ADDF-4BEA998CAF33}"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4</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17F06684-C033-47CC-86C3-DD0ABCC33D8A}"/>
              </a:ext>
            </a:extLst>
          </p:cNvPr>
          <p:cNvSpPr txBox="1">
            <a:spLocks noGrp="1"/>
          </p:cNvSpPr>
          <p:nvPr>
            <p:ph type="title" idx="4294967295"/>
          </p:nvPr>
        </p:nvSpPr>
        <p:spPr>
          <a:xfrm>
            <a:off x="700560" y="446039"/>
            <a:ext cx="8678880" cy="1199880"/>
          </a:xfrm>
        </p:spPr>
        <p:txBody>
          <a:bodyPr/>
          <a:lstStyle/>
          <a:p>
            <a:pPr lvl="0"/>
            <a:r>
              <a:rPr lang="it-IT" sz="5400">
                <a:solidFill>
                  <a:srgbClr val="E16173"/>
                </a:solidFill>
                <a:cs typeface="Tahoma" pitchFamily="2"/>
              </a:rPr>
              <a:t>The meaning</a:t>
            </a:r>
          </a:p>
        </p:txBody>
      </p:sp>
      <p:graphicFrame>
        <p:nvGraphicFramePr>
          <p:cNvPr id="3" name="Object 2">
            <a:extLst>
              <a:ext uri="{FF2B5EF4-FFF2-40B4-BE49-F238E27FC236}">
                <a16:creationId xmlns="" xmlns:a16="http://schemas.microsoft.com/office/drawing/2014/main" id="{A25007AF-C6F3-4427-9330-4C5645A1D6AF}"/>
              </a:ext>
            </a:extLst>
          </p:cNvPr>
          <p:cNvGraphicFramePr/>
          <p:nvPr/>
        </p:nvGraphicFramePr>
        <p:xfrm>
          <a:off x="648000" y="3960000"/>
          <a:ext cx="9524160" cy="2808000"/>
        </p:xfrm>
        <a:graphic>
          <a:graphicData uri="http://schemas.openxmlformats.org/presentationml/2006/ole">
            <mc:AlternateContent xmlns:mc="http://schemas.openxmlformats.org/markup-compatibility/2006">
              <mc:Choice xmlns:v="urn:schemas-microsoft-com:vml" Requires="v">
                <p:oleObj spid="_x0000_s58374" r:id="rId4" imgW="1047896" imgH="1047896" progId="">
                  <p:embed/>
                </p:oleObj>
              </mc:Choice>
              <mc:Fallback>
                <p:oleObj r:id="rId4" imgW="1047896" imgH="1047896" progId="">
                  <p:embed/>
                  <p:pic>
                    <p:nvPicPr>
                      <p:cNvPr id="3" name="Object 2">
                        <a:extLst>
                          <a:ext uri="{FF2B5EF4-FFF2-40B4-BE49-F238E27FC236}">
                            <a16:creationId xmlns="" xmlns:a16="http://schemas.microsoft.com/office/drawing/2014/main" id="{A25007AF-C6F3-4427-9330-4C5645A1D6AF}"/>
                          </a:ext>
                        </a:extLst>
                      </p:cNvPr>
                      <p:cNvPicPr/>
                      <p:nvPr/>
                    </p:nvPicPr>
                    <p:blipFill>
                      <a:blip r:embed="rId5"/>
                      <a:stretch>
                        <a:fillRect/>
                      </a:stretch>
                    </p:blipFill>
                    <p:spPr>
                      <a:xfrm>
                        <a:off x="648000" y="3960000"/>
                        <a:ext cx="9524160" cy="2808000"/>
                      </a:xfrm>
                      <a:prstGeom prst="rect">
                        <a:avLst/>
                      </a:prstGeom>
                      <a:noFill/>
                      <a:ln>
                        <a:noFill/>
                      </a:ln>
                    </p:spPr>
                  </p:pic>
                </p:oleObj>
              </mc:Fallback>
            </mc:AlternateContent>
          </a:graphicData>
        </a:graphic>
      </p:graphicFrame>
      <p:pic>
        <p:nvPicPr>
          <p:cNvPr id="4" name="Immagine 3">
            <a:extLst>
              <a:ext uri="{FF2B5EF4-FFF2-40B4-BE49-F238E27FC236}">
                <a16:creationId xmlns="" xmlns:a16="http://schemas.microsoft.com/office/drawing/2014/main" id="{8B8C3560-E2CF-4FEE-AFE5-26013F3EE762}"/>
              </a:ext>
            </a:extLst>
          </p:cNvPr>
          <p:cNvPicPr>
            <a:picLocks noChangeAspect="1"/>
          </p:cNvPicPr>
          <p:nvPr/>
        </p:nvPicPr>
        <p:blipFill>
          <a:blip r:embed="rId6">
            <a:lum/>
            <a:alphaModFix/>
          </a:blip>
          <a:srcRect/>
          <a:stretch>
            <a:fillRect/>
          </a:stretch>
        </p:blipFill>
        <p:spPr>
          <a:xfrm>
            <a:off x="5406840" y="1785240"/>
            <a:ext cx="4025159" cy="2678760"/>
          </a:xfrm>
          <a:prstGeom prst="rect">
            <a:avLst/>
          </a:prstGeom>
          <a:noFill/>
          <a:ln>
            <a:noFill/>
          </a:ln>
        </p:spPr>
      </p:pic>
      <p:pic>
        <p:nvPicPr>
          <p:cNvPr id="5" name="Immagine 4">
            <a:extLst>
              <a:ext uri="{FF2B5EF4-FFF2-40B4-BE49-F238E27FC236}">
                <a16:creationId xmlns="" xmlns:a16="http://schemas.microsoft.com/office/drawing/2014/main" id="{FA952839-EF08-4FF7-B0ED-1DE9595811B6}"/>
              </a:ext>
            </a:extLst>
          </p:cNvPr>
          <p:cNvPicPr>
            <a:picLocks noChangeAspect="1"/>
          </p:cNvPicPr>
          <p:nvPr/>
        </p:nvPicPr>
        <p:blipFill>
          <a:blip r:embed="rId7">
            <a:lum/>
            <a:alphaModFix/>
          </a:blip>
          <a:srcRect/>
          <a:stretch>
            <a:fillRect/>
          </a:stretch>
        </p:blipFill>
        <p:spPr>
          <a:xfrm>
            <a:off x="1036800" y="1783440"/>
            <a:ext cx="4289040" cy="2680560"/>
          </a:xfrm>
          <a:prstGeom prst="rect">
            <a:avLst/>
          </a:prstGeom>
          <a:noFill/>
          <a:ln>
            <a:noFill/>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name="page5">
    <p:spTree>
      <p:nvGrpSpPr>
        <p:cNvPr id="1" name=""/>
        <p:cNvGrpSpPr/>
        <p:nvPr/>
      </p:nvGrpSpPr>
      <p:grpSpPr>
        <a:xfrm>
          <a:off x="0" y="0"/>
          <a:ext cx="0" cy="0"/>
          <a:chOff x="0" y="0"/>
          <a:chExt cx="0" cy="0"/>
        </a:xfrm>
      </p:grpSpPr>
      <p:sp>
        <p:nvSpPr>
          <p:cNvPr id="7" name="Slide Number Placeholder 3">
            <a:extLst>
              <a:ext uri="{FF2B5EF4-FFF2-40B4-BE49-F238E27FC236}">
                <a16:creationId xmlns="" xmlns:a16="http://schemas.microsoft.com/office/drawing/2014/main" id="{296380F9-CF43-431D-A6E4-446C27D06C3D}"/>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86CFB7E-F51D-4EF6-A4F5-F06730DC7F3B}"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5</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F380D3DB-9B3A-4EC1-9CE5-AD242D2EA28C}"/>
              </a:ext>
            </a:extLst>
          </p:cNvPr>
          <p:cNvSpPr txBox="1">
            <a:spLocks noGrp="1"/>
          </p:cNvSpPr>
          <p:nvPr>
            <p:ph type="title" idx="4294967295"/>
          </p:nvPr>
        </p:nvSpPr>
        <p:spPr>
          <a:xfrm>
            <a:off x="897119" y="168120"/>
            <a:ext cx="8678880" cy="1775880"/>
          </a:xfrm>
        </p:spPr>
        <p:txBody>
          <a:bodyPr/>
          <a:lstStyle/>
          <a:p>
            <a:pPr lvl="0"/>
            <a:r>
              <a:rPr lang="en-US">
                <a:solidFill>
                  <a:srgbClr val="5983B0"/>
                </a:solidFill>
                <a:latin typeface="inherit" pitchFamily="2"/>
              </a:rPr>
              <a:t>We find it represented</a:t>
            </a:r>
            <a:br>
              <a:rPr lang="en-US">
                <a:solidFill>
                  <a:srgbClr val="5983B0"/>
                </a:solidFill>
                <a:latin typeface="inherit" pitchFamily="2"/>
              </a:rPr>
            </a:br>
            <a:r>
              <a:rPr lang="en-US">
                <a:solidFill>
                  <a:srgbClr val="5983B0"/>
                </a:solidFill>
                <a:latin typeface="inherit" pitchFamily="2"/>
              </a:rPr>
              <a:t> in ceramic</a:t>
            </a:r>
          </a:p>
        </p:txBody>
      </p:sp>
      <p:sp>
        <p:nvSpPr>
          <p:cNvPr id="3" name="Text Placeholder 2">
            <a:extLst>
              <a:ext uri="{FF2B5EF4-FFF2-40B4-BE49-F238E27FC236}">
                <a16:creationId xmlns="" xmlns:a16="http://schemas.microsoft.com/office/drawing/2014/main" id="{4F17B439-78A3-4319-8220-A224F4EE48C6}"/>
              </a:ext>
            </a:extLst>
          </p:cNvPr>
          <p:cNvSpPr txBox="1">
            <a:spLocks noGrp="1"/>
          </p:cNvSpPr>
          <p:nvPr>
            <p:ph type="body" idx="4294967295"/>
          </p:nvPr>
        </p:nvSpPr>
        <p:spPr>
          <a:xfrm>
            <a:off x="864000" y="2592000"/>
            <a:ext cx="8537040" cy="3594240"/>
          </a:xfrm>
        </p:spPr>
        <p:txBody>
          <a:bodyPr/>
          <a:lstStyle/>
          <a:p>
            <a:endParaRPr lang="it-IT"/>
          </a:p>
        </p:txBody>
      </p:sp>
      <p:pic>
        <p:nvPicPr>
          <p:cNvPr id="4" name="Immagine 3">
            <a:extLst>
              <a:ext uri="{FF2B5EF4-FFF2-40B4-BE49-F238E27FC236}">
                <a16:creationId xmlns="" xmlns:a16="http://schemas.microsoft.com/office/drawing/2014/main" id="{EA6E6A54-277D-4EB2-B81A-ADC81F469F5E}"/>
              </a:ext>
            </a:extLst>
          </p:cNvPr>
          <p:cNvPicPr>
            <a:picLocks noChangeAspect="1"/>
          </p:cNvPicPr>
          <p:nvPr/>
        </p:nvPicPr>
        <p:blipFill>
          <a:blip r:embed="rId3">
            <a:lum/>
            <a:alphaModFix/>
          </a:blip>
          <a:srcRect/>
          <a:stretch>
            <a:fillRect/>
          </a:stretch>
        </p:blipFill>
        <p:spPr>
          <a:xfrm>
            <a:off x="737937" y="1888560"/>
            <a:ext cx="8663103" cy="4447440"/>
          </a:xfrm>
          <a:prstGeom prst="rect">
            <a:avLst/>
          </a:prstGeom>
          <a:noFill/>
          <a:ln>
            <a:noFill/>
          </a:ln>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name="page6">
    <p:spTree>
      <p:nvGrpSpPr>
        <p:cNvPr id="1" name=""/>
        <p:cNvGrpSpPr/>
        <p:nvPr/>
      </p:nvGrpSpPr>
      <p:grpSpPr>
        <a:xfrm>
          <a:off x="0" y="0"/>
          <a:ext cx="0" cy="0"/>
          <a:chOff x="0" y="0"/>
          <a:chExt cx="0" cy="0"/>
        </a:xfrm>
      </p:grpSpPr>
      <p:sp>
        <p:nvSpPr>
          <p:cNvPr id="7" name="Slide Number Placeholder 3">
            <a:extLst>
              <a:ext uri="{FF2B5EF4-FFF2-40B4-BE49-F238E27FC236}">
                <a16:creationId xmlns="" xmlns:a16="http://schemas.microsoft.com/office/drawing/2014/main" id="{8DBA3BEE-B50C-4EB0-87FC-D4832083B79C}"/>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4CD4B10-A641-44D4-A064-6E6846CC0A83}"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6</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FB5340D9-3EC8-4657-A631-2A83C71B5C1F}"/>
              </a:ext>
            </a:extLst>
          </p:cNvPr>
          <p:cNvSpPr txBox="1">
            <a:spLocks noGrp="1"/>
          </p:cNvSpPr>
          <p:nvPr>
            <p:ph type="title" idx="4294967295"/>
          </p:nvPr>
        </p:nvSpPr>
        <p:spPr>
          <a:xfrm>
            <a:off x="700560" y="446039"/>
            <a:ext cx="8678880" cy="1199880"/>
          </a:xfrm>
        </p:spPr>
        <p:txBody>
          <a:bodyPr/>
          <a:lstStyle/>
          <a:p>
            <a:pPr lvl="0"/>
            <a:r>
              <a:rPr lang="it-IT">
                <a:cs typeface="Tahoma" pitchFamily="2"/>
              </a:rPr>
              <a:t>...in textile</a:t>
            </a:r>
          </a:p>
        </p:txBody>
      </p:sp>
      <p:graphicFrame>
        <p:nvGraphicFramePr>
          <p:cNvPr id="3" name="Chart Placeholder 2">
            <a:extLst>
              <a:ext uri="{FF2B5EF4-FFF2-40B4-BE49-F238E27FC236}">
                <a16:creationId xmlns="" xmlns:a16="http://schemas.microsoft.com/office/drawing/2014/main" id="{A7CAB569-E8C1-49CB-A932-41B170D40122}"/>
              </a:ext>
            </a:extLst>
          </p:cNvPr>
          <p:cNvGraphicFramePr>
            <a:graphicFrameLocks noGrp="1"/>
          </p:cNvGraphicFramePr>
          <p:nvPr>
            <p:ph type="chart" idx="4294967295"/>
          </p:nvPr>
        </p:nvGraphicFramePr>
        <p:xfrm>
          <a:off x="12103920" y="8938800"/>
          <a:ext cx="1743839" cy="761759"/>
        </p:xfrm>
        <a:graphic>
          <a:graphicData uri="http://schemas.openxmlformats.org/drawingml/2006/chart">
            <c:chart xmlns:c="http://schemas.openxmlformats.org/drawingml/2006/chart" xmlns:r="http://schemas.openxmlformats.org/officeDocument/2006/relationships" r:id="rId3"/>
          </a:graphicData>
        </a:graphic>
      </p:graphicFrame>
      <p:pic>
        <p:nvPicPr>
          <p:cNvPr id="4" name="Immagine 3">
            <a:extLst>
              <a:ext uri="{FF2B5EF4-FFF2-40B4-BE49-F238E27FC236}">
                <a16:creationId xmlns="" xmlns:a16="http://schemas.microsoft.com/office/drawing/2014/main" id="{03F4DF28-C17C-406F-85FB-B92E09E05092}"/>
              </a:ext>
            </a:extLst>
          </p:cNvPr>
          <p:cNvPicPr>
            <a:picLocks noChangeAspect="1"/>
          </p:cNvPicPr>
          <p:nvPr/>
        </p:nvPicPr>
        <p:blipFill>
          <a:blip r:embed="rId4">
            <a:lum/>
            <a:alphaModFix/>
          </a:blip>
          <a:srcRect/>
          <a:stretch>
            <a:fillRect/>
          </a:stretch>
        </p:blipFill>
        <p:spPr>
          <a:xfrm>
            <a:off x="1395720" y="1728000"/>
            <a:ext cx="7676280" cy="4536000"/>
          </a:xfrm>
          <a:prstGeom prst="rect">
            <a:avLst/>
          </a:prstGeom>
          <a:noFill/>
          <a:ln>
            <a:noFill/>
          </a:ln>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name="page7">
    <p:spTree>
      <p:nvGrpSpPr>
        <p:cNvPr id="1" name=""/>
        <p:cNvGrpSpPr/>
        <p:nvPr/>
      </p:nvGrpSpPr>
      <p:grpSpPr>
        <a:xfrm>
          <a:off x="0" y="0"/>
          <a:ext cx="0" cy="0"/>
          <a:chOff x="0" y="0"/>
          <a:chExt cx="0" cy="0"/>
        </a:xfrm>
      </p:grpSpPr>
      <p:sp>
        <p:nvSpPr>
          <p:cNvPr id="7" name="Slide Number Placeholder 3">
            <a:extLst>
              <a:ext uri="{FF2B5EF4-FFF2-40B4-BE49-F238E27FC236}">
                <a16:creationId xmlns="" xmlns:a16="http://schemas.microsoft.com/office/drawing/2014/main" id="{263FEDF4-D7B6-46F6-B97E-C37C0E5AA72F}"/>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1F30C18F-28BD-4FBF-ADA5-994B744A0857}"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7</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9D3A4C50-9CEA-4092-8ABF-973A06CDA086}"/>
              </a:ext>
            </a:extLst>
          </p:cNvPr>
          <p:cNvSpPr txBox="1">
            <a:spLocks noGrp="1"/>
          </p:cNvSpPr>
          <p:nvPr>
            <p:ph type="title" idx="4294967295"/>
          </p:nvPr>
        </p:nvSpPr>
        <p:spPr>
          <a:xfrm>
            <a:off x="753119" y="76680"/>
            <a:ext cx="8678880" cy="1478879"/>
          </a:xfrm>
        </p:spPr>
        <p:txBody>
          <a:bodyPr/>
          <a:lstStyle/>
          <a:p>
            <a:pPr lvl="0"/>
            <a:r>
              <a:rPr lang="it-IT" sz="6000">
                <a:solidFill>
                  <a:srgbClr val="3FAF46"/>
                </a:solidFill>
                <a:cs typeface="Tahoma" pitchFamily="2"/>
              </a:rPr>
              <a:t>...in chests</a:t>
            </a:r>
            <a:r>
              <a:rPr lang="it-IT">
                <a:cs typeface="Tahoma" pitchFamily="2"/>
              </a:rPr>
              <a:t/>
            </a:r>
            <a:br>
              <a:rPr lang="it-IT">
                <a:cs typeface="Tahoma" pitchFamily="2"/>
              </a:rPr>
            </a:br>
            <a:endParaRPr lang="it-IT">
              <a:cs typeface="Tahoma" pitchFamily="2"/>
            </a:endParaRPr>
          </a:p>
        </p:txBody>
      </p:sp>
      <p:sp>
        <p:nvSpPr>
          <p:cNvPr id="3" name="Text Placeholder 2">
            <a:extLst>
              <a:ext uri="{FF2B5EF4-FFF2-40B4-BE49-F238E27FC236}">
                <a16:creationId xmlns="" xmlns:a16="http://schemas.microsoft.com/office/drawing/2014/main" id="{344BA6FE-6749-4368-B32E-A1148BB06346}"/>
              </a:ext>
            </a:extLst>
          </p:cNvPr>
          <p:cNvSpPr txBox="1">
            <a:spLocks noGrp="1"/>
          </p:cNvSpPr>
          <p:nvPr>
            <p:ph type="body" idx="4294967295"/>
          </p:nvPr>
        </p:nvSpPr>
        <p:spPr>
          <a:xfrm>
            <a:off x="700560" y="1841039"/>
            <a:ext cx="8678880" cy="4453200"/>
          </a:xfrm>
        </p:spPr>
        <p:txBody>
          <a:bodyPr/>
          <a:lstStyle/>
          <a:p>
            <a:endParaRPr lang="it-IT"/>
          </a:p>
        </p:txBody>
      </p:sp>
      <p:pic>
        <p:nvPicPr>
          <p:cNvPr id="4" name="Immagine 3">
            <a:extLst>
              <a:ext uri="{FF2B5EF4-FFF2-40B4-BE49-F238E27FC236}">
                <a16:creationId xmlns="" xmlns:a16="http://schemas.microsoft.com/office/drawing/2014/main" id="{2886F700-06AF-4CA5-AE70-F1548FCF4F6E}"/>
              </a:ext>
            </a:extLst>
          </p:cNvPr>
          <p:cNvPicPr>
            <a:picLocks noChangeAspect="1"/>
          </p:cNvPicPr>
          <p:nvPr/>
        </p:nvPicPr>
        <p:blipFill>
          <a:blip r:embed="rId3">
            <a:lum/>
            <a:alphaModFix/>
          </a:blip>
          <a:srcRect/>
          <a:stretch>
            <a:fillRect/>
          </a:stretch>
        </p:blipFill>
        <p:spPr>
          <a:xfrm>
            <a:off x="700560" y="1296000"/>
            <a:ext cx="8678880" cy="5493960"/>
          </a:xfrm>
          <a:prstGeom prst="rect">
            <a:avLst/>
          </a:prstGeom>
          <a:noFill/>
          <a:ln>
            <a:noFill/>
          </a:ln>
        </p:spPr>
      </p:pic>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name="page8">
    <p:spTree>
      <p:nvGrpSpPr>
        <p:cNvPr id="1" name=""/>
        <p:cNvGrpSpPr/>
        <p:nvPr/>
      </p:nvGrpSpPr>
      <p:grpSpPr>
        <a:xfrm>
          <a:off x="0" y="0"/>
          <a:ext cx="0" cy="0"/>
          <a:chOff x="0" y="0"/>
          <a:chExt cx="0" cy="0"/>
        </a:xfrm>
      </p:grpSpPr>
      <p:sp>
        <p:nvSpPr>
          <p:cNvPr id="6" name="Slide Number Placeholder 3">
            <a:extLst>
              <a:ext uri="{FF2B5EF4-FFF2-40B4-BE49-F238E27FC236}">
                <a16:creationId xmlns="" xmlns:a16="http://schemas.microsoft.com/office/drawing/2014/main" id="{D393E046-5F17-423A-B70B-65DB01916BC9}"/>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AF24329A-1280-4150-9666-D463B8AB9A1C}"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8</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607AAFFD-54B5-44C3-8EA5-1F72196688DC}"/>
              </a:ext>
            </a:extLst>
          </p:cNvPr>
          <p:cNvSpPr txBox="1">
            <a:spLocks noGrp="1"/>
          </p:cNvSpPr>
          <p:nvPr>
            <p:ph type="title" idx="4294967295"/>
          </p:nvPr>
        </p:nvSpPr>
        <p:spPr>
          <a:xfrm>
            <a:off x="700560" y="446039"/>
            <a:ext cx="8678880" cy="1199880"/>
          </a:xfrm>
        </p:spPr>
        <p:txBody>
          <a:bodyPr/>
          <a:lstStyle/>
          <a:p>
            <a:pPr lvl="0"/>
            <a:r>
              <a:rPr lang="it-IT" sz="5400">
                <a:cs typeface="Tahoma" pitchFamily="2"/>
              </a:rPr>
              <a:t>in the baskets</a:t>
            </a:r>
          </a:p>
        </p:txBody>
      </p:sp>
      <p:pic>
        <p:nvPicPr>
          <p:cNvPr id="3" name="Immagine 2">
            <a:extLst>
              <a:ext uri="{FF2B5EF4-FFF2-40B4-BE49-F238E27FC236}">
                <a16:creationId xmlns="" xmlns:a16="http://schemas.microsoft.com/office/drawing/2014/main" id="{901D10B6-DB25-4F81-BA1E-701180817008}"/>
              </a:ext>
            </a:extLst>
          </p:cNvPr>
          <p:cNvPicPr>
            <a:picLocks noChangeAspect="1"/>
          </p:cNvPicPr>
          <p:nvPr/>
        </p:nvPicPr>
        <p:blipFill>
          <a:blip r:embed="rId3">
            <a:lum/>
            <a:alphaModFix/>
          </a:blip>
          <a:srcRect/>
          <a:stretch>
            <a:fillRect/>
          </a:stretch>
        </p:blipFill>
        <p:spPr>
          <a:xfrm>
            <a:off x="2380680" y="1501920"/>
            <a:ext cx="4963320" cy="5770079"/>
          </a:xfrm>
          <a:prstGeom prst="rect">
            <a:avLst/>
          </a:prstGeom>
          <a:noFill/>
          <a:ln>
            <a:noFill/>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name="page9">
    <p:spTree>
      <p:nvGrpSpPr>
        <p:cNvPr id="1" name=""/>
        <p:cNvGrpSpPr/>
        <p:nvPr/>
      </p:nvGrpSpPr>
      <p:grpSpPr>
        <a:xfrm>
          <a:off x="0" y="0"/>
          <a:ext cx="0" cy="0"/>
          <a:chOff x="0" y="0"/>
          <a:chExt cx="0" cy="0"/>
        </a:xfrm>
      </p:grpSpPr>
      <p:sp>
        <p:nvSpPr>
          <p:cNvPr id="8" name="Slide Number Placeholder 3">
            <a:extLst>
              <a:ext uri="{FF2B5EF4-FFF2-40B4-BE49-F238E27FC236}">
                <a16:creationId xmlns="" xmlns:a16="http://schemas.microsoft.com/office/drawing/2014/main" id="{90C4B1EA-A1D2-42C2-9C7F-69B1484C6A0F}"/>
              </a:ext>
            </a:extLst>
          </p:cNvPr>
          <p:cNvSpPr txBox="1">
            <a:spLocks noGrp="1"/>
          </p:cNvSpPr>
          <p:nvPr/>
        </p:nvSpPr>
        <p:spPr>
          <a:xfrm>
            <a:off x="7621560" y="7146720"/>
            <a:ext cx="2348280" cy="521280"/>
          </a:xfrm>
          <a:prstGeom prst="rect">
            <a:avLst/>
          </a:prstGeom>
          <a:noFill/>
          <a:ln/>
        </p:spPr>
        <p:txBody>
          <a:bodyPr lIns="0" tIns="0" rIns="0" bIns="0" anchorCtr="0">
            <a:noAutofit/>
          </a:bodyPr>
          <a:lstStyle/>
          <a:p>
            <a:pPr marL="0" marR="0" lvl="0" indent="0" algn="r" defTabSz="914400" rtl="0" eaLnBrk="1" fontAlgn="auto" latinLnBrk="0" hangingPunct="0">
              <a:lnSpc>
                <a:spcPct val="100000"/>
              </a:lnSpc>
              <a:spcBef>
                <a:spcPts val="0"/>
              </a:spcBef>
              <a:spcAft>
                <a:spcPts val="0"/>
              </a:spcAft>
              <a:buClrTx/>
              <a:buSzTx/>
              <a:buFontTx/>
              <a:buNone/>
              <a:tabLst/>
              <a:defRPr/>
            </a:pPr>
            <a:fld id="{424AD239-4039-4B25-A266-365A5B33545C}" type="slidenum">
              <a:rPr kumimoji="0" lang="it-IT" sz="1400" b="0" i="0" u="none" strike="noStrike" kern="1200" cap="none" spc="0" normalizeH="0" baseline="0" noProof="0" smtClean="0">
                <a:ln>
                  <a:noFill/>
                </a:ln>
                <a:solidFill>
                  <a:srgbClr val="DDDDDD"/>
                </a:solidFill>
                <a:effectLst/>
                <a:uLnTx/>
                <a:uFillTx/>
                <a:latin typeface="DejaVu Sans" pitchFamily="2"/>
                <a:ea typeface="Segoe UI" pitchFamily="2"/>
                <a:cs typeface="Tahoma" pitchFamily="2"/>
              </a:rPr>
              <a:pPr marL="0" marR="0" lvl="0" indent="0" algn="r" defTabSz="914400" rtl="0" eaLnBrk="1" fontAlgn="auto" latinLnBrk="0" hangingPunct="0">
                <a:lnSpc>
                  <a:spcPct val="100000"/>
                </a:lnSpc>
                <a:spcBef>
                  <a:spcPts val="0"/>
                </a:spcBef>
                <a:spcAft>
                  <a:spcPts val="0"/>
                </a:spcAft>
                <a:buClrTx/>
                <a:buSzTx/>
                <a:buFontTx/>
                <a:buNone/>
                <a:tabLst/>
                <a:defRPr/>
              </a:pPr>
              <a:t>9</a:t>
            </a:fld>
            <a:endParaRPr kumimoji="0" lang="it-IT" sz="1400" b="0" i="0" u="none" strike="noStrike" kern="1200" cap="none" spc="0" normalizeH="0" baseline="0" noProof="0">
              <a:ln>
                <a:noFill/>
              </a:ln>
              <a:solidFill>
                <a:srgbClr val="DDDDDD"/>
              </a:solidFill>
              <a:effectLst/>
              <a:uLnTx/>
              <a:uFillTx/>
              <a:latin typeface="DejaVu Sans" pitchFamily="2"/>
              <a:ea typeface="Segoe UI" pitchFamily="2"/>
              <a:cs typeface="Tahoma" pitchFamily="2"/>
            </a:endParaRPr>
          </a:p>
        </p:txBody>
      </p:sp>
      <p:sp>
        <p:nvSpPr>
          <p:cNvPr id="2" name="Title 1">
            <a:extLst>
              <a:ext uri="{FF2B5EF4-FFF2-40B4-BE49-F238E27FC236}">
                <a16:creationId xmlns="" xmlns:a16="http://schemas.microsoft.com/office/drawing/2014/main" id="{D17F0AF3-B9B6-4E58-949A-F8115F5A1EAA}"/>
              </a:ext>
            </a:extLst>
          </p:cNvPr>
          <p:cNvSpPr txBox="1">
            <a:spLocks noGrp="1"/>
          </p:cNvSpPr>
          <p:nvPr>
            <p:ph type="title" idx="4294967295"/>
          </p:nvPr>
        </p:nvSpPr>
        <p:spPr>
          <a:xfrm>
            <a:off x="700560" y="446039"/>
            <a:ext cx="8678880" cy="1199880"/>
          </a:xfrm>
        </p:spPr>
        <p:txBody>
          <a:bodyPr/>
          <a:lstStyle/>
          <a:p>
            <a:pPr lvl="0"/>
            <a:r>
              <a:rPr lang="it-IT" sz="5400">
                <a:solidFill>
                  <a:srgbClr val="E8A202"/>
                </a:solidFill>
                <a:cs typeface="Tahoma" pitchFamily="2"/>
              </a:rPr>
              <a:t>...in jewels</a:t>
            </a:r>
          </a:p>
        </p:txBody>
      </p:sp>
      <p:sp>
        <p:nvSpPr>
          <p:cNvPr id="3" name="Text Placeholder 2">
            <a:extLst>
              <a:ext uri="{FF2B5EF4-FFF2-40B4-BE49-F238E27FC236}">
                <a16:creationId xmlns="" xmlns:a16="http://schemas.microsoft.com/office/drawing/2014/main" id="{432C3F24-E1AE-4BA1-B032-DBF66E54DDD7}"/>
              </a:ext>
            </a:extLst>
          </p:cNvPr>
          <p:cNvSpPr txBox="1">
            <a:spLocks noGrp="1"/>
          </p:cNvSpPr>
          <p:nvPr>
            <p:ph type="body" idx="4294967295"/>
          </p:nvPr>
        </p:nvSpPr>
        <p:spPr>
          <a:xfrm>
            <a:off x="700560" y="1841039"/>
            <a:ext cx="8678880" cy="4453200"/>
          </a:xfrm>
        </p:spPr>
        <p:txBody>
          <a:bodyPr/>
          <a:lstStyle/>
          <a:p>
            <a:endParaRPr lang="it-IT"/>
          </a:p>
        </p:txBody>
      </p:sp>
      <p:pic>
        <p:nvPicPr>
          <p:cNvPr id="4" name="Immagine 3">
            <a:extLst>
              <a:ext uri="{FF2B5EF4-FFF2-40B4-BE49-F238E27FC236}">
                <a16:creationId xmlns="" xmlns:a16="http://schemas.microsoft.com/office/drawing/2014/main" id="{572D4EE9-E099-45DB-8ED8-F3535D4110A2}"/>
              </a:ext>
            </a:extLst>
          </p:cNvPr>
          <p:cNvPicPr>
            <a:picLocks noChangeAspect="1"/>
          </p:cNvPicPr>
          <p:nvPr/>
        </p:nvPicPr>
        <p:blipFill>
          <a:blip r:embed="rId3">
            <a:lum/>
            <a:alphaModFix/>
          </a:blip>
          <a:srcRect/>
          <a:stretch>
            <a:fillRect/>
          </a:stretch>
        </p:blipFill>
        <p:spPr>
          <a:xfrm>
            <a:off x="436783" y="1645919"/>
            <a:ext cx="4747217" cy="4648320"/>
          </a:xfrm>
          <a:prstGeom prst="rect">
            <a:avLst/>
          </a:prstGeom>
          <a:noFill/>
          <a:ln>
            <a:noFill/>
          </a:ln>
        </p:spPr>
      </p:pic>
      <p:pic>
        <p:nvPicPr>
          <p:cNvPr id="5" name="Immagine 4">
            <a:extLst>
              <a:ext uri="{FF2B5EF4-FFF2-40B4-BE49-F238E27FC236}">
                <a16:creationId xmlns="" xmlns:a16="http://schemas.microsoft.com/office/drawing/2014/main" id="{C6E9B587-1988-4960-A265-2619E03C2F00}"/>
              </a:ext>
            </a:extLst>
          </p:cNvPr>
          <p:cNvPicPr>
            <a:picLocks noChangeAspect="1"/>
          </p:cNvPicPr>
          <p:nvPr/>
        </p:nvPicPr>
        <p:blipFill>
          <a:blip r:embed="rId4">
            <a:lum/>
            <a:alphaModFix/>
          </a:blip>
          <a:srcRect/>
          <a:stretch>
            <a:fillRect/>
          </a:stretch>
        </p:blipFill>
        <p:spPr>
          <a:xfrm>
            <a:off x="4996079" y="1645919"/>
            <a:ext cx="4641249" cy="4648320"/>
          </a:xfrm>
          <a:prstGeom prst="rect">
            <a:avLst/>
          </a:prstGeom>
          <a:noFill/>
          <a:ln>
            <a:noFill/>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Focus">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Focus1">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Focus2">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Focus3">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108</TotalTime>
  <Words>90</Words>
  <Application>Microsoft Macintosh PowerPoint</Application>
  <PresentationFormat>Personalizzato</PresentationFormat>
  <Paragraphs>46</Paragraphs>
  <Slides>9</Slides>
  <Notes>9</Notes>
  <HiddenSlides>0</HiddenSlides>
  <MMClips>0</MMClips>
  <ScaleCrop>false</ScaleCrop>
  <HeadingPairs>
    <vt:vector size="8" baseType="variant">
      <vt:variant>
        <vt:lpstr>Caratteri utilizzati</vt:lpstr>
      </vt:variant>
      <vt:variant>
        <vt:i4>8</vt:i4>
      </vt:variant>
      <vt:variant>
        <vt:lpstr>Tema</vt:lpstr>
      </vt:variant>
      <vt:variant>
        <vt:i4>4</vt:i4>
      </vt:variant>
      <vt:variant>
        <vt:lpstr>Server OLE incorporati</vt:lpstr>
      </vt:variant>
      <vt:variant>
        <vt:i4>0</vt:i4>
      </vt:variant>
      <vt:variant>
        <vt:lpstr>Titoli diapositive</vt:lpstr>
      </vt:variant>
      <vt:variant>
        <vt:i4>9</vt:i4>
      </vt:variant>
    </vt:vector>
  </HeadingPairs>
  <TitlesOfParts>
    <vt:vector size="21" baseType="lpstr">
      <vt:lpstr>Calibri</vt:lpstr>
      <vt:lpstr>DejaVu Sans</vt:lpstr>
      <vt:lpstr>DejaVu Sans Condensed</vt:lpstr>
      <vt:lpstr>inherit</vt:lpstr>
      <vt:lpstr>Liberation Sans</vt:lpstr>
      <vt:lpstr>Segoe UI</vt:lpstr>
      <vt:lpstr>Tahoma</vt:lpstr>
      <vt:lpstr>Arial</vt:lpstr>
      <vt:lpstr>Focus</vt:lpstr>
      <vt:lpstr>Focus1</vt:lpstr>
      <vt:lpstr>Focus2</vt:lpstr>
      <vt:lpstr>Focus3</vt:lpstr>
      <vt:lpstr>The symbols of the Sardinian artisan: la pavoncella</vt:lpstr>
      <vt:lpstr>LA PAVONCELLA</vt:lpstr>
      <vt:lpstr>The origins  As reported by various sources, its origin is to be found in ancient times, it is thought to have arrived in Sardinia with the Byzantines who dominated the island from 534 d.C.</vt:lpstr>
      <vt:lpstr>The meaning</vt:lpstr>
      <vt:lpstr>We find it represented  in ceramic</vt:lpstr>
      <vt:lpstr>...in textile</vt:lpstr>
      <vt:lpstr>...in chests </vt:lpstr>
      <vt:lpstr>in the baskets</vt:lpstr>
      <vt:lpstr>...in jewels</vt:lpstr>
    </vt:vector>
  </TitlesOfParts>
  <LinksUpToDate>false</LinksUpToDate>
  <SharedDoc>false</SharedDoc>
  <HyperlinksChanged>false</HyperlinksChanged>
  <AppVersion>15.0040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Focus</dc:title>
  <cp:lastModifiedBy>Utente di Microsoft Office</cp:lastModifiedBy>
  <cp:revision>21</cp:revision>
  <dcterms:created xsi:type="dcterms:W3CDTF">2019-11-18T12:50:03Z</dcterms:created>
  <dcterms:modified xsi:type="dcterms:W3CDTF">2019-12-09T16:53:42Z</dcterms:modified>
</cp:coreProperties>
</file>