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398FBB5-B883-4526-81BA-3585DF22B644}">
          <p14:sldIdLst>
            <p14:sldId id="256"/>
            <p14:sldId id="257"/>
            <p14:sldId id="258"/>
          </p14:sldIdLst>
        </p14:section>
        <p14:section name="Sezione senza titolo" id="{EFEFADA0-0C02-4ED0-B1D7-34C95B7C8B07}">
          <p14:sldIdLst>
            <p14:sldId id="259"/>
            <p14:sldId id="260"/>
            <p14:sldId id="261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8"/>
    <p:restoredTop sz="94715"/>
  </p:normalViewPr>
  <p:slideViewPr>
    <p:cSldViewPr>
      <p:cViewPr varScale="1">
        <p:scale>
          <a:sx n="73" d="100"/>
          <a:sy n="73" d="100"/>
        </p:scale>
        <p:origin x="20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FE897-172A-4A8E-BFCB-F200FC3663DC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EB6D0-6942-47AA-8485-9E33D32470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79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B6D0-6942-47AA-8485-9E33D324708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3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45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69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75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32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0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11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51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15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9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D82E8-A7FF-4DEC-9971-36A1B61E0E77}" type="datetimeFigureOut">
              <a:rPr lang="it-IT" smtClean="0"/>
              <a:t>27/11/19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7AEA5-EA6E-490B-A643-38E2956CEE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67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4415687" cy="331236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19672" y="406405"/>
            <a:ext cx="501451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COD WITH POLENTA</a:t>
            </a:r>
            <a:endParaRPr lang="it-IT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60851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9130" y="896167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Cod with polenta is a typical Venetian dish.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3326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INTRODUCTION</a:t>
            </a:r>
            <a:endParaRPr lang="it-IT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73" y="79333"/>
            <a:ext cx="3122072" cy="23415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47" y="1365600"/>
            <a:ext cx="3029297" cy="211057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211960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Back in the days (1432) when the Venetian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Republic was a major European trading hub, huge amounts of preserved fish found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their way from the icy north to the city in the lagoon.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0" y="3863739"/>
            <a:ext cx="3952280" cy="1803811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88" y="2332990"/>
            <a:ext cx="3258496" cy="21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98780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 Italy, the term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baccalà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usually refers to salt cod, however in Venice it’s used to mean Norwegian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stockfish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8" y="3645024"/>
            <a:ext cx="4215212" cy="27996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43870"/>
            <a:ext cx="4377993" cy="289621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95736" y="3326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INTRODUCTION</a:t>
            </a:r>
            <a:endParaRPr lang="it-IT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70" y="1196752"/>
            <a:ext cx="3376836" cy="22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7296" y="3189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INGREDIENTS</a:t>
            </a:r>
            <a:endParaRPr lang="it-IT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67261" y="941488"/>
            <a:ext cx="2232248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fontAlgn="base"/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Stockfish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800 gr  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0" algn="ctr" fontAlgn="base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Olive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oil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200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ml</a:t>
            </a:r>
          </a:p>
          <a:p>
            <a:pPr lvl="0" algn="ctr" fontAlgn="base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Milk          200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ml</a:t>
            </a:r>
          </a:p>
          <a:p>
            <a:pPr lvl="0" fontAlgn="base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Parsley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lvl="0" fontAlgn="base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Garlic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lvl="0" fontAlgn="base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Clove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Salt</a:t>
            </a:r>
          </a:p>
          <a:p>
            <a:pPr lvl="0" fontAlgn="base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Black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pepper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0" fontAlgn="base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Polenta</a:t>
            </a:r>
          </a:p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1" y="642020"/>
            <a:ext cx="3487192" cy="206906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2371725" cy="19240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18" y="2427750"/>
            <a:ext cx="2143125" cy="21431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172045" cy="144016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09" y="2982935"/>
            <a:ext cx="1795090" cy="148258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59" y="5063567"/>
            <a:ext cx="2082304" cy="165262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47" y="4404378"/>
            <a:ext cx="2851200" cy="189734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98488"/>
            <a:ext cx="1566699" cy="156669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86" y="4404377"/>
            <a:ext cx="1634313" cy="10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393611"/>
            <a:ext cx="3672408" cy="3888432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·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tart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soaking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stockfish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least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24 hours in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running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water,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letting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trickle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of water flow or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changing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soak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frequently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· </a:t>
            </a:r>
            <a:r>
              <a:rPr lang="it-IT" sz="24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smtClean="0">
                <a:solidFill>
                  <a:schemeClr val="accent1">
                    <a:lumMod val="75000"/>
                  </a:schemeClr>
                </a:solidFill>
              </a:rPr>
              <a:t>Then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cut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stockfish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into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pieces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10" y="3717032"/>
            <a:ext cx="3483529" cy="25202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487192" cy="206906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77296" y="3189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METHOD</a:t>
            </a:r>
            <a:endParaRPr lang="it-IT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71401"/>
            <a:ext cx="4536504" cy="4525963"/>
          </a:xfrm>
        </p:spPr>
        <p:txBody>
          <a:bodyPr>
            <a:normAutofit/>
          </a:bodyPr>
          <a:lstStyle/>
          <a:p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After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that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place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in a pan,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covering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with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water and 150 ml of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milk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salt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lightly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boil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skimming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time to time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it-IT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Cook the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for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about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20 minutes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until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it’s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well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cooked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tender (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necessary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leave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10 minutes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longer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).</a:t>
            </a:r>
          </a:p>
          <a:p>
            <a:endParaRPr lang="it-IT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25" y="1124744"/>
            <a:ext cx="3401343" cy="501927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55770" y="3189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METHOD</a:t>
            </a:r>
            <a:endParaRPr lang="it-IT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641143"/>
            <a:ext cx="4608512" cy="601583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Drain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clean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depriving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of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bones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skin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reduce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into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small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pieces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place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in a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bowl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Mix the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vigorously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with a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wooden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spoon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adding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oil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mayonnaise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preparation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will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get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compact and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homogeneous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cream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with a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shiny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appearance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a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few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whole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pieces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Season with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salt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pepper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and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chopped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parsley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garlic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endParaRPr lang="it-IT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40676" y="2649516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can serve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creamed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with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crunchy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polenta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croutons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prepare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white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or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yellow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polenta,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cool on a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tray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when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it’s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cut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into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rectangles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which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will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toast in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oven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with grill.</a:t>
            </a:r>
          </a:p>
          <a:p>
            <a:pPr algn="just"/>
            <a:endParaRPr lang="it-IT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27784" y="9862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METHOD</a:t>
            </a:r>
            <a:endParaRPr lang="it-IT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02" y="98629"/>
            <a:ext cx="2763378" cy="235398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82" y="4653136"/>
            <a:ext cx="4239298" cy="21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75856" y="1407886"/>
            <a:ext cx="2209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THE END</a:t>
            </a:r>
          </a:p>
          <a:p>
            <a:pPr algn="ctr"/>
            <a:endParaRPr lang="it-IT" sz="4000" dirty="0"/>
          </a:p>
          <a:p>
            <a:pPr algn="ctr"/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3140968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 Miriana Sgarella</a:t>
            </a:r>
          </a:p>
          <a:p>
            <a:r>
              <a:rPr lang="it-IT" sz="2400" dirty="0" smtClean="0"/>
              <a:t>- Ida </a:t>
            </a:r>
            <a:r>
              <a:rPr lang="it-IT" sz="2400" dirty="0" err="1" smtClean="0"/>
              <a:t>Piretta</a:t>
            </a:r>
            <a:endParaRPr lang="it-IT" sz="2400" dirty="0" smtClean="0"/>
          </a:p>
          <a:p>
            <a:r>
              <a:rPr lang="it-IT" sz="2400" dirty="0" smtClean="0"/>
              <a:t>- Marta Piras</a:t>
            </a:r>
          </a:p>
          <a:p>
            <a:r>
              <a:rPr lang="it-IT" sz="2400" dirty="0" smtClean="0"/>
              <a:t>- Greta Meloni</a:t>
            </a:r>
          </a:p>
          <a:p>
            <a:r>
              <a:rPr lang="it-IT" sz="2400" dirty="0" smtClean="0"/>
              <a:t>- Anna </a:t>
            </a:r>
            <a:r>
              <a:rPr lang="it-IT" sz="2400" dirty="0" err="1" smtClean="0"/>
              <a:t>Delogu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     Class 2A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68895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328</Words>
  <Application>Microsoft Macintosh PowerPoint</Application>
  <PresentationFormat>Presentazione su schermo (4:3)</PresentationFormat>
  <Paragraphs>40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HP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oschiri 2</dc:creator>
  <cp:lastModifiedBy>Utente di Microsoft Office</cp:lastModifiedBy>
  <cp:revision>13</cp:revision>
  <dcterms:created xsi:type="dcterms:W3CDTF">2019-11-26T16:42:32Z</dcterms:created>
  <dcterms:modified xsi:type="dcterms:W3CDTF">2019-11-27T12:02:33Z</dcterms:modified>
</cp:coreProperties>
</file>