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44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03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69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50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66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28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21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7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14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29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022A-AC79-4FDC-831A-1C3B582946F5}" type="datetimeFigureOut">
              <a:rPr lang="it-IT" smtClean="0"/>
              <a:t>08/12/19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ECC1-24F9-4FBA-8614-6F5E88C7E0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67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6401" y="189699"/>
            <a:ext cx="8150577" cy="355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Orecchiette con cime di rapa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orecchiette with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turnip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widespread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variants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first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broccoli to tomato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sauce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 single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best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cooks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happens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goodness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hides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accompanies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Orecchiette are a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pasta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originating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Puglia, in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a small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excellent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dente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appointment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enjoyed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rough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holding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seasoning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Risultati immagini per orecchiette cime di r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7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orecchiette cime di r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08" y="4081373"/>
            <a:ext cx="3718336" cy="24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0266" y="348175"/>
            <a:ext cx="6096000" cy="31813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Ingredients</a:t>
            </a:r>
            <a:r>
              <a:rPr lang="it-I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400 g (14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Orecchiette pasta from Bari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400 g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turnip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tops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2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filets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anchovies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olive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2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cloves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garlic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crushed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pepper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extra-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virgin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olive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taste</a:t>
            </a:r>
          </a:p>
        </p:txBody>
      </p:sp>
      <p:sp>
        <p:nvSpPr>
          <p:cNvPr id="3" name="AutoShape 2" descr="Risultati immagini per orecchiette cime di r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969" y="427913"/>
            <a:ext cx="2371725" cy="1924050"/>
          </a:xfrm>
          <a:prstGeom prst="rect">
            <a:avLst/>
          </a:prstGeom>
        </p:spPr>
      </p:pic>
      <p:sp>
        <p:nvSpPr>
          <p:cNvPr id="5" name="AutoShape 4" descr="Risultati immagini per orecchiette fresch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673" y="567250"/>
            <a:ext cx="2657615" cy="15211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238" y="2470577"/>
            <a:ext cx="1968326" cy="1968326"/>
          </a:xfrm>
          <a:prstGeom prst="rect">
            <a:avLst/>
          </a:prstGeom>
        </p:spPr>
      </p:pic>
      <p:sp>
        <p:nvSpPr>
          <p:cNvPr id="8" name="AutoShape 6" descr="Risultati immagini per AGL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019" y="2677359"/>
            <a:ext cx="2352675" cy="19431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7223" y="4620459"/>
            <a:ext cx="2371725" cy="19240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673" y="462045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6090" y="194872"/>
            <a:ext cx="5260252" cy="6418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garlic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sauté (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spikes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ingredient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success of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dish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a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bed of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Once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browned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previously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washed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anchovies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mixture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evaporate for a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minutes,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turn off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Meanwhile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water over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Take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turnips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tops of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water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boil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pour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minutes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orecchiette. Take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′,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recipe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prefers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slightly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crunchy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turnips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softer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creamy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orecchiette al dente.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light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flame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under the pan with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anchovies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Drain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pasta water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turnips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leaving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ladles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aside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put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stir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over a high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lengthening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water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aside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Et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voila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dish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062" y="1924176"/>
            <a:ext cx="5107517" cy="129231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62" y="314052"/>
            <a:ext cx="5107517" cy="131647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062" y="3510137"/>
            <a:ext cx="5107517" cy="131152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062" y="5115311"/>
            <a:ext cx="5107517" cy="13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216</Words>
  <Application>Microsoft Macintosh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Times New Roman</vt:lpstr>
      <vt:lpstr>Arial</vt:lpstr>
      <vt:lpstr>Tema di Office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 cossu</dc:creator>
  <cp:lastModifiedBy>Utente di Microsoft Office</cp:lastModifiedBy>
  <cp:revision>6</cp:revision>
  <dcterms:created xsi:type="dcterms:W3CDTF">2019-12-06T08:29:21Z</dcterms:created>
  <dcterms:modified xsi:type="dcterms:W3CDTF">2019-12-08T16:08:56Z</dcterms:modified>
</cp:coreProperties>
</file>