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2" r:id="rId2"/>
    <p:sldId id="259" r:id="rId3"/>
    <p:sldId id="262" r:id="rId4"/>
    <p:sldId id="260" r:id="rId5"/>
    <p:sldId id="261" r:id="rId6"/>
    <p:sldId id="29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6" r:id="rId16"/>
    <p:sldId id="272" r:id="rId17"/>
    <p:sldId id="273" r:id="rId18"/>
    <p:sldId id="285" r:id="rId19"/>
    <p:sldId id="293" r:id="rId20"/>
    <p:sldId id="284" r:id="rId21"/>
    <p:sldId id="299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/>
    <p:restoredTop sz="86447"/>
  </p:normalViewPr>
  <p:slideViewPr>
    <p:cSldViewPr snapToGrid="0" snapToObjects="1">
      <p:cViewPr varScale="1">
        <p:scale>
          <a:sx n="73" d="100"/>
          <a:sy n="73" d="100"/>
        </p:scale>
        <p:origin x="200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AD90-7F89-3247-9B7D-33949227A36B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850C1-C554-A84C-89E8-9343326C920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94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5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5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9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6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2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0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9DEE-9614-9244-B190-958416DF4E36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A3FB-54C5-9F4B-A146-DBE2120737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23771" y="740229"/>
            <a:ext cx="569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latin typeface="Apple Chancery" charset="0"/>
                <a:ea typeface="Apple Chancery" charset="0"/>
                <a:cs typeface="Apple Chancery" charset="0"/>
              </a:rPr>
              <a:t>Our</a:t>
            </a:r>
            <a:r>
              <a:rPr lang="it-IT" sz="4000" dirty="0" smtClean="0">
                <a:latin typeface="Apple Chancery" charset="0"/>
                <a:ea typeface="Apple Chancery" charset="0"/>
                <a:cs typeface="Apple Chancery" charset="0"/>
              </a:rPr>
              <a:t> tribute to Maria Lai</a:t>
            </a:r>
            <a:endParaRPr lang="it-IT" sz="40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16218" y="2789380"/>
            <a:ext cx="32031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3200" dirty="0" err="1" smtClean="0">
                <a:latin typeface="Apple Chancery" charset="0"/>
                <a:ea typeface="Apple Chancery" charset="0"/>
                <a:cs typeface="Apple Chancery" charset="0"/>
              </a:rPr>
              <a:t>thread</a:t>
            </a:r>
            <a:endParaRPr lang="it-IT" sz="3200" dirty="0" smtClean="0">
              <a:latin typeface="Apple Chancery" charset="0"/>
              <a:ea typeface="Apple Chancery" charset="0"/>
              <a:cs typeface="Apple Chancery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3200" dirty="0" err="1" smtClean="0">
                <a:latin typeface="Apple Chancery" charset="0"/>
                <a:ea typeface="Apple Chancery" charset="0"/>
                <a:cs typeface="Apple Chancery" charset="0"/>
              </a:rPr>
              <a:t>loom</a:t>
            </a:r>
            <a:endParaRPr lang="it-IT" sz="3200" dirty="0" smtClean="0">
              <a:latin typeface="Apple Chancery" charset="0"/>
              <a:ea typeface="Apple Chancery" charset="0"/>
              <a:cs typeface="Apple Chancery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3200" dirty="0" err="1" smtClean="0">
                <a:latin typeface="Apple Chancery" charset="0"/>
                <a:ea typeface="Apple Chancery" charset="0"/>
                <a:cs typeface="Apple Chancery" charset="0"/>
              </a:rPr>
              <a:t>goat</a:t>
            </a:r>
            <a:endParaRPr lang="it-IT" sz="3200" dirty="0" smtClean="0">
              <a:latin typeface="Apple Chancery" charset="0"/>
              <a:ea typeface="Apple Chancery" charset="0"/>
              <a:cs typeface="Apple Chancery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latin typeface="Apple Chancery" charset="0"/>
                <a:ea typeface="Apple Chancery" charset="0"/>
                <a:cs typeface="Apple Chancery" charset="0"/>
              </a:rPr>
              <a:t>The mountain</a:t>
            </a:r>
          </a:p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3200" dirty="0" err="1" smtClean="0">
                <a:latin typeface="Apple Chancery" charset="0"/>
                <a:ea typeface="Apple Chancery" charset="0"/>
                <a:cs typeface="Apple Chancery" charset="0"/>
              </a:rPr>
              <a:t>lizard</a:t>
            </a:r>
            <a:endParaRPr lang="it-IT" sz="3200" dirty="0" smtClean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97889" y="1636376"/>
            <a:ext cx="821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3600" dirty="0" err="1" smtClean="0">
                <a:latin typeface="Apple Chancery" charset="0"/>
                <a:ea typeface="Apple Chancery" charset="0"/>
                <a:cs typeface="Apple Chancery" charset="0"/>
              </a:rPr>
              <a:t>most</a:t>
            </a:r>
            <a:r>
              <a:rPr lang="it-IT" sz="3600" dirty="0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it-IT" sz="3600" dirty="0" err="1" smtClean="0">
                <a:latin typeface="Apple Chancery" charset="0"/>
                <a:ea typeface="Apple Chancery" charset="0"/>
                <a:cs typeface="Apple Chancery" charset="0"/>
              </a:rPr>
              <a:t>recurring</a:t>
            </a:r>
            <a:r>
              <a:rPr lang="it-IT" sz="3600" dirty="0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it-IT" sz="3600" dirty="0" err="1" smtClean="0">
                <a:latin typeface="Apple Chancery" charset="0"/>
                <a:ea typeface="Apple Chancery" charset="0"/>
                <a:cs typeface="Apple Chancery" charset="0"/>
              </a:rPr>
              <a:t>elements</a:t>
            </a:r>
            <a:r>
              <a:rPr lang="it-IT" sz="3600" dirty="0" smtClean="0">
                <a:latin typeface="Apple Chancery" charset="0"/>
                <a:ea typeface="Apple Chancery" charset="0"/>
                <a:cs typeface="Apple Chancery" charset="0"/>
              </a:rPr>
              <a:t> in </a:t>
            </a:r>
            <a:r>
              <a:rPr lang="it-IT" sz="3600" dirty="0" err="1" smtClean="0">
                <a:latin typeface="Apple Chancery" charset="0"/>
                <a:ea typeface="Apple Chancery" charset="0"/>
                <a:cs typeface="Apple Chancery" charset="0"/>
              </a:rPr>
              <a:t>her</a:t>
            </a:r>
            <a:r>
              <a:rPr lang="it-IT" sz="3600" dirty="0" smtClean="0">
                <a:latin typeface="Apple Chancery" charset="0"/>
                <a:ea typeface="Apple Chancery" charset="0"/>
                <a:cs typeface="Apple Chancery" charset="0"/>
              </a:rPr>
              <a:t> art</a:t>
            </a:r>
            <a:endParaRPr lang="it-IT" sz="36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5" y="382924"/>
            <a:ext cx="1910606" cy="15766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313" y="5850599"/>
            <a:ext cx="3119323" cy="7405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08" y="5850599"/>
            <a:ext cx="3607110" cy="740527"/>
          </a:xfrm>
          <a:prstGeom prst="rect">
            <a:avLst/>
          </a:prstGeom>
        </p:spPr>
      </p:pic>
      <p:pic>
        <p:nvPicPr>
          <p:cNvPr id="10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826" y="27015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0526" y="1018903"/>
            <a:ext cx="10110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Reinterpreting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ancient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legend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town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tied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together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with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inhabitants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doors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streets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houses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27 km of blue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cloth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ribbons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.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operation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lasted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days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: the first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day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fabrics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cut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second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day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they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distributed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third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tied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up,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involving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women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children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shepherds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elderly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families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 bond of love,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tape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tied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some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typical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breads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"su pani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pintau</a:t>
            </a:r>
            <a:r>
              <a:rPr lang="it-IT" sz="2800" smtClean="0">
                <a:effectLst/>
                <a:latin typeface="Arial" charset="0"/>
                <a:ea typeface="Arial" charset="0"/>
                <a:cs typeface="Arial" charset="0"/>
              </a:rPr>
              <a:t>",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families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adverse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tape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indicated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border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respect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for the parties. Ulassai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bound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tied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its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mountain.</a:t>
            </a:r>
            <a:endParaRPr lang="it-IT" sz="2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3" name="CasellaDiTesto 2"/>
          <p:cNvSpPr txBox="1"/>
          <p:nvPr/>
        </p:nvSpPr>
        <p:spPr>
          <a:xfrm>
            <a:off x="7813963" y="5902036"/>
            <a:ext cx="231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4000" dirty="0" err="1" smtClean="0">
                <a:latin typeface="Apple Chancery" charset="0"/>
                <a:ea typeface="Apple Chancery" charset="0"/>
                <a:cs typeface="Apple Chancery" charset="0"/>
              </a:rPr>
              <a:t>loom</a:t>
            </a:r>
            <a:endParaRPr lang="it-IT" sz="40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7909" y="1005840"/>
            <a:ext cx="9601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legend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from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started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"Sa Rutta de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is'antigus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",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meaning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"The cave of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ancients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"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has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its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origins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in a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fact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actually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happened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in the country. In 1861, a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ridge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the mountain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broke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off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overwhelmed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house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in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highest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part of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town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. On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occasion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children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died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managed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save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herself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with a light blue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ribbon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her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hand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. The common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saw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fact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as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 divine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miracle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kept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memory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it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passing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down from generation to generation a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partly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truthful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partly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flowery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version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picturesque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 dirty="0" err="1" smtClean="0">
                <a:effectLst/>
                <a:latin typeface="Arial" charset="0"/>
                <a:ea typeface="Arial" charset="0"/>
                <a:cs typeface="Arial" charset="0"/>
              </a:rPr>
              <a:t>shades</a:t>
            </a:r>
            <a:r>
              <a:rPr lang="it-IT" sz="2800" dirty="0" smtClean="0">
                <a:effectLst/>
                <a:latin typeface="Arial" charset="0"/>
                <a:ea typeface="Arial" charset="0"/>
                <a:cs typeface="Arial" charset="0"/>
              </a:rPr>
              <a:t> of fantasy.</a:t>
            </a: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222222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it-IT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0"/>
            <a:ext cx="857786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8343" y="928914"/>
            <a:ext cx="627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4000" dirty="0" err="1" smtClean="0">
                <a:latin typeface="Apple Chancery" charset="0"/>
                <a:ea typeface="Apple Chancery" charset="0"/>
                <a:cs typeface="Apple Chancery" charset="0"/>
              </a:rPr>
              <a:t>goat</a:t>
            </a:r>
            <a:endParaRPr lang="it-IT" sz="40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533" y="0"/>
            <a:ext cx="722068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125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00" y="0"/>
            <a:ext cx="841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571" y="0"/>
            <a:ext cx="8385295" cy="685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55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0"/>
            <a:ext cx="825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00" y="0"/>
            <a:ext cx="7896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CasellaDiTesto 2"/>
          <p:cNvSpPr txBox="1"/>
          <p:nvPr/>
        </p:nvSpPr>
        <p:spPr>
          <a:xfrm>
            <a:off x="7024915" y="6008914"/>
            <a:ext cx="573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pple Chancery" charset="0"/>
                <a:ea typeface="Apple Chancery" charset="0"/>
                <a:cs typeface="Apple Chancery" charset="0"/>
              </a:rPr>
              <a:t>The mountain</a:t>
            </a:r>
            <a:endParaRPr lang="it-IT" sz="40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7612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913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3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45828" y="6139543"/>
            <a:ext cx="252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pple Chancery" charset="0"/>
                <a:ea typeface="Apple Chancery" charset="0"/>
                <a:cs typeface="Apple Chancery" charset="0"/>
              </a:rPr>
              <a:t>The </a:t>
            </a:r>
            <a:r>
              <a:rPr lang="it-IT" sz="4000" dirty="0" err="1" smtClean="0">
                <a:latin typeface="Apple Chancery" charset="0"/>
                <a:ea typeface="Apple Chancery" charset="0"/>
                <a:cs typeface="Apple Chancery" charset="0"/>
              </a:rPr>
              <a:t>lizard</a:t>
            </a:r>
            <a:endParaRPr lang="it-IT" sz="40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0971" y="277792"/>
            <a:ext cx="10058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dirty="0" smtClean="0">
              <a:solidFill>
                <a:srgbClr val="00B0F0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Maria 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Lai, a </a:t>
            </a:r>
            <a:r>
              <a:rPr lang="it-IT" alt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Sardinian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it-IT" altLang="it-IT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artist</a:t>
            </a:r>
            <a:r>
              <a:rPr lang="it-IT" alt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dirty="0">
              <a:solidFill>
                <a:srgbClr val="00B0F0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dirty="0"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latin typeface="Arial" charset="0"/>
              </a:rPr>
              <a:t>Maria Lai </a:t>
            </a:r>
            <a:r>
              <a:rPr lang="it-IT" altLang="it-IT" sz="2800" dirty="0" err="1">
                <a:latin typeface="Arial" charset="0"/>
              </a:rPr>
              <a:t>was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born</a:t>
            </a:r>
            <a:r>
              <a:rPr lang="it-IT" altLang="it-IT" sz="2800" dirty="0">
                <a:latin typeface="Arial" charset="0"/>
              </a:rPr>
              <a:t> in 1919 in the </a:t>
            </a:r>
            <a:r>
              <a:rPr lang="it-IT" altLang="it-IT" sz="2800" dirty="0" err="1">
                <a:latin typeface="Arial" charset="0"/>
              </a:rPr>
              <a:t>village</a:t>
            </a:r>
            <a:r>
              <a:rPr lang="it-IT" altLang="it-IT" sz="2800" dirty="0">
                <a:latin typeface="Arial" charset="0"/>
              </a:rPr>
              <a:t> of Ulassai, in the sub-barbaricina </a:t>
            </a:r>
            <a:r>
              <a:rPr lang="it-IT" altLang="it-IT" sz="2800" dirty="0" err="1">
                <a:latin typeface="Arial" charset="0"/>
              </a:rPr>
              <a:t>region</a:t>
            </a:r>
            <a:r>
              <a:rPr lang="it-IT" altLang="it-IT" sz="2800" dirty="0">
                <a:latin typeface="Arial" charset="0"/>
              </a:rPr>
              <a:t> of Ogliastra.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 err="1">
                <a:latin typeface="Arial" charset="0"/>
              </a:rPr>
              <a:t>Since</a:t>
            </a:r>
            <a:r>
              <a:rPr lang="it-IT" altLang="it-IT" sz="2800" dirty="0">
                <a:latin typeface="Arial" charset="0"/>
              </a:rPr>
              <a:t> the </a:t>
            </a:r>
            <a:r>
              <a:rPr lang="it-IT" altLang="it-IT" sz="2800" dirty="0" err="1">
                <a:latin typeface="Arial" charset="0"/>
              </a:rPr>
              <a:t>beginning</a:t>
            </a:r>
            <a:r>
              <a:rPr lang="it-IT" altLang="it-IT" sz="2800" dirty="0">
                <a:latin typeface="Arial" charset="0"/>
              </a:rPr>
              <a:t> of </a:t>
            </a:r>
            <a:r>
              <a:rPr lang="it-IT" altLang="it-IT" sz="2800" dirty="0" err="1">
                <a:latin typeface="Arial" charset="0"/>
              </a:rPr>
              <a:t>her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careeer</a:t>
            </a:r>
            <a:r>
              <a:rPr lang="it-IT" altLang="it-IT" sz="2800" dirty="0">
                <a:latin typeface="Arial" charset="0"/>
              </a:rPr>
              <a:t>, </a:t>
            </a:r>
            <a:r>
              <a:rPr lang="it-IT" altLang="it-IT" sz="2800" dirty="0" err="1">
                <a:latin typeface="Arial" charset="0"/>
              </a:rPr>
              <a:t>she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understands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how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important</a:t>
            </a:r>
            <a:r>
              <a:rPr lang="it-IT" altLang="it-IT" sz="2800" dirty="0">
                <a:latin typeface="Arial" charset="0"/>
              </a:rPr>
              <a:t> the </a:t>
            </a:r>
            <a:r>
              <a:rPr lang="it-IT" altLang="it-IT" sz="2800" dirty="0" err="1">
                <a:latin typeface="Arial" charset="0"/>
              </a:rPr>
              <a:t>traditions</a:t>
            </a:r>
            <a:r>
              <a:rPr lang="it-IT" altLang="it-IT" sz="2800" dirty="0">
                <a:latin typeface="Arial" charset="0"/>
              </a:rPr>
              <a:t>, </a:t>
            </a:r>
            <a:r>
              <a:rPr lang="it-IT" altLang="it-IT" sz="2800" dirty="0" err="1">
                <a:latin typeface="Arial" charset="0"/>
              </a:rPr>
              <a:t>myths</a:t>
            </a:r>
            <a:r>
              <a:rPr lang="it-IT" altLang="it-IT" sz="2800" dirty="0">
                <a:latin typeface="Arial" charset="0"/>
              </a:rPr>
              <a:t> and </a:t>
            </a:r>
            <a:r>
              <a:rPr lang="it-IT" altLang="it-IT" sz="2800" dirty="0" err="1">
                <a:latin typeface="Arial" charset="0"/>
              </a:rPr>
              <a:t>legends</a:t>
            </a:r>
            <a:r>
              <a:rPr lang="it-IT" altLang="it-IT" sz="2800" dirty="0">
                <a:latin typeface="Arial" charset="0"/>
              </a:rPr>
              <a:t> of </a:t>
            </a:r>
            <a:r>
              <a:rPr lang="it-IT" altLang="it-IT" sz="2800" dirty="0" err="1">
                <a:latin typeface="Arial" charset="0"/>
              </a:rPr>
              <a:t>her</a:t>
            </a:r>
            <a:r>
              <a:rPr lang="it-IT" altLang="it-IT" sz="2800" dirty="0">
                <a:latin typeface="Arial" charset="0"/>
              </a:rPr>
              <a:t> native </a:t>
            </a:r>
            <a:r>
              <a:rPr lang="it-IT" altLang="it-IT" sz="2800" dirty="0" err="1">
                <a:latin typeface="Arial" charset="0"/>
              </a:rPr>
              <a:t>land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smtClean="0">
                <a:latin typeface="Arial" charset="0"/>
              </a:rPr>
              <a:t>are, </a:t>
            </a:r>
            <a:r>
              <a:rPr lang="it-IT" altLang="it-IT" sz="2800" dirty="0" err="1" smtClean="0">
                <a:latin typeface="Arial" charset="0"/>
              </a:rPr>
              <a:t>traditions</a:t>
            </a:r>
            <a:r>
              <a:rPr lang="it-IT" altLang="it-IT" sz="2800" dirty="0" smtClean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such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as</a:t>
            </a:r>
            <a:r>
              <a:rPr lang="it-IT" altLang="it-IT" sz="2800" dirty="0">
                <a:latin typeface="Arial" charset="0"/>
              </a:rPr>
              <a:t> the </a:t>
            </a:r>
            <a:r>
              <a:rPr lang="it-IT" altLang="it-IT" sz="2800" dirty="0" err="1">
                <a:latin typeface="Arial" charset="0"/>
              </a:rPr>
              <a:t>loom</a:t>
            </a:r>
            <a:r>
              <a:rPr lang="it-IT" altLang="it-IT" sz="2800" dirty="0">
                <a:latin typeface="Arial" charset="0"/>
              </a:rPr>
              <a:t> and the </a:t>
            </a:r>
            <a:r>
              <a:rPr lang="it-IT" altLang="it-IT" sz="2800" dirty="0" err="1">
                <a:latin typeface="Arial" charset="0"/>
              </a:rPr>
              <a:t>magic</a:t>
            </a:r>
            <a:r>
              <a:rPr lang="it-IT" altLang="it-IT" sz="2800" dirty="0">
                <a:latin typeface="Arial" charset="0"/>
              </a:rPr>
              <a:t> of </a:t>
            </a:r>
            <a:r>
              <a:rPr lang="it-IT" altLang="it-IT" sz="2800" dirty="0" err="1">
                <a:latin typeface="Arial" charset="0"/>
              </a:rPr>
              <a:t>its</a:t>
            </a:r>
            <a:r>
              <a:rPr lang="it-IT" altLang="it-IT" sz="2800" dirty="0">
                <a:latin typeface="Arial" charset="0"/>
              </a:rPr>
              <a:t> use, the </a:t>
            </a:r>
            <a:r>
              <a:rPr lang="it-IT" altLang="it-IT" sz="2800" dirty="0" err="1">
                <a:latin typeface="Arial" charset="0"/>
              </a:rPr>
              <a:t>bread</a:t>
            </a:r>
            <a:r>
              <a:rPr lang="it-IT" altLang="it-IT" sz="2800" dirty="0">
                <a:latin typeface="Arial" charset="0"/>
              </a:rPr>
              <a:t>, and </a:t>
            </a:r>
            <a:r>
              <a:rPr lang="it-IT" altLang="it-IT" sz="2800" dirty="0" err="1">
                <a:latin typeface="Arial" charset="0"/>
              </a:rPr>
              <a:t>objects</a:t>
            </a:r>
            <a:r>
              <a:rPr lang="it-IT" altLang="it-IT" sz="2800" dirty="0">
                <a:latin typeface="Arial" charset="0"/>
              </a:rPr>
              <a:t> from the </a:t>
            </a:r>
            <a:r>
              <a:rPr lang="it-IT" altLang="it-IT" sz="2800" dirty="0" err="1">
                <a:latin typeface="Arial" charset="0"/>
              </a:rPr>
              <a:t>archaic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Sardinian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past</a:t>
            </a:r>
            <a:r>
              <a:rPr lang="it-IT" altLang="it-IT" sz="2800" dirty="0">
                <a:latin typeface="Arial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latin typeface="Arial" charset="0"/>
              </a:rPr>
              <a:t>“</a:t>
            </a:r>
            <a:r>
              <a:rPr lang="it-IT" altLang="it-IT" sz="2800" dirty="0" err="1">
                <a:latin typeface="Arial" charset="0"/>
              </a:rPr>
              <a:t>Tying</a:t>
            </a:r>
            <a:r>
              <a:rPr lang="it-IT" altLang="it-IT" sz="2800" dirty="0">
                <a:latin typeface="Arial" charset="0"/>
              </a:rPr>
              <a:t> to the mountain” </a:t>
            </a:r>
            <a:r>
              <a:rPr lang="it-IT" altLang="it-IT" sz="2800" dirty="0" err="1">
                <a:latin typeface="Arial" charset="0"/>
              </a:rPr>
              <a:t>is</a:t>
            </a:r>
            <a:r>
              <a:rPr lang="it-IT" altLang="it-IT" sz="2800" dirty="0">
                <a:latin typeface="Arial" charset="0"/>
              </a:rPr>
              <a:t> a </a:t>
            </a:r>
            <a:r>
              <a:rPr lang="it-IT" altLang="it-IT" sz="2800" dirty="0" err="1">
                <a:latin typeface="Arial" charset="0"/>
              </a:rPr>
              <a:t>well-known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operation</a:t>
            </a:r>
            <a:r>
              <a:rPr lang="it-IT" altLang="it-IT" sz="2800" dirty="0">
                <a:latin typeface="Arial" charset="0"/>
              </a:rPr>
              <a:t> on the </a:t>
            </a:r>
            <a:r>
              <a:rPr lang="it-IT" altLang="it-IT" sz="2800" dirty="0" err="1">
                <a:latin typeface="Arial" charset="0"/>
              </a:rPr>
              <a:t>territory</a:t>
            </a:r>
            <a:r>
              <a:rPr lang="it-IT" altLang="it-IT" sz="2800" dirty="0">
                <a:latin typeface="Arial" charset="0"/>
              </a:rPr>
              <a:t>, by the </a:t>
            </a:r>
            <a:r>
              <a:rPr lang="it-IT" altLang="it-IT" sz="2800" dirty="0" err="1">
                <a:latin typeface="Arial" charset="0"/>
              </a:rPr>
              <a:t>artist</a:t>
            </a:r>
            <a:r>
              <a:rPr lang="it-IT" altLang="it-IT" sz="2800" dirty="0">
                <a:latin typeface="Arial" charset="0"/>
              </a:rPr>
              <a:t> Maria Lai, </a:t>
            </a:r>
            <a:r>
              <a:rPr lang="it-IT" altLang="it-IT" sz="2800" dirty="0" err="1">
                <a:latin typeface="Arial" charset="0"/>
              </a:rPr>
              <a:t>realized</a:t>
            </a:r>
            <a:r>
              <a:rPr lang="it-IT" altLang="it-IT" sz="2800" dirty="0">
                <a:latin typeface="Arial" charset="0"/>
              </a:rPr>
              <a:t> in the </a:t>
            </a:r>
            <a:r>
              <a:rPr lang="it-IT" altLang="it-IT" sz="2800" dirty="0" err="1">
                <a:latin typeface="Arial" charset="0"/>
              </a:rPr>
              <a:t>town</a:t>
            </a:r>
            <a:r>
              <a:rPr lang="it-IT" altLang="it-IT" sz="2800" dirty="0">
                <a:latin typeface="Arial" charset="0"/>
              </a:rPr>
              <a:t> of Ulassai,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latin typeface="Arial" charset="0"/>
              </a:rPr>
              <a:t>with the </a:t>
            </a:r>
            <a:r>
              <a:rPr lang="it-IT" altLang="it-IT" sz="2800" dirty="0" err="1">
                <a:latin typeface="Arial" charset="0"/>
              </a:rPr>
              <a:t>inhabitants</a:t>
            </a:r>
            <a:r>
              <a:rPr lang="it-IT" altLang="it-IT" sz="2800" dirty="0">
                <a:latin typeface="Arial" charset="0"/>
              </a:rPr>
              <a:t> of the </a:t>
            </a:r>
            <a:r>
              <a:rPr lang="it-IT" altLang="it-IT" sz="2800" dirty="0" err="1">
                <a:latin typeface="Arial" charset="0"/>
              </a:rPr>
              <a:t>same</a:t>
            </a:r>
            <a:r>
              <a:rPr lang="it-IT" altLang="it-IT" sz="2800" dirty="0">
                <a:latin typeface="Arial" charset="0"/>
              </a:rPr>
              <a:t> </a:t>
            </a:r>
            <a:r>
              <a:rPr lang="it-IT" altLang="it-IT" sz="2800" dirty="0" err="1">
                <a:latin typeface="Arial" charset="0"/>
              </a:rPr>
              <a:t>town</a:t>
            </a:r>
            <a:r>
              <a:rPr lang="it-IT" altLang="it-IT" sz="2800" dirty="0">
                <a:latin typeface="Arial" charset="0"/>
              </a:rPr>
              <a:t>, in 1981. </a:t>
            </a:r>
          </a:p>
        </p:txBody>
      </p:sp>
      <p:pic>
        <p:nvPicPr>
          <p:cNvPr id="3" name="Immagine 5" descr="Unknow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0" y="277792"/>
            <a:ext cx="2540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432</TotalTime>
  <Words>376</Words>
  <Application>Microsoft Macintosh PowerPoint</Application>
  <PresentationFormat>Widescreen</PresentationFormat>
  <Paragraphs>23</Paragraphs>
  <Slides>30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Apple Chancery</vt:lpstr>
      <vt:lpstr>Ayuthaya</vt:lpstr>
      <vt:lpstr>Calibri</vt:lpstr>
      <vt:lpstr>Calibri Light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27</cp:revision>
  <dcterms:created xsi:type="dcterms:W3CDTF">2019-06-20T09:39:11Z</dcterms:created>
  <dcterms:modified xsi:type="dcterms:W3CDTF">2019-12-08T22:30:37Z</dcterms:modified>
</cp:coreProperties>
</file>