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3" r:id="rId2"/>
    <p:sldId id="261" r:id="rId3"/>
    <p:sldId id="262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3"/>
    <p:restoredTop sz="94681"/>
  </p:normalViewPr>
  <p:slideViewPr>
    <p:cSldViewPr snapToGrid="0" snapToObjects="1">
      <p:cViewPr varScale="1">
        <p:scale>
          <a:sx n="96" d="100"/>
          <a:sy n="96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390A8-22CE-5448-9925-2F872E34BEC9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D608A-C3EE-9848-8397-52957373C8D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2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5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71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65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6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8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29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34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5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08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03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5175-81A3-C641-9D4F-15DF1F84B9C6}" type="datetimeFigureOut">
              <a:rPr lang="it-IT" smtClean="0"/>
              <a:t>08/05/19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0690-AF46-4344-98D0-A6E3818AC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80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WHO AM I?</a:t>
            </a:r>
            <a:endParaRPr lang="it-IT" dirty="0"/>
          </a:p>
        </p:txBody>
      </p:sp>
      <p:pic>
        <p:nvPicPr>
          <p:cNvPr id="5" name="Segnaposto contenuto 4" descr="/Users/silvananieddu/Downloads/bacdea00_opt[1]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49" y="1825625"/>
            <a:ext cx="4318702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egnaposto contenuto 5" descr="/Users/silvananieddu/Downloads/bcec7180_opt[1]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743" y="1825625"/>
            <a:ext cx="451451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10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WHO AM 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 descr="/Users/silvananieddu/Downloads/bcfa2a20_opt[1]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913" y="1825625"/>
            <a:ext cx="4634174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egnaposto contenuto 5" descr="/Users/silvananieddu/Downloads/bd1096fe0_opt[1]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453" y="1825625"/>
            <a:ext cx="4373094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261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WHO AM I?</a:t>
            </a:r>
            <a:endParaRPr lang="it-IT" dirty="0"/>
          </a:p>
        </p:txBody>
      </p:sp>
      <p:pic>
        <p:nvPicPr>
          <p:cNvPr id="5" name="Segnaposto contenuto 4" descr="/Users/silvananieddu/Downloads/bac031e0_opt[1]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74" y="1825625"/>
            <a:ext cx="4394851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egnaposto contenuto 5" descr="/Users/silvananieddu/Downloads/b69e9fa0_opt[1]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162" y="1825625"/>
            <a:ext cx="4231676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184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/Users/silvananieddu/Downloads/b8af6680_opt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682" y="1804864"/>
            <a:ext cx="4329953" cy="42732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4027278" y="1035423"/>
            <a:ext cx="3105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  <a:latin typeface="+mj-lt"/>
              </a:rPr>
              <a:t> WHO AM I? </a:t>
            </a:r>
            <a:endParaRPr lang="it-IT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3788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Tema di Office</vt:lpstr>
      <vt:lpstr>WHO AM I?</vt:lpstr>
      <vt:lpstr>WHO AM I?</vt:lpstr>
      <vt:lpstr>WHO AM I?</vt:lpstr>
      <vt:lpstr>Presentazione di PowerPoint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Utente di Microsoft Office</dc:creator>
  <cp:lastModifiedBy>Utente di Microsoft Office</cp:lastModifiedBy>
  <cp:revision>4</cp:revision>
  <dcterms:created xsi:type="dcterms:W3CDTF">2019-05-08T16:19:52Z</dcterms:created>
  <dcterms:modified xsi:type="dcterms:W3CDTF">2019-05-08T16:44:36Z</dcterms:modified>
</cp:coreProperties>
</file>