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2" r:id="rId3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FCC"/>
          </a:solidFill>
        </a:fill>
      </a:tcStyle>
    </a:wholeTbl>
    <a:band2H>
      <a:tcTxStyle/>
      <a:tcStyle>
        <a:tcBdr/>
        <a:fill>
          <a:solidFill>
            <a:srgbClr val="FC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DAD7"/>
          </a:solidFill>
        </a:fill>
      </a:tcStyle>
    </a:wholeTbl>
    <a:band2H>
      <a:tcTxStyle/>
      <a:tcStyle>
        <a:tcBdr/>
        <a:fill>
          <a:solidFill>
            <a:srgbClr val="F2EDEC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D5CB"/>
          </a:solidFill>
        </a:fill>
      </a:tcStyle>
    </a:wholeTbl>
    <a:band2H>
      <a:tcTxStyle/>
      <a:tcStyle>
        <a:tcBdr/>
        <a:fill>
          <a:solidFill>
            <a:srgbClr val="F4EB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14350" y="5349902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381000" y="4853411"/>
            <a:ext cx="8458200" cy="1222376"/>
          </a:xfrm>
          <a:prstGeom prst="rect">
            <a:avLst/>
          </a:prstGeom>
        </p:spPr>
        <p:txBody>
          <a:bodyPr anchor="t"/>
          <a:lstStyle/>
          <a:p>
            <a:r>
              <a:t>Başlık Metni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44342A"/>
                </a:solidFill>
              </a:defRPr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44342A"/>
                </a:solidFill>
              </a:defRPr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44342A"/>
                </a:solidFill>
              </a:defRPr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44342A"/>
                </a:solidFill>
              </a:defRPr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rgbClr val="44342A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714943" y="6473952"/>
            <a:ext cx="273610" cy="2649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14350" y="1057986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6858000" y="549276"/>
            <a:ext cx="1828800" cy="5851526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57200" y="549276"/>
            <a:ext cx="6248400" cy="5851526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Shape 23"/>
          <p:cNvSpPr/>
          <p:nvPr/>
        </p:nvSpPr>
        <p:spPr>
          <a:xfrm>
            <a:off x="514350" y="1057986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714943" y="6473952"/>
            <a:ext cx="273610" cy="2649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 Üstbilgisi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514350" y="3444902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CD1B0"/>
                </a:solidFill>
              </a:defRPr>
            </a:lvl1pPr>
            <a:lvl2pPr marL="0" indent="457200" algn="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CD1B0"/>
                </a:solidFill>
              </a:defRPr>
            </a:lvl2pPr>
            <a:lvl3pPr marL="0" indent="914400" algn="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CD1B0"/>
                </a:solidFill>
              </a:defRPr>
            </a:lvl3pPr>
            <a:lvl4pPr marL="0" indent="1371600" algn="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CD1B0"/>
                </a:solidFill>
              </a:defRPr>
            </a:lvl4pPr>
            <a:lvl5pPr marL="0" indent="1828800" algn="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DCD1B0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80474" y="2947085"/>
            <a:ext cx="8686801" cy="1184826"/>
          </a:xfrm>
          <a:prstGeom prst="rect">
            <a:avLst/>
          </a:prstGeom>
        </p:spPr>
        <p:txBody>
          <a:bodyPr anchor="t"/>
          <a:lstStyle>
            <a:lvl1pPr algn="r">
              <a:defRPr>
                <a:solidFill>
                  <a:srgbClr val="FBEEC9"/>
                </a:solidFill>
              </a:defRPr>
            </a:lvl1pPr>
          </a:lstStyle>
          <a:p>
            <a:r>
              <a:t>Başlık Metni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hape 45"/>
          <p:cNvSpPr/>
          <p:nvPr/>
        </p:nvSpPr>
        <p:spPr>
          <a:xfrm>
            <a:off x="514350" y="1057986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1" cy="841248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281443" y="666750"/>
            <a:ext cx="4290557" cy="63976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4645025" y="666750"/>
            <a:ext cx="4292242" cy="639763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400"/>
              </a:spcBef>
              <a:buClrTx/>
              <a:buSzTx/>
              <a:buFontTx/>
              <a:buNone/>
              <a:defRPr sz="1800" b="1" cap="all">
                <a:solidFill>
                  <a:srgbClr val="AF762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514350" y="6019800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Shape 67"/>
          <p:cNvSpPr/>
          <p:nvPr/>
        </p:nvSpPr>
        <p:spPr>
          <a:xfrm>
            <a:off x="514350" y="1050898"/>
            <a:ext cx="8629651" cy="23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Shape 68"/>
          <p:cNvSpPr/>
          <p:nvPr/>
        </p:nvSpPr>
        <p:spPr>
          <a:xfrm>
            <a:off x="514350" y="1057986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1" cy="841248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514350" y="5849117"/>
            <a:ext cx="8629651" cy="238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Başlık Metni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sz="half" idx="1"/>
          </p:nvPr>
        </p:nvSpPr>
        <p:spPr>
          <a:xfrm>
            <a:off x="457200" y="609600"/>
            <a:ext cx="3008314" cy="4800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pic" sz="half" idx="13"/>
          </p:nvPr>
        </p:nvSpPr>
        <p:spPr>
          <a:xfrm>
            <a:off x="3505200" y="616634"/>
            <a:ext cx="5029200" cy="3657601"/>
          </a:xfrm>
          <a:prstGeom prst="rect">
            <a:avLst/>
          </a:prstGeom>
          <a:ln w="6350">
            <a:solidFill>
              <a:schemeClr val="accent1"/>
            </a:solidFill>
            <a:round/>
          </a:ln>
          <a:effectLst>
            <a:reflection stA="49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381000" y="4993759"/>
            <a:ext cx="5867400" cy="52228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Başlık Metni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381000" y="5533218"/>
            <a:ext cx="5867400" cy="7683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790575" indent="-333375">
              <a:spcBef>
                <a:spcPts val="300"/>
              </a:spcBef>
              <a:buClrTx/>
              <a:buFontTx/>
              <a:defRPr sz="1400"/>
            </a:lvl2pPr>
            <a:lvl3pPr marL="1234439" indent="-320039">
              <a:spcBef>
                <a:spcPts val="300"/>
              </a:spcBef>
              <a:buClrTx/>
              <a:buFontTx/>
              <a:defRPr sz="1400"/>
            </a:lvl3pPr>
            <a:lvl4pPr marL="1727200" indent="-355600">
              <a:spcBef>
                <a:spcPts val="300"/>
              </a:spcBef>
              <a:buClrTx/>
              <a:buFontTx/>
              <a:defRPr sz="1400"/>
            </a:lvl4pPr>
            <a:lvl5pPr marL="2184400" indent="-355600">
              <a:spcBef>
                <a:spcPts val="300"/>
              </a:spcBef>
              <a:buClrTx/>
              <a:buFontTx/>
              <a:defRPr sz="14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717991" y="6477000"/>
            <a:ext cx="273609" cy="2649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D38E2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all" spc="0" baseline="0">
          <a:ln>
            <a:noFill/>
          </a:ln>
          <a:solidFill>
            <a:srgbClr val="4E3B3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 typeface="Helvetica"/>
        <a:buChar char="✕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7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2004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657600" marR="0" indent="-457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 typeface="Helvetica"/>
        <a:buChar char="◆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180114" marR="0" indent="-52251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60000"/>
        <a:buFont typeface="Helvetica"/>
        <a:buChar char="◼"/>
        <a:tabLst/>
        <a:defRPr sz="3200" b="0" i="0" u="none" strike="noStrike" cap="none" spc="0" baseline="0">
          <a:ln>
            <a:noFill/>
          </a:ln>
          <a:solidFill>
            <a:srgbClr val="4E3B3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796136" y="4077072"/>
            <a:ext cx="3024336" cy="2234722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002060"/>
                </a:solidFill>
              </a:rPr>
              <a:t>YAĞMUR CULLUOĞLU</a:t>
            </a:r>
            <a:endParaRPr lang="tr-TR" sz="3600" dirty="0" smtClean="0">
              <a:solidFill>
                <a:srgbClr val="002060"/>
              </a:solidFill>
            </a:endParaRPr>
          </a:p>
          <a:p>
            <a:endParaRPr lang="tr-TR" sz="2800" dirty="0">
              <a:solidFill>
                <a:srgbClr val="00206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77072"/>
            <a:ext cx="2376550" cy="2148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Metin kutusu"/>
          <p:cNvSpPr txBox="1"/>
          <p:nvPr/>
        </p:nvSpPr>
        <p:spPr>
          <a:xfrm>
            <a:off x="342901" y="263236"/>
            <a:ext cx="4655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dirty="0" smtClean="0">
                <a:latin typeface="Algerian" pitchFamily="82" charset="0"/>
              </a:rPr>
              <a:t>I AM…AND THIS IS A PARTNER COUNTRY</a:t>
            </a:r>
          </a:p>
        </p:txBody>
      </p:sp>
      <p:pic>
        <p:nvPicPr>
          <p:cNvPr id="8" name="7 Resim" descr="logo KR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749" y="2346267"/>
            <a:ext cx="1611630" cy="14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Resim" descr="C:\Users\FOBZ\Desktop\OPTION 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315268"/>
            <a:ext cx="993890" cy="145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Resim" descr="C:\Users\FOBZ\Desktop\ua_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1220" y="429490"/>
            <a:ext cx="124587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Resim" descr="C:\Users\FOBZ\Desktop\ab_bakanligi_yazili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9869" y="512618"/>
            <a:ext cx="150304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4.jpeg" descr="C:\Users\FOBZ\Desktop\KA2 PROJECT\bayrak\romania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843808" y="4077072"/>
            <a:ext cx="2304256" cy="21602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3820895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16.jpeg" descr="C:\Users\FOBZ\Desktop\deniz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0457" y="548680"/>
            <a:ext cx="8683086" cy="5688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3581400" y="76200"/>
            <a:ext cx="2895600" cy="2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D38E28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4294967295"/>
          </p:nvPr>
        </p:nvSpPr>
        <p:spPr>
          <a:xfrm>
            <a:off x="8714943" y="6473952"/>
            <a:ext cx="273610" cy="2649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pic>
        <p:nvPicPr>
          <p:cNvPr id="171" name="image1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620688"/>
            <a:ext cx="8208912" cy="5760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1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00800" y="4191000"/>
            <a:ext cx="2057400" cy="83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19.jpeg" descr="turkiyearkeologi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3" y="476672"/>
            <a:ext cx="8280922" cy="5913289"/>
          </a:xfrm>
          <a:prstGeom prst="rect">
            <a:avLst/>
          </a:prstGeom>
          <a:ln w="38100">
            <a:solidFill>
              <a:srgbClr val="FF00FF"/>
            </a:solidFill>
            <a:miter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20.jpeg" descr="C:\Users\FOBZ\Desktop\2014-2015\Things my country famous for\20141009_155438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332656"/>
            <a:ext cx="8352929" cy="6048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21.jpeg" descr="C:\Users\FOBZ\Desktop\tarım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552" y="548680"/>
            <a:ext cx="8208912" cy="5832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22.jpeg" descr="C:\Users\FOBZ\Desktop\turkiye-maden-haritasi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404664"/>
            <a:ext cx="8363272" cy="612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image23.jpeg" descr="C:\Users\FOBZ\Desktop\Romanian-Embroidery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5391" y="1657760"/>
            <a:ext cx="8424938" cy="401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600">
                <a:solidFill>
                  <a:srgbClr val="FFFF00"/>
                </a:solidFill>
                <a:latin typeface="Ravie"/>
                <a:ea typeface="Ravie"/>
                <a:cs typeface="Ravie"/>
                <a:sym typeface="Ravie"/>
              </a:defRPr>
            </a:lvl1pPr>
          </a:lstStyle>
          <a:p>
            <a:r>
              <a:t>HELLO ROMANIA!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24.png" descr="romania_64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91083" y="220537"/>
            <a:ext cx="4547871" cy="3698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62B2230D-B3A3-48D4-890F-96E2DAAE73BD-L0-001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5536" y="188640"/>
            <a:ext cx="3106496" cy="360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730C83A-E8BF-4180-ABD9-B891882474A4-L0-001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7544" y="3937499"/>
            <a:ext cx="2962716" cy="2602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797B067F-4505-4EDA-9723-5070EC566E8F-L0-001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656078" y="3861049"/>
            <a:ext cx="4948369" cy="2574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image25.jpeg" descr="C:\Users\FOBZ\Desktop\romania.kart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19" y="188639"/>
            <a:ext cx="8568954" cy="6336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image26.jpeg" descr="C:\Users\FOBZ\Desktop\bucharest-romania-skyline__banner-large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19" y="260647"/>
            <a:ext cx="8712970" cy="6192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subTitle" sz="quarter" idx="1"/>
          </p:nvPr>
        </p:nvSpPr>
        <p:spPr>
          <a:xfrm>
            <a:off x="1071562" y="5357812"/>
            <a:ext cx="7854951" cy="1500188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8000">
                <a:solidFill>
                  <a:srgbClr val="FFFFFF"/>
                </a:solidFill>
              </a:defRPr>
            </a:lvl1pPr>
          </a:lstStyle>
          <a:p>
            <a:r>
              <a:t>Turkey</a:t>
            </a:r>
          </a:p>
        </p:txBody>
      </p:sp>
      <p:pic>
        <p:nvPicPr>
          <p:cNvPr id="135" name="image5.jpeg" descr="http://www.lezzetyolu.com/wp-content/uploads/2011/10/baklava-with-pistachios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28875" y="4214812"/>
            <a:ext cx="3886200" cy="2643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6.jpeg" descr="http://adanalikardesler.rehberalem.com/firmalar/22815/urun/doner_4.jpg"/>
          <p:cNvPicPr>
            <a:picLocks noChangeAspect="1"/>
          </p:cNvPicPr>
          <p:nvPr/>
        </p:nvPicPr>
        <p:blipFill>
          <a:blip r:embed="rId3" cstate="print">
            <a:extLst/>
          </a:blip>
          <a:srcRect l="16666"/>
          <a:stretch>
            <a:fillRect/>
          </a:stretch>
        </p:blipFill>
        <p:spPr>
          <a:xfrm>
            <a:off x="-1" y="4286250"/>
            <a:ext cx="2143126" cy="257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7.jpeg" descr="http://www.meleklermekani.com/imagehosting/cay-1b1.jpg"/>
          <p:cNvPicPr>
            <a:picLocks noChangeAspect="1"/>
          </p:cNvPicPr>
          <p:nvPr/>
        </p:nvPicPr>
        <p:blipFill>
          <a:blip r:embed="rId4" cstate="print">
            <a:extLst/>
          </a:blip>
          <a:srcRect l="14999" r="12140"/>
          <a:stretch>
            <a:fillRect/>
          </a:stretch>
        </p:blipFill>
        <p:spPr>
          <a:xfrm>
            <a:off x="6577013" y="4214812"/>
            <a:ext cx="2566988" cy="2643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8.jpeg" descr="Türk Bayra&amp;gbreve;ı, Bayrak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2076450"/>
            <a:ext cx="3491880" cy="213836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3419871" y="2209800"/>
            <a:ext cx="5328594" cy="174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400" b="1" i="1">
                <a:solidFill>
                  <a:srgbClr val="3333FF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Welcome to </a:t>
            </a:r>
          </a:p>
          <a:p>
            <a:pPr algn="ctr">
              <a:defRPr sz="5400" b="1" i="1">
                <a:solidFill>
                  <a:srgbClr val="3333FF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Turkey</a:t>
            </a:r>
          </a:p>
        </p:txBody>
      </p:sp>
      <p:pic>
        <p:nvPicPr>
          <p:cNvPr id="140" name="image9.jpeg" descr="http://www.istanbulsporenvanteri.com/FileUpload/bs400361/UrunResim/13425205.jpg"/>
          <p:cNvPicPr>
            <a:picLocks noChangeAspect="1"/>
          </p:cNvPicPr>
          <p:nvPr/>
        </p:nvPicPr>
        <p:blipFill>
          <a:blip r:embed="rId6" cstate="print">
            <a:extLst/>
          </a:blip>
          <a:srcRect l="5435" r="10325"/>
          <a:stretch>
            <a:fillRect/>
          </a:stretch>
        </p:blipFill>
        <p:spPr>
          <a:xfrm>
            <a:off x="4071937" y="0"/>
            <a:ext cx="2214563" cy="208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10.jpeg" descr="http://www.deretepe.net/wp-content/uploads/Turkiye-Turizm-Haritasi-Buyuk-Boy.jpg"/>
          <p:cNvPicPr>
            <a:picLocks noChangeAspect="1"/>
          </p:cNvPicPr>
          <p:nvPr/>
        </p:nvPicPr>
        <p:blipFill>
          <a:blip r:embed="rId7" cstate="print">
            <a:extLst/>
          </a:blip>
          <a:srcRect l="3700" r="3751"/>
          <a:stretch>
            <a:fillRect/>
          </a:stretch>
        </p:blipFill>
        <p:spPr>
          <a:xfrm>
            <a:off x="-14288" y="0"/>
            <a:ext cx="3763963" cy="185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11.jpeg" descr="http://www.bemyo.ankara.edu.tr/UserFiles/Image/06%282%29.jpg"/>
          <p:cNvPicPr>
            <a:picLocks noChangeAspect="1"/>
          </p:cNvPicPr>
          <p:nvPr/>
        </p:nvPicPr>
        <p:blipFill>
          <a:blip r:embed="rId8" cstate="print">
            <a:extLst/>
          </a:blip>
          <a:srcRect r="70483"/>
          <a:stretch>
            <a:fillRect/>
          </a:stretch>
        </p:blipFill>
        <p:spPr>
          <a:xfrm>
            <a:off x="6715125" y="0"/>
            <a:ext cx="2000250" cy="2060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image27.jpeg" descr="C:\Users\FOBZ\Desktop\danube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20" y="332656"/>
            <a:ext cx="8712967" cy="6192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28.jpeg" descr="C:\Users\FOBZ\Desktop\Merry-Cemetery-Romani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8" y="332656"/>
            <a:ext cx="8424936" cy="6048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image29.jpeg" descr="C:\Users\FOBZ\Desktop\Traian_Vui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7" y="260647"/>
            <a:ext cx="8640962" cy="6192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7" name="image30.jpeg" descr="C:\Users\FOBZ\Desktop\Biserica-din-Deal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527" y="404664"/>
            <a:ext cx="8496946" cy="5976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31.jpeg" descr="C:\Users\FOBZ\Desktop\Sighisoar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332656"/>
            <a:ext cx="8280920" cy="6192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32.jpeg" descr="C:\Users\FOBZ\Desktop\gold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332656"/>
            <a:ext cx="8424936" cy="612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31.jpeg" descr="C:\Users\FOBZ\Desktop\Sighisoar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404664"/>
            <a:ext cx="8280920" cy="6192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33.jpeg" descr="C:\Users\FOBZ\Desktop\Palace-of-Parliament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332656"/>
            <a:ext cx="8136904" cy="6264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34.jpeg" descr="C:\Users\FOBZ\Desktop\Romania-currency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476672"/>
            <a:ext cx="8208912" cy="5976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35.jpeg" descr="C:\Users\FOBZ\Desktop\brown-bear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404664"/>
            <a:ext cx="8208912" cy="612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6BB14616-AE2F-4713-80F5-E606D6C74421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4013" y="385510"/>
            <a:ext cx="8115974" cy="6086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36.jpeg" descr="C:\Users\FOBZ\Desktop\Decebalus-statue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332656"/>
            <a:ext cx="8280920" cy="6192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37.jpeg" descr="C:\Users\FOBZ\Desktop\Timisoara-street-lamp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404664"/>
            <a:ext cx="8208912" cy="616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8.jpeg" descr="656x440_sarmale-in-foi-de-vita-de-vie-cu-orez-integral-40257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73006" y="476672"/>
            <a:ext cx="3782318" cy="3015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39.jpeg" descr="Macedonian Food 06 20140909 www.for91days.com DSC09990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39197" y="476672"/>
            <a:ext cx="3638071" cy="2959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40.jpeg" descr="Papanasi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7955" y="3884835"/>
            <a:ext cx="3712421" cy="2760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41.jpeg" descr="27262331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60032" y="3717032"/>
            <a:ext cx="3765679" cy="289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42.jpeg" descr="bigar-the-most-unique-waterfall-in-nature-reserve-romania0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620688"/>
            <a:ext cx="3471174" cy="280831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-1" y="3244334"/>
            <a:ext cx="5820100" cy="14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 </a:t>
            </a:r>
          </a:p>
          <a:p>
            <a:r>
              <a:t> </a:t>
            </a:r>
          </a:p>
          <a:p>
            <a:r>
              <a:t>       </a:t>
            </a:r>
          </a:p>
          <a:p>
            <a:r>
              <a:t>        </a:t>
            </a:r>
          </a:p>
        </p:txBody>
      </p:sp>
      <p:pic>
        <p:nvPicPr>
          <p:cNvPr id="232" name="image43.jpeg" descr="brasov-centru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99992" y="620688"/>
            <a:ext cx="4316812" cy="2952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44.jpeg" descr="BU7A3922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54105" y="3933056"/>
            <a:ext cx="3643603" cy="2592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45.jpeg" descr="250px-TudorVladimirescuStrRV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99992" y="3861048"/>
            <a:ext cx="4493298" cy="259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FOBZ\Desktop\THANK YO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 rot="19902700">
            <a:off x="-155646" y="2412750"/>
            <a:ext cx="954422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80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THANK YOU</a:t>
            </a:r>
            <a:endParaRPr kumimoji="0" lang="tr-TR" sz="80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image12.jpeg" descr="C:\Users\FOBZ\Desktop\izmirrehberi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511" y="260647"/>
            <a:ext cx="8712970" cy="6336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   </a:t>
            </a:r>
          </a:p>
        </p:txBody>
      </p:sp>
      <p:pic>
        <p:nvPicPr>
          <p:cNvPr id="150" name="4241D3A2-5194-4E27-BA64-76D96156F63E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36373" y="370271"/>
            <a:ext cx="4162838" cy="3122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294D7EC3-94D7-4F30-87E0-F2DB6381AB45-L0-001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3717032"/>
            <a:ext cx="4599190" cy="287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23067067-255A-4AEB-AF46-6F8FA0539D63-L0-001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3528" y="355518"/>
            <a:ext cx="4104455" cy="3151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8F5116F1-734E-49C7-8357-D372C1F2E47F-L0-001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292080" y="3524993"/>
            <a:ext cx="3528392" cy="3227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3" animBg="1" advAuto="0"/>
      <p:bldP spid="151" grpId="2" animBg="1" advAuto="0"/>
      <p:bldP spid="152" grpId="1" animBg="1" advAuto="0"/>
      <p:bldP spid="153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5864FF5F-55C6-4B7D-A0A0-1F3F273F8395-L0-001.jpe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3245" y="571754"/>
            <a:ext cx="5951916" cy="334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0B5261E5-0F91-4E0C-BEC4-9F6A9456A8DD-L0-001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9512" y="4096511"/>
            <a:ext cx="3455192" cy="2563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5C3D505A-CD71-4F51-AB11-3D57EAF23EDC-L0-001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392770" y="201055"/>
            <a:ext cx="2273763" cy="380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12C1AC5B-B8CA-4AD6-940F-74EB07F4A4F2-L0-001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59258" y="4149080"/>
            <a:ext cx="4970214" cy="2448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3.png" descr="world_tr copys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59632" y="476672"/>
            <a:ext cx="6408712" cy="6029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sldNum" sz="quarter" idx="4294967295"/>
          </p:nvPr>
        </p:nvSpPr>
        <p:spPr>
          <a:xfrm>
            <a:off x="8799677" y="6473952"/>
            <a:ext cx="188876" cy="2649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pic>
        <p:nvPicPr>
          <p:cNvPr id="163" name="image14.jpeg" descr="http://i151.photobucket.com/albums/s125/ihtiyarus/turkiye-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1539" y="620688"/>
            <a:ext cx="8280922" cy="5760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5.png" descr="europe_asia_africa_map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92518" y="476672"/>
            <a:ext cx="8558964" cy="5832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zinti">
  <a:themeElements>
    <a:clrScheme name="Gezin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Gezin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ezinti">
  <a:themeElements>
    <a:clrScheme name="Gezin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00FF"/>
      </a:hlink>
      <a:folHlink>
        <a:srgbClr val="FF00FF"/>
      </a:folHlink>
    </a:clrScheme>
    <a:fontScheme name="Gezin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26</Words>
  <Application>Microsoft Office PowerPoint</Application>
  <PresentationFormat>Ekran Gösterisi (4:3)</PresentationFormat>
  <Paragraphs>15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5" baseType="lpstr">
      <vt:lpstr>Gezinti</vt:lpstr>
      <vt:lpstr>Slayt 1</vt:lpstr>
      <vt:lpstr>Slayt 2</vt:lpstr>
      <vt:lpstr>Slayt 3</vt:lpstr>
      <vt:lpstr>Slayt 4</vt:lpstr>
      <vt:lpstr>    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Me….My partner country ROMANIA</dc:title>
  <dc:creator>FOBZ</dc:creator>
  <cp:lastModifiedBy>FOBZ</cp:lastModifiedBy>
  <cp:revision>5</cp:revision>
  <dcterms:modified xsi:type="dcterms:W3CDTF">2017-01-18T16:35:04Z</dcterms:modified>
</cp:coreProperties>
</file>