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7" r:id="rId4"/>
  </p:sldMasterIdLst>
  <p:notesMasterIdLst>
    <p:notesMasterId r:id="rId9"/>
  </p:notesMasterIdLst>
  <p:handoutMasterIdLst>
    <p:handoutMasterId r:id="rId10"/>
  </p:handoutMasterIdLst>
  <p:sldIdLst>
    <p:sldId id="268" r:id="rId5"/>
    <p:sldId id="267" r:id="rId6"/>
    <p:sldId id="270" r:id="rId7"/>
    <p:sldId id="269" r:id="rId8"/>
  </p:sldIdLst>
  <p:sldSz cx="12192000" cy="6858000"/>
  <p:notesSz cx="6858000" cy="9144000"/>
  <p:defaultTextStyle>
    <a:defPPr rtl="0">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580"/>
  </p:normalViewPr>
  <p:slideViewPr>
    <p:cSldViewPr snapToGrid="0" snapToObjects="1">
      <p:cViewPr varScale="1">
        <p:scale>
          <a:sx n="114" d="100"/>
          <a:sy n="114" d="100"/>
        </p:scale>
        <p:origin x="414" y="114"/>
      </p:cViewPr>
      <p:guideLst/>
    </p:cSldViewPr>
  </p:slideViewPr>
  <p:notesTextViewPr>
    <p:cViewPr>
      <p:scale>
        <a:sx n="1" d="1"/>
        <a:sy n="1" d="1"/>
      </p:scale>
      <p:origin x="0" y="0"/>
    </p:cViewPr>
  </p:notesTextViewPr>
  <p:notesViewPr>
    <p:cSldViewPr snapToGrid="0" snapToObjects="1">
      <p:cViewPr varScale="1">
        <p:scale>
          <a:sx n="89" d="100"/>
          <a:sy n="89" d="100"/>
        </p:scale>
        <p:origin x="2994"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3B78CC96-C3CE-4468-B19F-9B0AA700192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dirty="0"/>
          </a:p>
        </p:txBody>
      </p:sp>
      <p:sp>
        <p:nvSpPr>
          <p:cNvPr id="3" name="Segnaposto data 2">
            <a:extLst>
              <a:ext uri="{FF2B5EF4-FFF2-40B4-BE49-F238E27FC236}">
                <a16:creationId xmlns:a16="http://schemas.microsoft.com/office/drawing/2014/main" id="{C40A55BB-2D1C-4805-B8CE-FDA5F521857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3E1AD-A5F0-484D-AEAB-71BAAD0E6E9E}" type="datetimeFigureOut">
              <a:rPr lang="it-IT" smtClean="0"/>
              <a:t>25/11/2020</a:t>
            </a:fld>
            <a:endParaRPr lang="it-IT" dirty="0"/>
          </a:p>
        </p:txBody>
      </p:sp>
      <p:sp>
        <p:nvSpPr>
          <p:cNvPr id="4" name="Segnaposto piè di pagina 3">
            <a:extLst>
              <a:ext uri="{FF2B5EF4-FFF2-40B4-BE49-F238E27FC236}">
                <a16:creationId xmlns:a16="http://schemas.microsoft.com/office/drawing/2014/main" id="{B90247DE-E3D7-40BD-A220-084A2C5C84E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dirty="0"/>
          </a:p>
        </p:txBody>
      </p:sp>
      <p:sp>
        <p:nvSpPr>
          <p:cNvPr id="5" name="Segnaposto numero diapositiva 4">
            <a:extLst>
              <a:ext uri="{FF2B5EF4-FFF2-40B4-BE49-F238E27FC236}">
                <a16:creationId xmlns:a16="http://schemas.microsoft.com/office/drawing/2014/main" id="{C6FD7909-B382-4A45-BE99-61E1FA10928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7309B41-0072-49E8-A6A4-30DD5139F4D1}" type="slidenum">
              <a:rPr lang="it-IT" smtClean="0"/>
              <a:t>‹N›</a:t>
            </a:fld>
            <a:endParaRPr lang="it-IT" dirty="0"/>
          </a:p>
        </p:txBody>
      </p:sp>
    </p:spTree>
    <p:extLst>
      <p:ext uri="{BB962C8B-B14F-4D97-AF65-F5344CB8AC3E}">
        <p14:creationId xmlns:p14="http://schemas.microsoft.com/office/powerpoint/2010/main" val="9735575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E6F70C-6B22-4F31-91FB-08804F0CF43F}" type="datetimeFigureOut">
              <a:rPr lang="it-IT" smtClean="0"/>
              <a:t>25/11/2020</a:t>
            </a:fld>
            <a:endParaRPr lang="it-IT"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dirty="0"/>
              <a:t>Modifica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59E5F3-3F49-48D1-862B-0B600ABCCBD7}" type="slidenum">
              <a:rPr lang="it-IT" smtClean="0"/>
              <a:t>‹N›</a:t>
            </a:fld>
            <a:endParaRPr lang="it-IT" dirty="0"/>
          </a:p>
        </p:txBody>
      </p:sp>
    </p:spTree>
    <p:extLst>
      <p:ext uri="{BB962C8B-B14F-4D97-AF65-F5344CB8AC3E}">
        <p14:creationId xmlns:p14="http://schemas.microsoft.com/office/powerpoint/2010/main" val="9678394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9259E5F3-3F49-48D1-862B-0B600ABCCBD7}" type="slidenum">
              <a:rPr lang="it-IT" smtClean="0"/>
              <a:t>2</a:t>
            </a:fld>
            <a:endParaRPr lang="it-IT" dirty="0"/>
          </a:p>
        </p:txBody>
      </p:sp>
    </p:spTree>
    <p:extLst>
      <p:ext uri="{BB962C8B-B14F-4D97-AF65-F5344CB8AC3E}">
        <p14:creationId xmlns:p14="http://schemas.microsoft.com/office/powerpoint/2010/main" val="2726372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2589213" y="2514600"/>
            <a:ext cx="8915399" cy="2262781"/>
          </a:xfrm>
        </p:spPr>
        <p:txBody>
          <a:bodyPr rtlCol="0" anchor="b">
            <a:normAutofit/>
          </a:bodyPr>
          <a:lstStyle>
            <a:lvl1pPr>
              <a:defRPr sz="5400"/>
            </a:lvl1pPr>
          </a:lstStyle>
          <a:p>
            <a:pPr rtl="0"/>
            <a:r>
              <a:rPr lang="it-IT"/>
              <a:t>Fare clic per modificare lo stile del titolo dello schema</a:t>
            </a:r>
            <a:endParaRPr lang="it-IT" dirty="0"/>
          </a:p>
        </p:txBody>
      </p:sp>
      <p:sp>
        <p:nvSpPr>
          <p:cNvPr id="3" name="Sottotitolo 2"/>
          <p:cNvSpPr>
            <a:spLocks noGrp="1"/>
          </p:cNvSpPr>
          <p:nvPr>
            <p:ph type="subTitle" idx="1"/>
          </p:nvPr>
        </p:nvSpPr>
        <p:spPr>
          <a:xfrm>
            <a:off x="2589213" y="4777379"/>
            <a:ext cx="8915399" cy="1126283"/>
          </a:xfrm>
        </p:spPr>
        <p:txBody>
          <a:bodyPr rtlCol="0"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it-IT"/>
              <a:t>Fare clic per modificare lo stile del sottotitolo dello schema</a:t>
            </a:r>
            <a:endParaRPr lang="it-IT" dirty="0"/>
          </a:p>
        </p:txBody>
      </p:sp>
      <p:sp>
        <p:nvSpPr>
          <p:cNvPr id="4" name="Segnaposto data 3"/>
          <p:cNvSpPr>
            <a:spLocks noGrp="1"/>
          </p:cNvSpPr>
          <p:nvPr>
            <p:ph type="dt" sz="half" idx="10"/>
          </p:nvPr>
        </p:nvSpPr>
        <p:spPr/>
        <p:txBody>
          <a:bodyPr rtlCol="0"/>
          <a:lstStyle/>
          <a:p>
            <a:pPr rtl="0"/>
            <a:fld id="{97B14031-E47F-4F2D-B79E-7A419511C409}" type="datetime1">
              <a:rPr lang="it-IT" smtClean="0"/>
              <a:t>25/11/2020</a:t>
            </a:fld>
            <a:endParaRPr lang="it-IT" dirty="0"/>
          </a:p>
        </p:txBody>
      </p:sp>
      <p:sp>
        <p:nvSpPr>
          <p:cNvPr id="5" name="Segnaposto piè di pagina 4"/>
          <p:cNvSpPr>
            <a:spLocks noGrp="1"/>
          </p:cNvSpPr>
          <p:nvPr>
            <p:ph type="ftr" sz="quarter" idx="11"/>
          </p:nvPr>
        </p:nvSpPr>
        <p:spPr/>
        <p:txBody>
          <a:bodyPr rtlCol="0"/>
          <a:lstStyle/>
          <a:p>
            <a:pPr rtl="0"/>
            <a:endParaRPr lang="it-IT" dirty="0"/>
          </a:p>
        </p:txBody>
      </p:sp>
      <p:sp>
        <p:nvSpPr>
          <p:cNvPr id="7" name="Figura a mano libera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it-IT" dirty="0"/>
          </a:p>
        </p:txBody>
      </p:sp>
      <p:sp>
        <p:nvSpPr>
          <p:cNvPr id="6" name="Segnaposto numero diapositiva 5"/>
          <p:cNvSpPr>
            <a:spLocks noGrp="1"/>
          </p:cNvSpPr>
          <p:nvPr>
            <p:ph type="sldNum" sz="quarter" idx="12"/>
          </p:nvPr>
        </p:nvSpPr>
        <p:spPr>
          <a:xfrm>
            <a:off x="531812" y="4529540"/>
            <a:ext cx="779767" cy="365125"/>
          </a:xfrm>
        </p:spPr>
        <p:txBody>
          <a:bodyPr rtlCol="0"/>
          <a:lstStyle/>
          <a:p>
            <a:pPr rtl="0"/>
            <a:fld id="{D57F1E4F-1CFF-5643-939E-217C01CDF565}" type="slidenum">
              <a:rPr lang="it-IT" smtClean="0"/>
              <a:pPr rtl="0"/>
              <a:t>‹N›</a:t>
            </a:fld>
            <a:endParaRPr lang="it-IT" dirty="0"/>
          </a:p>
        </p:txBody>
      </p:sp>
    </p:spTree>
    <p:extLst>
      <p:ext uri="{BB962C8B-B14F-4D97-AF65-F5344CB8AC3E}">
        <p14:creationId xmlns:p14="http://schemas.microsoft.com/office/powerpoint/2010/main" val="163275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589212" y="609600"/>
            <a:ext cx="8915399" cy="3117040"/>
          </a:xfrm>
        </p:spPr>
        <p:txBody>
          <a:bodyPr rtlCol="0" anchor="ctr">
            <a:normAutofit/>
          </a:bodyPr>
          <a:lstStyle>
            <a:lvl1pPr algn="l">
              <a:defRPr sz="4800" b="0" cap="none"/>
            </a:lvl1pPr>
          </a:lstStyle>
          <a:p>
            <a:pPr rtl="0"/>
            <a:r>
              <a:rPr lang="it-IT"/>
              <a:t>Fare clic per modificare lo stile del titolo dello schema</a:t>
            </a:r>
            <a:endParaRPr lang="it-IT" dirty="0"/>
          </a:p>
        </p:txBody>
      </p:sp>
      <p:sp>
        <p:nvSpPr>
          <p:cNvPr id="3" name="Segnaposto testo 2"/>
          <p:cNvSpPr>
            <a:spLocks noGrp="1"/>
          </p:cNvSpPr>
          <p:nvPr>
            <p:ph type="body" idx="1" hasCustomPrompt="1"/>
          </p:nvPr>
        </p:nvSpPr>
        <p:spPr>
          <a:xfrm>
            <a:off x="2589212" y="4354046"/>
            <a:ext cx="8915399" cy="1555864"/>
          </a:xfrm>
        </p:spPr>
        <p:txBody>
          <a:bodyPr rtlCol="0"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dirty="0"/>
              <a:t>Modificare gli stili del testo dello schema</a:t>
            </a:r>
          </a:p>
        </p:txBody>
      </p:sp>
      <p:sp>
        <p:nvSpPr>
          <p:cNvPr id="4" name="Segnaposto data 3"/>
          <p:cNvSpPr>
            <a:spLocks noGrp="1"/>
          </p:cNvSpPr>
          <p:nvPr>
            <p:ph type="dt" sz="half" idx="10"/>
          </p:nvPr>
        </p:nvSpPr>
        <p:spPr/>
        <p:txBody>
          <a:bodyPr rtlCol="0"/>
          <a:lstStyle/>
          <a:p>
            <a:pPr rtl="0"/>
            <a:fld id="{40531934-15B4-4783-BD01-1EE84BF58EC2}" type="datetime1">
              <a:rPr lang="it-IT" smtClean="0"/>
              <a:t>25/11/2020</a:t>
            </a:fld>
            <a:endParaRPr lang="it-IT" dirty="0"/>
          </a:p>
        </p:txBody>
      </p:sp>
      <p:sp>
        <p:nvSpPr>
          <p:cNvPr id="5" name="Segnaposto piè di pagina 4"/>
          <p:cNvSpPr>
            <a:spLocks noGrp="1"/>
          </p:cNvSpPr>
          <p:nvPr>
            <p:ph type="ftr" sz="quarter" idx="11"/>
          </p:nvPr>
        </p:nvSpPr>
        <p:spPr/>
        <p:txBody>
          <a:bodyPr rtlCol="0"/>
          <a:lstStyle/>
          <a:p>
            <a:pPr rtl="0"/>
            <a:endParaRPr lang="it-IT" dirty="0"/>
          </a:p>
        </p:txBody>
      </p:sp>
      <p:sp>
        <p:nvSpPr>
          <p:cNvPr id="9" name="Figura a mano libera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it-IT" dirty="0"/>
          </a:p>
        </p:txBody>
      </p:sp>
      <p:sp>
        <p:nvSpPr>
          <p:cNvPr id="6" name="Segnaposto numero diapositiva 5"/>
          <p:cNvSpPr>
            <a:spLocks noGrp="1"/>
          </p:cNvSpPr>
          <p:nvPr>
            <p:ph type="sldNum" sz="quarter" idx="12"/>
          </p:nvPr>
        </p:nvSpPr>
        <p:spPr>
          <a:xfrm>
            <a:off x="531812" y="3244139"/>
            <a:ext cx="779767" cy="365125"/>
          </a:xfrm>
        </p:spPr>
        <p:txBody>
          <a:bodyPr rtlCol="0"/>
          <a:lstStyle/>
          <a:p>
            <a:pPr rtl="0"/>
            <a:fld id="{D57F1E4F-1CFF-5643-939E-217C01CDF565}" type="slidenum">
              <a:rPr lang="it-IT" smtClean="0"/>
              <a:pPr/>
              <a:t>‹N›</a:t>
            </a:fld>
            <a:endParaRPr lang="it-IT" dirty="0"/>
          </a:p>
        </p:txBody>
      </p:sp>
    </p:spTree>
    <p:extLst>
      <p:ext uri="{BB962C8B-B14F-4D97-AF65-F5344CB8AC3E}">
        <p14:creationId xmlns:p14="http://schemas.microsoft.com/office/powerpoint/2010/main" val="3128892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849949" y="609600"/>
            <a:ext cx="8393926" cy="2895600"/>
          </a:xfrm>
        </p:spPr>
        <p:txBody>
          <a:bodyPr rtlCol="0" anchor="ctr">
            <a:normAutofit/>
          </a:bodyPr>
          <a:lstStyle>
            <a:lvl1pPr algn="l">
              <a:defRPr sz="4800" b="0" cap="none"/>
            </a:lvl1pPr>
          </a:lstStyle>
          <a:p>
            <a:pPr rtl="0"/>
            <a:r>
              <a:rPr lang="it-IT"/>
              <a:t>Fare clic per modificare lo stile del titolo dello schema</a:t>
            </a:r>
            <a:endParaRPr lang="it-IT" dirty="0"/>
          </a:p>
        </p:txBody>
      </p:sp>
      <p:sp>
        <p:nvSpPr>
          <p:cNvPr id="13" name="Segnaposto testo 9"/>
          <p:cNvSpPr>
            <a:spLocks noGrp="1"/>
          </p:cNvSpPr>
          <p:nvPr>
            <p:ph type="body" sz="quarter" idx="13" hasCustomPrompt="1"/>
          </p:nvPr>
        </p:nvSpPr>
        <p:spPr>
          <a:xfrm>
            <a:off x="3275012" y="3505200"/>
            <a:ext cx="7536554" cy="381000"/>
          </a:xfrm>
        </p:spPr>
        <p:txBody>
          <a:bodyPr rtlCol="0"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it-IT" dirty="0"/>
              <a:t>Modificare gli stili del testo dello schema</a:t>
            </a:r>
          </a:p>
        </p:txBody>
      </p:sp>
      <p:sp>
        <p:nvSpPr>
          <p:cNvPr id="3" name="Segnaposto testo 2"/>
          <p:cNvSpPr>
            <a:spLocks noGrp="1"/>
          </p:cNvSpPr>
          <p:nvPr>
            <p:ph type="body" idx="1" hasCustomPrompt="1"/>
          </p:nvPr>
        </p:nvSpPr>
        <p:spPr>
          <a:xfrm>
            <a:off x="2589212" y="4354046"/>
            <a:ext cx="8915399" cy="1555864"/>
          </a:xfrm>
        </p:spPr>
        <p:txBody>
          <a:bodyPr rtlCol="0"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dirty="0"/>
              <a:t>Modificare gli stili del testo dello schema</a:t>
            </a:r>
          </a:p>
        </p:txBody>
      </p:sp>
      <p:sp>
        <p:nvSpPr>
          <p:cNvPr id="4" name="Segnaposto data 3"/>
          <p:cNvSpPr>
            <a:spLocks noGrp="1"/>
          </p:cNvSpPr>
          <p:nvPr>
            <p:ph type="dt" sz="half" idx="10"/>
          </p:nvPr>
        </p:nvSpPr>
        <p:spPr/>
        <p:txBody>
          <a:bodyPr rtlCol="0"/>
          <a:lstStyle/>
          <a:p>
            <a:pPr rtl="0"/>
            <a:fld id="{55360A35-C9E6-4FDB-9CC5-E2096BF982C1}" type="datetime1">
              <a:rPr lang="it-IT" smtClean="0"/>
              <a:t>25/11/2020</a:t>
            </a:fld>
            <a:endParaRPr lang="it-IT" dirty="0"/>
          </a:p>
        </p:txBody>
      </p:sp>
      <p:sp>
        <p:nvSpPr>
          <p:cNvPr id="5" name="Segnaposto piè di pagina 4"/>
          <p:cNvSpPr>
            <a:spLocks noGrp="1"/>
          </p:cNvSpPr>
          <p:nvPr>
            <p:ph type="ftr" sz="quarter" idx="11"/>
          </p:nvPr>
        </p:nvSpPr>
        <p:spPr/>
        <p:txBody>
          <a:bodyPr rtlCol="0"/>
          <a:lstStyle/>
          <a:p>
            <a:pPr rtl="0"/>
            <a:endParaRPr lang="it-IT" dirty="0"/>
          </a:p>
        </p:txBody>
      </p:sp>
      <p:sp>
        <p:nvSpPr>
          <p:cNvPr id="11" name="Figura a mano libera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it-IT" dirty="0"/>
          </a:p>
        </p:txBody>
      </p:sp>
      <p:sp>
        <p:nvSpPr>
          <p:cNvPr id="6" name="Segnaposto numero diapositiva 5"/>
          <p:cNvSpPr>
            <a:spLocks noGrp="1"/>
          </p:cNvSpPr>
          <p:nvPr>
            <p:ph type="sldNum" sz="quarter" idx="12"/>
          </p:nvPr>
        </p:nvSpPr>
        <p:spPr>
          <a:xfrm>
            <a:off x="531812" y="3244139"/>
            <a:ext cx="779767" cy="365125"/>
          </a:xfrm>
        </p:spPr>
        <p:txBody>
          <a:bodyPr rtlCol="0"/>
          <a:lstStyle/>
          <a:p>
            <a:pPr rtl="0"/>
            <a:fld id="{D57F1E4F-1CFF-5643-939E-217C01CDF565}" type="slidenum">
              <a:rPr lang="it-IT" smtClean="0"/>
              <a:pPr rtl="0"/>
              <a:t>‹N›</a:t>
            </a:fld>
            <a:endParaRPr lang="it-IT" dirty="0"/>
          </a:p>
        </p:txBody>
      </p:sp>
      <p:sp>
        <p:nvSpPr>
          <p:cNvPr id="14" name="Casella di testo 13"/>
          <p:cNvSpPr txBox="1"/>
          <p:nvPr/>
        </p:nvSpPr>
        <p:spPr>
          <a:xfrm>
            <a:off x="2467652" y="648005"/>
            <a:ext cx="609600" cy="584776"/>
          </a:xfrm>
          <a:prstGeom prst="rect">
            <a:avLst/>
          </a:prstGeom>
        </p:spPr>
        <p:txBody>
          <a:bodyPr vert="horz" lIns="91440" tIns="45720" rIns="91440" bIns="45720" rtlCol="0" anchor="ctr">
            <a:noAutofit/>
          </a:bodyPr>
          <a:lstStyle/>
          <a:p>
            <a:pPr lvl="0" rtl="0"/>
            <a:r>
              <a:rPr lang="it-IT" sz="8000" dirty="0">
                <a:ln w="3175" cmpd="sng">
                  <a:noFill/>
                </a:ln>
                <a:solidFill>
                  <a:schemeClr val="accent1"/>
                </a:solidFill>
                <a:effectLst/>
                <a:latin typeface="Arial"/>
              </a:rPr>
              <a:t>"</a:t>
            </a:r>
          </a:p>
        </p:txBody>
      </p:sp>
      <p:sp>
        <p:nvSpPr>
          <p:cNvPr id="15" name="Casella di testo 14"/>
          <p:cNvSpPr txBox="1"/>
          <p:nvPr/>
        </p:nvSpPr>
        <p:spPr>
          <a:xfrm>
            <a:off x="11114852" y="2905306"/>
            <a:ext cx="609600" cy="584776"/>
          </a:xfrm>
          <a:prstGeom prst="rect">
            <a:avLst/>
          </a:prstGeom>
        </p:spPr>
        <p:txBody>
          <a:bodyPr vert="horz" lIns="91440" tIns="45720" rIns="91440" bIns="45720" rtlCol="0" anchor="ctr">
            <a:noAutofit/>
          </a:bodyPr>
          <a:lstStyle/>
          <a:p>
            <a:pPr lvl="0" rtl="0"/>
            <a:r>
              <a:rPr lang="it-IT" sz="8000" dirty="0">
                <a:ln w="3175" cmpd="sng">
                  <a:noFill/>
                </a:ln>
                <a:solidFill>
                  <a:schemeClr val="accent1"/>
                </a:solidFill>
                <a:effectLst/>
                <a:latin typeface="Arial"/>
              </a:rPr>
              <a:t>"</a:t>
            </a:r>
          </a:p>
        </p:txBody>
      </p:sp>
    </p:spTree>
    <p:extLst>
      <p:ext uri="{BB962C8B-B14F-4D97-AF65-F5344CB8AC3E}">
        <p14:creationId xmlns:p14="http://schemas.microsoft.com/office/powerpoint/2010/main" val="4195960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olo 1"/>
          <p:cNvSpPr>
            <a:spLocks noGrp="1"/>
          </p:cNvSpPr>
          <p:nvPr>
            <p:ph type="title"/>
          </p:nvPr>
        </p:nvSpPr>
        <p:spPr>
          <a:xfrm>
            <a:off x="2589213" y="2438400"/>
            <a:ext cx="8915400" cy="2724845"/>
          </a:xfrm>
        </p:spPr>
        <p:txBody>
          <a:bodyPr rtlCol="0" anchor="b">
            <a:normAutofit/>
          </a:bodyPr>
          <a:lstStyle>
            <a:lvl1pPr algn="l">
              <a:defRPr sz="4800" b="0"/>
            </a:lvl1pPr>
          </a:lstStyle>
          <a:p>
            <a:pPr rtl="0"/>
            <a:r>
              <a:rPr lang="it-IT"/>
              <a:t>Fare clic per modificare lo stile del titolo dello schema</a:t>
            </a:r>
            <a:endParaRPr lang="it-IT" dirty="0"/>
          </a:p>
        </p:txBody>
      </p:sp>
      <p:sp>
        <p:nvSpPr>
          <p:cNvPr id="4" name="Segnaposto testo 3"/>
          <p:cNvSpPr>
            <a:spLocks noGrp="1"/>
          </p:cNvSpPr>
          <p:nvPr>
            <p:ph type="body" sz="half" idx="2" hasCustomPrompt="1"/>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rtl="0">
              <a:buNone/>
            </a:pPr>
            <a:r>
              <a:rPr lang="it-IT" dirty="0"/>
              <a:t>Modificare gli stili del testo dello schema</a:t>
            </a:r>
          </a:p>
        </p:txBody>
      </p:sp>
      <p:sp>
        <p:nvSpPr>
          <p:cNvPr id="5" name="Segnaposto data 4"/>
          <p:cNvSpPr>
            <a:spLocks noGrp="1"/>
          </p:cNvSpPr>
          <p:nvPr>
            <p:ph type="dt" sz="half" idx="10"/>
          </p:nvPr>
        </p:nvSpPr>
        <p:spPr/>
        <p:txBody>
          <a:bodyPr rtlCol="0"/>
          <a:lstStyle/>
          <a:p>
            <a:pPr rtl="0"/>
            <a:fld id="{71CD8D0B-3C53-4657-A6BC-20462AC8CD2A}" type="datetime1">
              <a:rPr lang="it-IT" smtClean="0"/>
              <a:t>25/11/2020</a:t>
            </a:fld>
            <a:endParaRPr lang="it-IT" dirty="0"/>
          </a:p>
        </p:txBody>
      </p:sp>
      <p:sp>
        <p:nvSpPr>
          <p:cNvPr id="6" name="Segnaposto piè di pagina 5"/>
          <p:cNvSpPr>
            <a:spLocks noGrp="1"/>
          </p:cNvSpPr>
          <p:nvPr>
            <p:ph type="ftr" sz="quarter" idx="11"/>
          </p:nvPr>
        </p:nvSpPr>
        <p:spPr/>
        <p:txBody>
          <a:bodyPr rtlCol="0"/>
          <a:lstStyle/>
          <a:p>
            <a:pPr rtl="0"/>
            <a:endParaRPr lang="it-IT" dirty="0"/>
          </a:p>
        </p:txBody>
      </p:sp>
      <p:sp>
        <p:nvSpPr>
          <p:cNvPr id="9" name="Figura a mano libera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it-IT" dirty="0"/>
          </a:p>
        </p:txBody>
      </p:sp>
      <p:sp>
        <p:nvSpPr>
          <p:cNvPr id="7" name="Segnaposto numero diapositiva 6"/>
          <p:cNvSpPr>
            <a:spLocks noGrp="1"/>
          </p:cNvSpPr>
          <p:nvPr>
            <p:ph type="sldNum" sz="quarter" idx="12"/>
          </p:nvPr>
        </p:nvSpPr>
        <p:spPr>
          <a:xfrm>
            <a:off x="531812" y="4983087"/>
            <a:ext cx="779767" cy="365125"/>
          </a:xfrm>
        </p:spPr>
        <p:txBody>
          <a:bodyPr rtlCol="0"/>
          <a:lstStyle/>
          <a:p>
            <a:pPr rtl="0"/>
            <a:fld id="{D57F1E4F-1CFF-5643-939E-217C01CDF565}" type="slidenum">
              <a:rPr lang="it-IT" smtClean="0"/>
              <a:pPr/>
              <a:t>‹N›</a:t>
            </a:fld>
            <a:endParaRPr lang="it-IT" dirty="0"/>
          </a:p>
        </p:txBody>
      </p:sp>
    </p:spTree>
    <p:extLst>
      <p:ext uri="{BB962C8B-B14F-4D97-AF65-F5344CB8AC3E}">
        <p14:creationId xmlns:p14="http://schemas.microsoft.com/office/powerpoint/2010/main" val="4191375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olo 1"/>
          <p:cNvSpPr>
            <a:spLocks noGrp="1"/>
          </p:cNvSpPr>
          <p:nvPr>
            <p:ph type="title"/>
          </p:nvPr>
        </p:nvSpPr>
        <p:spPr>
          <a:xfrm>
            <a:off x="2849949" y="609600"/>
            <a:ext cx="8393926" cy="2895600"/>
          </a:xfrm>
        </p:spPr>
        <p:txBody>
          <a:bodyPr rtlCol="0" anchor="ctr">
            <a:normAutofit/>
          </a:bodyPr>
          <a:lstStyle>
            <a:lvl1pPr algn="l">
              <a:defRPr sz="4800" b="0" cap="none"/>
            </a:lvl1pPr>
          </a:lstStyle>
          <a:p>
            <a:pPr rtl="0"/>
            <a:r>
              <a:rPr lang="it-IT"/>
              <a:t>Fare clic per modificare lo stile del titolo dello schema</a:t>
            </a:r>
            <a:endParaRPr lang="it-IT" dirty="0"/>
          </a:p>
        </p:txBody>
      </p:sp>
      <p:sp>
        <p:nvSpPr>
          <p:cNvPr id="21" name="Segnaposto testo 9"/>
          <p:cNvSpPr>
            <a:spLocks noGrp="1"/>
          </p:cNvSpPr>
          <p:nvPr>
            <p:ph type="body" sz="quarter" idx="13" hasCustomPrompt="1"/>
          </p:nvPr>
        </p:nvSpPr>
        <p:spPr>
          <a:xfrm>
            <a:off x="2589212" y="4343400"/>
            <a:ext cx="8915400" cy="838200"/>
          </a:xfrm>
        </p:spPr>
        <p:txBody>
          <a:bodyPr rtlCol="0"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it-IT" dirty="0"/>
              <a:t>Modificare gli stili del testo dello schema</a:t>
            </a:r>
          </a:p>
        </p:txBody>
      </p:sp>
      <p:sp>
        <p:nvSpPr>
          <p:cNvPr id="4" name="Segnaposto testo 3"/>
          <p:cNvSpPr>
            <a:spLocks noGrp="1"/>
          </p:cNvSpPr>
          <p:nvPr>
            <p:ph type="body" sz="half" idx="2" hasCustomPrompt="1"/>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rtl="0">
              <a:buNone/>
            </a:pPr>
            <a:r>
              <a:rPr lang="it-IT" dirty="0"/>
              <a:t>Modificare gli stili del testo dello schema</a:t>
            </a:r>
          </a:p>
        </p:txBody>
      </p:sp>
      <p:sp>
        <p:nvSpPr>
          <p:cNvPr id="5" name="Segnaposto data 4"/>
          <p:cNvSpPr>
            <a:spLocks noGrp="1"/>
          </p:cNvSpPr>
          <p:nvPr>
            <p:ph type="dt" sz="half" idx="10"/>
          </p:nvPr>
        </p:nvSpPr>
        <p:spPr/>
        <p:txBody>
          <a:bodyPr rtlCol="0"/>
          <a:lstStyle/>
          <a:p>
            <a:pPr rtl="0"/>
            <a:fld id="{C1128249-1772-4A13-81D7-BE7418471E5D}" type="datetime1">
              <a:rPr lang="it-IT" smtClean="0"/>
              <a:t>25/11/2020</a:t>
            </a:fld>
            <a:endParaRPr lang="it-IT" dirty="0"/>
          </a:p>
        </p:txBody>
      </p:sp>
      <p:sp>
        <p:nvSpPr>
          <p:cNvPr id="6" name="Segnaposto piè di pagina 5"/>
          <p:cNvSpPr>
            <a:spLocks noGrp="1"/>
          </p:cNvSpPr>
          <p:nvPr>
            <p:ph type="ftr" sz="quarter" idx="11"/>
          </p:nvPr>
        </p:nvSpPr>
        <p:spPr/>
        <p:txBody>
          <a:bodyPr rtlCol="0"/>
          <a:lstStyle/>
          <a:p>
            <a:pPr rtl="0"/>
            <a:endParaRPr lang="it-IT" dirty="0"/>
          </a:p>
        </p:txBody>
      </p:sp>
      <p:sp>
        <p:nvSpPr>
          <p:cNvPr id="11" name="Figura a mano libera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it-IT" dirty="0"/>
          </a:p>
        </p:txBody>
      </p:sp>
      <p:sp>
        <p:nvSpPr>
          <p:cNvPr id="7" name="Segnaposto numero diapositiva 6"/>
          <p:cNvSpPr>
            <a:spLocks noGrp="1"/>
          </p:cNvSpPr>
          <p:nvPr>
            <p:ph type="sldNum" sz="quarter" idx="12"/>
          </p:nvPr>
        </p:nvSpPr>
        <p:spPr>
          <a:xfrm>
            <a:off x="531812" y="4983087"/>
            <a:ext cx="779767" cy="365125"/>
          </a:xfrm>
        </p:spPr>
        <p:txBody>
          <a:bodyPr rtlCol="0"/>
          <a:lstStyle/>
          <a:p>
            <a:pPr rtl="0"/>
            <a:fld id="{D57F1E4F-1CFF-5643-939E-217C01CDF565}" type="slidenum">
              <a:rPr lang="it-IT" smtClean="0"/>
              <a:pPr/>
              <a:t>‹N›</a:t>
            </a:fld>
            <a:endParaRPr lang="it-IT" dirty="0"/>
          </a:p>
        </p:txBody>
      </p:sp>
      <p:sp>
        <p:nvSpPr>
          <p:cNvPr id="17" name="Casella di testo 16"/>
          <p:cNvSpPr txBox="1"/>
          <p:nvPr/>
        </p:nvSpPr>
        <p:spPr>
          <a:xfrm>
            <a:off x="2467652" y="648005"/>
            <a:ext cx="609600" cy="584776"/>
          </a:xfrm>
          <a:prstGeom prst="rect">
            <a:avLst/>
          </a:prstGeom>
        </p:spPr>
        <p:txBody>
          <a:bodyPr vert="horz" lIns="91440" tIns="45720" rIns="91440" bIns="45720" rtlCol="0" anchor="ctr">
            <a:noAutofit/>
          </a:bodyPr>
          <a:lstStyle/>
          <a:p>
            <a:pPr lvl="0" rtl="0"/>
            <a:r>
              <a:rPr lang="it-IT" sz="8000" dirty="0">
                <a:ln w="3175" cmpd="sng">
                  <a:noFill/>
                </a:ln>
                <a:solidFill>
                  <a:schemeClr val="accent1"/>
                </a:solidFill>
                <a:effectLst/>
                <a:latin typeface="Arial"/>
              </a:rPr>
              <a:t>"</a:t>
            </a:r>
          </a:p>
        </p:txBody>
      </p:sp>
      <p:sp>
        <p:nvSpPr>
          <p:cNvPr id="18" name="Casella di testo 17"/>
          <p:cNvSpPr txBox="1"/>
          <p:nvPr/>
        </p:nvSpPr>
        <p:spPr>
          <a:xfrm>
            <a:off x="11114852" y="2905306"/>
            <a:ext cx="609600" cy="584776"/>
          </a:xfrm>
          <a:prstGeom prst="rect">
            <a:avLst/>
          </a:prstGeom>
        </p:spPr>
        <p:txBody>
          <a:bodyPr vert="horz" lIns="91440" tIns="45720" rIns="91440" bIns="45720" rtlCol="0" anchor="ctr">
            <a:noAutofit/>
          </a:bodyPr>
          <a:lstStyle/>
          <a:p>
            <a:pPr lvl="0" rtl="0"/>
            <a:r>
              <a:rPr lang="it-IT" sz="8000" dirty="0">
                <a:ln w="3175" cmpd="sng">
                  <a:noFill/>
                </a:ln>
                <a:solidFill>
                  <a:schemeClr val="accent1"/>
                </a:solidFill>
                <a:effectLst/>
                <a:latin typeface="Arial"/>
              </a:rPr>
              <a:t>"</a:t>
            </a:r>
          </a:p>
        </p:txBody>
      </p:sp>
    </p:spTree>
    <p:extLst>
      <p:ext uri="{BB962C8B-B14F-4D97-AF65-F5344CB8AC3E}">
        <p14:creationId xmlns:p14="http://schemas.microsoft.com/office/powerpoint/2010/main" val="3140453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olo 1"/>
          <p:cNvSpPr>
            <a:spLocks noGrp="1"/>
          </p:cNvSpPr>
          <p:nvPr>
            <p:ph type="title"/>
          </p:nvPr>
        </p:nvSpPr>
        <p:spPr>
          <a:xfrm>
            <a:off x="2589212" y="627407"/>
            <a:ext cx="8915399" cy="2880020"/>
          </a:xfrm>
        </p:spPr>
        <p:txBody>
          <a:bodyPr rtlCol="0" anchor="ctr">
            <a:normAutofit/>
          </a:bodyPr>
          <a:lstStyle>
            <a:lvl1pPr algn="l">
              <a:defRPr sz="4800" b="0"/>
            </a:lvl1pPr>
          </a:lstStyle>
          <a:p>
            <a:pPr rtl="0"/>
            <a:r>
              <a:rPr lang="it-IT"/>
              <a:t>Fare clic per modificare lo stile del titolo dello schema</a:t>
            </a:r>
            <a:endParaRPr lang="it-IT" dirty="0"/>
          </a:p>
        </p:txBody>
      </p:sp>
      <p:sp>
        <p:nvSpPr>
          <p:cNvPr id="21" name="Segnaposto testo 9"/>
          <p:cNvSpPr>
            <a:spLocks noGrp="1"/>
          </p:cNvSpPr>
          <p:nvPr>
            <p:ph type="body" sz="quarter" idx="13" hasCustomPrompt="1"/>
          </p:nvPr>
        </p:nvSpPr>
        <p:spPr>
          <a:xfrm>
            <a:off x="2589212" y="4343400"/>
            <a:ext cx="8915400" cy="838200"/>
          </a:xfrm>
        </p:spPr>
        <p:txBody>
          <a:bodyPr rtlCol="0"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it-IT" dirty="0"/>
              <a:t>Modificare gli stili del testo dello schema</a:t>
            </a:r>
          </a:p>
        </p:txBody>
      </p:sp>
      <p:sp>
        <p:nvSpPr>
          <p:cNvPr id="4" name="Segnaposto testo 3"/>
          <p:cNvSpPr>
            <a:spLocks noGrp="1"/>
          </p:cNvSpPr>
          <p:nvPr>
            <p:ph type="body" sz="half" idx="2" hasCustomPrompt="1"/>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rtl="0">
              <a:buNone/>
            </a:pPr>
            <a:r>
              <a:rPr lang="it-IT" dirty="0"/>
              <a:t>Modificare gli stili del testo dello schema</a:t>
            </a:r>
          </a:p>
        </p:txBody>
      </p:sp>
      <p:sp>
        <p:nvSpPr>
          <p:cNvPr id="5" name="Segnaposto data 4"/>
          <p:cNvSpPr>
            <a:spLocks noGrp="1"/>
          </p:cNvSpPr>
          <p:nvPr>
            <p:ph type="dt" sz="half" idx="10"/>
          </p:nvPr>
        </p:nvSpPr>
        <p:spPr/>
        <p:txBody>
          <a:bodyPr rtlCol="0"/>
          <a:lstStyle/>
          <a:p>
            <a:pPr rtl="0"/>
            <a:fld id="{88F13B73-213E-4791-B58A-2D8ED1251A2B}" type="datetime1">
              <a:rPr lang="it-IT" smtClean="0"/>
              <a:t>25/11/2020</a:t>
            </a:fld>
            <a:endParaRPr lang="it-IT" dirty="0"/>
          </a:p>
        </p:txBody>
      </p:sp>
      <p:sp>
        <p:nvSpPr>
          <p:cNvPr id="6" name="Segnaposto piè di pagina 5"/>
          <p:cNvSpPr>
            <a:spLocks noGrp="1"/>
          </p:cNvSpPr>
          <p:nvPr>
            <p:ph type="ftr" sz="quarter" idx="11"/>
          </p:nvPr>
        </p:nvSpPr>
        <p:spPr/>
        <p:txBody>
          <a:bodyPr rtlCol="0"/>
          <a:lstStyle/>
          <a:p>
            <a:pPr rtl="0"/>
            <a:endParaRPr lang="it-IT" dirty="0"/>
          </a:p>
        </p:txBody>
      </p:sp>
      <p:sp>
        <p:nvSpPr>
          <p:cNvPr id="9" name="Figura a mano libera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it-IT" dirty="0"/>
          </a:p>
        </p:txBody>
      </p:sp>
      <p:sp>
        <p:nvSpPr>
          <p:cNvPr id="7" name="Segnaposto numero diapositiva 6"/>
          <p:cNvSpPr>
            <a:spLocks noGrp="1"/>
          </p:cNvSpPr>
          <p:nvPr>
            <p:ph type="sldNum" sz="quarter" idx="12"/>
          </p:nvPr>
        </p:nvSpPr>
        <p:spPr>
          <a:xfrm>
            <a:off x="531812" y="4983087"/>
            <a:ext cx="779767" cy="365125"/>
          </a:xfrm>
        </p:spPr>
        <p:txBody>
          <a:bodyPr rtlCol="0"/>
          <a:lstStyle/>
          <a:p>
            <a:pPr rtl="0"/>
            <a:fld id="{D57F1E4F-1CFF-5643-939E-217C01CDF565}" type="slidenum">
              <a:rPr lang="it-IT" smtClean="0"/>
              <a:pPr/>
              <a:t>‹N›</a:t>
            </a:fld>
            <a:endParaRPr lang="it-IT" dirty="0"/>
          </a:p>
        </p:txBody>
      </p:sp>
    </p:spTree>
    <p:extLst>
      <p:ext uri="{BB962C8B-B14F-4D97-AF65-F5344CB8AC3E}">
        <p14:creationId xmlns:p14="http://schemas.microsoft.com/office/powerpoint/2010/main" val="2063380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 dello schema</a:t>
            </a:r>
            <a:endParaRPr lang="it-IT" dirty="0"/>
          </a:p>
        </p:txBody>
      </p:sp>
      <p:sp>
        <p:nvSpPr>
          <p:cNvPr id="3" name="Segnaposto testo verticale 2"/>
          <p:cNvSpPr>
            <a:spLocks noGrp="1"/>
          </p:cNvSpPr>
          <p:nvPr>
            <p:ph type="body" orient="vert" idx="1"/>
          </p:nvPr>
        </p:nvSpPr>
        <p:spPr/>
        <p:txBody>
          <a:bodyPr vert="eaVert" rtlCol="0" anchor="t"/>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4" name="Segnaposto data 3"/>
          <p:cNvSpPr>
            <a:spLocks noGrp="1"/>
          </p:cNvSpPr>
          <p:nvPr>
            <p:ph type="dt" sz="half" idx="10"/>
          </p:nvPr>
        </p:nvSpPr>
        <p:spPr/>
        <p:txBody>
          <a:bodyPr rtlCol="0"/>
          <a:lstStyle/>
          <a:p>
            <a:pPr rtl="0"/>
            <a:fld id="{6D14D1CA-8D2B-407E-A8C1-E8C2643CF848}" type="datetime1">
              <a:rPr lang="it-IT" smtClean="0"/>
              <a:t>25/11/2020</a:t>
            </a:fld>
            <a:endParaRPr lang="it-IT" dirty="0"/>
          </a:p>
        </p:txBody>
      </p:sp>
      <p:sp>
        <p:nvSpPr>
          <p:cNvPr id="5" name="Segnaposto piè di pagina 4"/>
          <p:cNvSpPr>
            <a:spLocks noGrp="1"/>
          </p:cNvSpPr>
          <p:nvPr>
            <p:ph type="ftr" sz="quarter" idx="11"/>
          </p:nvPr>
        </p:nvSpPr>
        <p:spPr/>
        <p:txBody>
          <a:bodyPr rtlCol="0"/>
          <a:lstStyle/>
          <a:p>
            <a:pPr rtl="0"/>
            <a:endParaRPr lang="it-IT" dirty="0"/>
          </a:p>
        </p:txBody>
      </p:sp>
      <p:sp>
        <p:nvSpPr>
          <p:cNvPr id="8" name="Figura a mano libera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it-IT" dirty="0"/>
          </a:p>
        </p:txBody>
      </p:sp>
      <p:sp>
        <p:nvSpPr>
          <p:cNvPr id="6" name="Segnaposto numero diapositiva 5"/>
          <p:cNvSpPr>
            <a:spLocks noGrp="1"/>
          </p:cNvSpPr>
          <p:nvPr>
            <p:ph type="sldNum" sz="quarter" idx="12"/>
          </p:nvPr>
        </p:nvSpPr>
        <p:spPr/>
        <p:txBody>
          <a:bodyPr rtlCol="0"/>
          <a:lstStyle/>
          <a:p>
            <a:pPr rtl="0"/>
            <a:fld id="{D57F1E4F-1CFF-5643-939E-217C01CDF565}" type="slidenum">
              <a:rPr lang="it-IT" smtClean="0"/>
              <a:pPr rtl="0"/>
              <a:t>‹N›</a:t>
            </a:fld>
            <a:endParaRPr lang="it-IT" dirty="0"/>
          </a:p>
        </p:txBody>
      </p:sp>
    </p:spTree>
    <p:extLst>
      <p:ext uri="{BB962C8B-B14F-4D97-AF65-F5344CB8AC3E}">
        <p14:creationId xmlns:p14="http://schemas.microsoft.com/office/powerpoint/2010/main" val="2901321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9294812" y="627405"/>
            <a:ext cx="2207601" cy="5283817"/>
          </a:xfrm>
        </p:spPr>
        <p:txBody>
          <a:bodyPr vert="eaVert" rtlCol="0" anchor="ctr"/>
          <a:lstStyle/>
          <a:p>
            <a:pPr rtl="0"/>
            <a:r>
              <a:rPr lang="it-IT"/>
              <a:t>Fare clic per modificare lo stile del titolo dello schema</a:t>
            </a:r>
            <a:endParaRPr lang="it-IT" dirty="0"/>
          </a:p>
        </p:txBody>
      </p:sp>
      <p:sp>
        <p:nvSpPr>
          <p:cNvPr id="3" name="Segnaposto testo verticale 2"/>
          <p:cNvSpPr>
            <a:spLocks noGrp="1"/>
          </p:cNvSpPr>
          <p:nvPr>
            <p:ph type="body" orient="vert" idx="1"/>
          </p:nvPr>
        </p:nvSpPr>
        <p:spPr>
          <a:xfrm>
            <a:off x="2589212" y="627405"/>
            <a:ext cx="6477000" cy="5283817"/>
          </a:xfrm>
        </p:spPr>
        <p:txBody>
          <a:bodyPr vert="eaVert" rtlCol="0"/>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4" name="Segnaposto data 3"/>
          <p:cNvSpPr>
            <a:spLocks noGrp="1"/>
          </p:cNvSpPr>
          <p:nvPr>
            <p:ph type="dt" sz="half" idx="10"/>
          </p:nvPr>
        </p:nvSpPr>
        <p:spPr/>
        <p:txBody>
          <a:bodyPr rtlCol="0"/>
          <a:lstStyle/>
          <a:p>
            <a:pPr rtl="0"/>
            <a:fld id="{1A0C1733-589D-4D68-BAE2-1B3D4034E8C3}" type="datetime1">
              <a:rPr lang="it-IT" smtClean="0"/>
              <a:t>25/11/2020</a:t>
            </a:fld>
            <a:endParaRPr lang="it-IT" dirty="0"/>
          </a:p>
        </p:txBody>
      </p:sp>
      <p:sp>
        <p:nvSpPr>
          <p:cNvPr id="5" name="Segnaposto piè di pagina 4"/>
          <p:cNvSpPr>
            <a:spLocks noGrp="1"/>
          </p:cNvSpPr>
          <p:nvPr>
            <p:ph type="ftr" sz="quarter" idx="11"/>
          </p:nvPr>
        </p:nvSpPr>
        <p:spPr/>
        <p:txBody>
          <a:bodyPr rtlCol="0"/>
          <a:lstStyle/>
          <a:p>
            <a:pPr rtl="0"/>
            <a:endParaRPr lang="it-IT" dirty="0"/>
          </a:p>
        </p:txBody>
      </p:sp>
      <p:sp>
        <p:nvSpPr>
          <p:cNvPr id="8" name="Figura a mano libera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it-IT" dirty="0"/>
          </a:p>
        </p:txBody>
      </p:sp>
      <p:sp>
        <p:nvSpPr>
          <p:cNvPr id="6" name="Segnaposto numero diapositiva 5"/>
          <p:cNvSpPr>
            <a:spLocks noGrp="1"/>
          </p:cNvSpPr>
          <p:nvPr>
            <p:ph type="sldNum" sz="quarter" idx="12"/>
          </p:nvPr>
        </p:nvSpPr>
        <p:spPr/>
        <p:txBody>
          <a:bodyPr rtlCol="0"/>
          <a:lstStyle/>
          <a:p>
            <a:pPr rtl="0"/>
            <a:fld id="{D57F1E4F-1CFF-5643-939E-217C01CDF565}" type="slidenum">
              <a:rPr lang="it-IT" smtClean="0"/>
              <a:pPr/>
              <a:t>‹N›</a:t>
            </a:fld>
            <a:endParaRPr lang="it-IT" dirty="0"/>
          </a:p>
        </p:txBody>
      </p:sp>
    </p:spTree>
    <p:extLst>
      <p:ext uri="{BB962C8B-B14F-4D97-AF65-F5344CB8AC3E}">
        <p14:creationId xmlns:p14="http://schemas.microsoft.com/office/powerpoint/2010/main" val="2619130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1280890"/>
          </a:xfrm>
        </p:spPr>
        <p:txBody>
          <a:bodyPr rtlCol="0"/>
          <a:lstStyle/>
          <a:p>
            <a:pPr rtl="0"/>
            <a:r>
              <a:rPr lang="it-IT"/>
              <a:t>Fare clic per modificare lo stile del titolo dello schema</a:t>
            </a:r>
            <a:endParaRPr lang="it-IT" dirty="0"/>
          </a:p>
        </p:txBody>
      </p:sp>
      <p:sp>
        <p:nvSpPr>
          <p:cNvPr id="3" name="Segnaposto contenuto 2"/>
          <p:cNvSpPr>
            <a:spLocks noGrp="1"/>
          </p:cNvSpPr>
          <p:nvPr>
            <p:ph idx="1"/>
          </p:nvPr>
        </p:nvSpPr>
        <p:spPr>
          <a:xfrm>
            <a:off x="2589212" y="2133600"/>
            <a:ext cx="8915400" cy="3777622"/>
          </a:xfrm>
        </p:spPr>
        <p:txBody>
          <a:bodyPr rtlCol="0"/>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4" name="Segnaposto data 3"/>
          <p:cNvSpPr>
            <a:spLocks noGrp="1"/>
          </p:cNvSpPr>
          <p:nvPr>
            <p:ph type="dt" sz="half" idx="10"/>
          </p:nvPr>
        </p:nvSpPr>
        <p:spPr/>
        <p:txBody>
          <a:bodyPr rtlCol="0"/>
          <a:lstStyle/>
          <a:p>
            <a:pPr rtl="0"/>
            <a:fld id="{E4AA1858-7FB6-40DB-A5EB-9612DEEE0B2D}" type="datetime1">
              <a:rPr lang="it-IT" smtClean="0"/>
              <a:t>25/11/2020</a:t>
            </a:fld>
            <a:endParaRPr lang="it-IT" dirty="0"/>
          </a:p>
        </p:txBody>
      </p:sp>
      <p:sp>
        <p:nvSpPr>
          <p:cNvPr id="5" name="Segnaposto piè di pagina 4"/>
          <p:cNvSpPr>
            <a:spLocks noGrp="1"/>
          </p:cNvSpPr>
          <p:nvPr>
            <p:ph type="ftr" sz="quarter" idx="11"/>
          </p:nvPr>
        </p:nvSpPr>
        <p:spPr/>
        <p:txBody>
          <a:bodyPr rtlCol="0"/>
          <a:lstStyle/>
          <a:p>
            <a:pPr rtl="0"/>
            <a:endParaRPr lang="it-IT" dirty="0"/>
          </a:p>
        </p:txBody>
      </p:sp>
      <p:sp>
        <p:nvSpPr>
          <p:cNvPr id="8" name="Figura a mano libera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it-IT" dirty="0"/>
          </a:p>
        </p:txBody>
      </p:sp>
      <p:sp>
        <p:nvSpPr>
          <p:cNvPr id="6" name="Segnaposto numero diapositiva 5"/>
          <p:cNvSpPr>
            <a:spLocks noGrp="1"/>
          </p:cNvSpPr>
          <p:nvPr>
            <p:ph type="sldNum" sz="quarter" idx="12"/>
          </p:nvPr>
        </p:nvSpPr>
        <p:spPr/>
        <p:txBody>
          <a:bodyPr rtlCol="0"/>
          <a:lstStyle/>
          <a:p>
            <a:pPr rtl="0"/>
            <a:fld id="{D57F1E4F-1CFF-5643-939E-217C01CDF565}" type="slidenum">
              <a:rPr lang="it-IT" smtClean="0"/>
              <a:pPr/>
              <a:t>‹N›</a:t>
            </a:fld>
            <a:endParaRPr lang="it-IT" dirty="0"/>
          </a:p>
        </p:txBody>
      </p:sp>
    </p:spTree>
    <p:extLst>
      <p:ext uri="{BB962C8B-B14F-4D97-AF65-F5344CB8AC3E}">
        <p14:creationId xmlns:p14="http://schemas.microsoft.com/office/powerpoint/2010/main" val="1071431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2589212" y="2058750"/>
            <a:ext cx="8915399" cy="1468800"/>
          </a:xfrm>
        </p:spPr>
        <p:txBody>
          <a:bodyPr rtlCol="0" anchor="b"/>
          <a:lstStyle>
            <a:lvl1pPr algn="l">
              <a:defRPr sz="4000" b="0" cap="none"/>
            </a:lvl1pPr>
          </a:lstStyle>
          <a:p>
            <a:pPr rtl="0"/>
            <a:r>
              <a:rPr lang="it-IT"/>
              <a:t>Fare clic per modificare lo stile del titolo dello schema</a:t>
            </a:r>
            <a:endParaRPr lang="it-IT" dirty="0"/>
          </a:p>
        </p:txBody>
      </p:sp>
      <p:sp>
        <p:nvSpPr>
          <p:cNvPr id="3" name="Segnaposto testo 2"/>
          <p:cNvSpPr>
            <a:spLocks noGrp="1"/>
          </p:cNvSpPr>
          <p:nvPr>
            <p:ph type="body" idx="1"/>
          </p:nvPr>
        </p:nvSpPr>
        <p:spPr>
          <a:xfrm>
            <a:off x="2589212" y="3530129"/>
            <a:ext cx="8915399" cy="860400"/>
          </a:xfrm>
        </p:spPr>
        <p:txBody>
          <a:bodyPr rtlCol="0"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a:t>Fare clic per modificare gli stili del testo dello schema</a:t>
            </a:r>
          </a:p>
        </p:txBody>
      </p:sp>
      <p:sp>
        <p:nvSpPr>
          <p:cNvPr id="4" name="Segnaposto data 3"/>
          <p:cNvSpPr>
            <a:spLocks noGrp="1"/>
          </p:cNvSpPr>
          <p:nvPr>
            <p:ph type="dt" sz="half" idx="10"/>
          </p:nvPr>
        </p:nvSpPr>
        <p:spPr/>
        <p:txBody>
          <a:bodyPr rtlCol="0"/>
          <a:lstStyle/>
          <a:p>
            <a:pPr rtl="0"/>
            <a:fld id="{4083F574-B2AE-42AC-8270-82E8A85593BD}" type="datetime1">
              <a:rPr lang="it-IT" smtClean="0"/>
              <a:t>25/11/2020</a:t>
            </a:fld>
            <a:endParaRPr lang="it-IT" dirty="0"/>
          </a:p>
        </p:txBody>
      </p:sp>
      <p:sp>
        <p:nvSpPr>
          <p:cNvPr id="5" name="Segnaposto piè di pagina 4"/>
          <p:cNvSpPr>
            <a:spLocks noGrp="1"/>
          </p:cNvSpPr>
          <p:nvPr>
            <p:ph type="ftr" sz="quarter" idx="11"/>
          </p:nvPr>
        </p:nvSpPr>
        <p:spPr/>
        <p:txBody>
          <a:bodyPr rtlCol="0"/>
          <a:lstStyle/>
          <a:p>
            <a:pPr rtl="0"/>
            <a:endParaRPr lang="it-IT" dirty="0"/>
          </a:p>
        </p:txBody>
      </p:sp>
      <p:sp>
        <p:nvSpPr>
          <p:cNvPr id="9" name="Figura a mano libera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it-IT" dirty="0"/>
          </a:p>
        </p:txBody>
      </p:sp>
      <p:sp>
        <p:nvSpPr>
          <p:cNvPr id="6" name="Segnaposto numero diapositiva 5"/>
          <p:cNvSpPr>
            <a:spLocks noGrp="1"/>
          </p:cNvSpPr>
          <p:nvPr>
            <p:ph type="sldNum" sz="quarter" idx="12"/>
          </p:nvPr>
        </p:nvSpPr>
        <p:spPr>
          <a:xfrm>
            <a:off x="531812" y="3244139"/>
            <a:ext cx="779767" cy="365125"/>
          </a:xfrm>
        </p:spPr>
        <p:txBody>
          <a:bodyPr rtlCol="0"/>
          <a:lstStyle/>
          <a:p>
            <a:pPr rtl="0"/>
            <a:fld id="{D57F1E4F-1CFF-5643-939E-217C01CDF565}" type="slidenum">
              <a:rPr lang="it-IT" smtClean="0"/>
              <a:pPr/>
              <a:t>‹N›</a:t>
            </a:fld>
            <a:endParaRPr lang="it-IT" dirty="0"/>
          </a:p>
        </p:txBody>
      </p:sp>
    </p:spTree>
    <p:extLst>
      <p:ext uri="{BB962C8B-B14F-4D97-AF65-F5344CB8AC3E}">
        <p14:creationId xmlns:p14="http://schemas.microsoft.com/office/powerpoint/2010/main" val="2044390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olo 7"/>
          <p:cNvSpPr>
            <a:spLocks noGrp="1"/>
          </p:cNvSpPr>
          <p:nvPr>
            <p:ph type="title"/>
          </p:nvPr>
        </p:nvSpPr>
        <p:spPr/>
        <p:txBody>
          <a:bodyPr rtlCol="0"/>
          <a:lstStyle/>
          <a:p>
            <a:pPr rtl="0"/>
            <a:r>
              <a:rPr lang="it-IT"/>
              <a:t>Fare clic per modificare lo stile del titolo dello schema</a:t>
            </a:r>
            <a:endParaRPr lang="it-IT" dirty="0"/>
          </a:p>
        </p:txBody>
      </p:sp>
      <p:sp>
        <p:nvSpPr>
          <p:cNvPr id="3" name="Segnaposto contenuto 2"/>
          <p:cNvSpPr>
            <a:spLocks noGrp="1"/>
          </p:cNvSpPr>
          <p:nvPr>
            <p:ph sz="half" idx="1"/>
          </p:nvPr>
        </p:nvSpPr>
        <p:spPr>
          <a:xfrm>
            <a:off x="2589212" y="2133600"/>
            <a:ext cx="4313864" cy="3777622"/>
          </a:xfrm>
        </p:spPr>
        <p:txBody>
          <a:bodyPr rtlCol="0">
            <a:normAutofit/>
          </a:body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4" name="Segnaposto contenuto 3"/>
          <p:cNvSpPr>
            <a:spLocks noGrp="1"/>
          </p:cNvSpPr>
          <p:nvPr>
            <p:ph sz="half" idx="2"/>
          </p:nvPr>
        </p:nvSpPr>
        <p:spPr>
          <a:xfrm>
            <a:off x="7190747" y="2126222"/>
            <a:ext cx="4313864" cy="3777622"/>
          </a:xfrm>
        </p:spPr>
        <p:txBody>
          <a:bodyPr rtlCol="0">
            <a:normAutofit/>
          </a:body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5" name="Segnaposto data 4"/>
          <p:cNvSpPr>
            <a:spLocks noGrp="1"/>
          </p:cNvSpPr>
          <p:nvPr>
            <p:ph type="dt" sz="half" idx="10"/>
          </p:nvPr>
        </p:nvSpPr>
        <p:spPr/>
        <p:txBody>
          <a:bodyPr rtlCol="0"/>
          <a:lstStyle/>
          <a:p>
            <a:pPr rtl="0"/>
            <a:fld id="{A51FC981-BA65-4673-BE25-252855EA0371}" type="datetime1">
              <a:rPr lang="it-IT" smtClean="0"/>
              <a:t>25/11/2020</a:t>
            </a:fld>
            <a:endParaRPr lang="it-IT" dirty="0"/>
          </a:p>
        </p:txBody>
      </p:sp>
      <p:sp>
        <p:nvSpPr>
          <p:cNvPr id="6" name="Segnaposto piè di pagina 5"/>
          <p:cNvSpPr>
            <a:spLocks noGrp="1"/>
          </p:cNvSpPr>
          <p:nvPr>
            <p:ph type="ftr" sz="quarter" idx="11"/>
          </p:nvPr>
        </p:nvSpPr>
        <p:spPr/>
        <p:txBody>
          <a:bodyPr rtlCol="0"/>
          <a:lstStyle/>
          <a:p>
            <a:pPr rtl="0"/>
            <a:endParaRPr lang="it-IT" dirty="0"/>
          </a:p>
        </p:txBody>
      </p:sp>
      <p:sp>
        <p:nvSpPr>
          <p:cNvPr id="10" name="Figura a mano libera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it-IT" dirty="0"/>
          </a:p>
        </p:txBody>
      </p:sp>
      <p:sp>
        <p:nvSpPr>
          <p:cNvPr id="11" name="Segnaposto numero diapositiva 5"/>
          <p:cNvSpPr>
            <a:spLocks noGrp="1"/>
          </p:cNvSpPr>
          <p:nvPr>
            <p:ph type="sldNum" sz="quarter" idx="12"/>
          </p:nvPr>
        </p:nvSpPr>
        <p:spPr>
          <a:xfrm>
            <a:off x="531812" y="787782"/>
            <a:ext cx="779767" cy="365125"/>
          </a:xfrm>
        </p:spPr>
        <p:txBody>
          <a:bodyPr rtlCol="0"/>
          <a:lstStyle/>
          <a:p>
            <a:pPr rtl="0"/>
            <a:fld id="{D57F1E4F-1CFF-5643-939E-217C01CDF565}" type="slidenum">
              <a:rPr lang="it-IT" smtClean="0"/>
              <a:pPr rtl="0"/>
              <a:t>‹N›</a:t>
            </a:fld>
            <a:endParaRPr lang="it-IT" dirty="0"/>
          </a:p>
        </p:txBody>
      </p:sp>
    </p:spTree>
    <p:extLst>
      <p:ext uri="{BB962C8B-B14F-4D97-AF65-F5344CB8AC3E}">
        <p14:creationId xmlns:p14="http://schemas.microsoft.com/office/powerpoint/2010/main" val="3545651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olo 9"/>
          <p:cNvSpPr>
            <a:spLocks noGrp="1"/>
          </p:cNvSpPr>
          <p:nvPr>
            <p:ph type="title"/>
          </p:nvPr>
        </p:nvSpPr>
        <p:spPr/>
        <p:txBody>
          <a:bodyPr rtlCol="0"/>
          <a:lstStyle/>
          <a:p>
            <a:pPr rtl="0"/>
            <a:r>
              <a:rPr lang="it-IT"/>
              <a:t>Fare clic per modificare lo stile del titolo dello schema</a:t>
            </a:r>
            <a:endParaRPr lang="it-IT" dirty="0"/>
          </a:p>
        </p:txBody>
      </p:sp>
      <p:sp>
        <p:nvSpPr>
          <p:cNvPr id="3" name="Segnaposto testo 2"/>
          <p:cNvSpPr>
            <a:spLocks noGrp="1"/>
          </p:cNvSpPr>
          <p:nvPr>
            <p:ph type="body" idx="1" hasCustomPrompt="1"/>
          </p:nvPr>
        </p:nvSpPr>
        <p:spPr>
          <a:xfrm>
            <a:off x="2939373" y="1972703"/>
            <a:ext cx="3992732" cy="576262"/>
          </a:xfrm>
        </p:spPr>
        <p:txBody>
          <a:bodyPr rtlCol="0"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dirty="0"/>
              <a:t>Modificare gli stili del testo dello schema</a:t>
            </a:r>
          </a:p>
        </p:txBody>
      </p:sp>
      <p:sp>
        <p:nvSpPr>
          <p:cNvPr id="4" name="Segnaposto contenuto 3"/>
          <p:cNvSpPr>
            <a:spLocks noGrp="1"/>
          </p:cNvSpPr>
          <p:nvPr>
            <p:ph sz="half" idx="2"/>
          </p:nvPr>
        </p:nvSpPr>
        <p:spPr>
          <a:xfrm>
            <a:off x="2589212" y="2548966"/>
            <a:ext cx="4342893" cy="3354060"/>
          </a:xfrm>
        </p:spPr>
        <p:txBody>
          <a:bodyPr rtlCol="0">
            <a:normAutofit/>
          </a:body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5" name="Segnaposto testo 4"/>
          <p:cNvSpPr>
            <a:spLocks noGrp="1"/>
          </p:cNvSpPr>
          <p:nvPr>
            <p:ph type="body" sz="quarter" idx="3" hasCustomPrompt="1"/>
          </p:nvPr>
        </p:nvSpPr>
        <p:spPr>
          <a:xfrm>
            <a:off x="7506629" y="1969475"/>
            <a:ext cx="3999001" cy="576262"/>
          </a:xfrm>
        </p:spPr>
        <p:txBody>
          <a:bodyPr rtlCol="0"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dirty="0"/>
              <a:t>Modificare gli stili del testo dello schema</a:t>
            </a:r>
          </a:p>
        </p:txBody>
      </p:sp>
      <p:sp>
        <p:nvSpPr>
          <p:cNvPr id="6" name="Segnaposto contenuto 5"/>
          <p:cNvSpPr>
            <a:spLocks noGrp="1"/>
          </p:cNvSpPr>
          <p:nvPr>
            <p:ph sz="quarter" idx="4"/>
          </p:nvPr>
        </p:nvSpPr>
        <p:spPr>
          <a:xfrm>
            <a:off x="7166957" y="2545738"/>
            <a:ext cx="4338674" cy="3354060"/>
          </a:xfrm>
        </p:spPr>
        <p:txBody>
          <a:bodyPr rtlCol="0">
            <a:normAutofit/>
          </a:body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7" name="Segnaposto data 6"/>
          <p:cNvSpPr>
            <a:spLocks noGrp="1"/>
          </p:cNvSpPr>
          <p:nvPr>
            <p:ph type="dt" sz="half" idx="10"/>
          </p:nvPr>
        </p:nvSpPr>
        <p:spPr/>
        <p:txBody>
          <a:bodyPr rtlCol="0"/>
          <a:lstStyle/>
          <a:p>
            <a:pPr rtl="0"/>
            <a:fld id="{041B3F46-5A12-4547-A5F8-020A55891906}" type="datetime1">
              <a:rPr lang="it-IT" smtClean="0"/>
              <a:t>25/11/2020</a:t>
            </a:fld>
            <a:endParaRPr lang="it-IT" dirty="0"/>
          </a:p>
        </p:txBody>
      </p:sp>
      <p:sp>
        <p:nvSpPr>
          <p:cNvPr id="8" name="Segnaposto piè di pagina 7"/>
          <p:cNvSpPr>
            <a:spLocks noGrp="1"/>
          </p:cNvSpPr>
          <p:nvPr>
            <p:ph type="ftr" sz="quarter" idx="11"/>
          </p:nvPr>
        </p:nvSpPr>
        <p:spPr/>
        <p:txBody>
          <a:bodyPr rtlCol="0"/>
          <a:lstStyle/>
          <a:p>
            <a:pPr rtl="0"/>
            <a:endParaRPr lang="it-IT" dirty="0"/>
          </a:p>
        </p:txBody>
      </p:sp>
      <p:sp>
        <p:nvSpPr>
          <p:cNvPr id="12" name="Figura a mano libera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it-IT" dirty="0"/>
          </a:p>
        </p:txBody>
      </p:sp>
      <p:sp>
        <p:nvSpPr>
          <p:cNvPr id="13" name="Segnaposto numero diapositiva 5"/>
          <p:cNvSpPr>
            <a:spLocks noGrp="1"/>
          </p:cNvSpPr>
          <p:nvPr>
            <p:ph type="sldNum" sz="quarter" idx="12"/>
          </p:nvPr>
        </p:nvSpPr>
        <p:spPr>
          <a:xfrm>
            <a:off x="531812" y="787782"/>
            <a:ext cx="779767" cy="365125"/>
          </a:xfrm>
        </p:spPr>
        <p:txBody>
          <a:bodyPr rtlCol="0"/>
          <a:lstStyle/>
          <a:p>
            <a:pPr rtl="0"/>
            <a:fld id="{D57F1E4F-1CFF-5643-939E-217C01CDF565}" type="slidenum">
              <a:rPr lang="it-IT" smtClean="0"/>
              <a:pPr rtl="0"/>
              <a:t>‹N›</a:t>
            </a:fld>
            <a:endParaRPr lang="it-IT" dirty="0"/>
          </a:p>
        </p:txBody>
      </p:sp>
    </p:spTree>
    <p:extLst>
      <p:ext uri="{BB962C8B-B14F-4D97-AF65-F5344CB8AC3E}">
        <p14:creationId xmlns:p14="http://schemas.microsoft.com/office/powerpoint/2010/main" val="1858928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 dello schema</a:t>
            </a:r>
            <a:endParaRPr lang="it-IT" dirty="0"/>
          </a:p>
        </p:txBody>
      </p:sp>
      <p:sp>
        <p:nvSpPr>
          <p:cNvPr id="3" name="Segnaposto data 2"/>
          <p:cNvSpPr>
            <a:spLocks noGrp="1"/>
          </p:cNvSpPr>
          <p:nvPr>
            <p:ph type="dt" sz="half" idx="10"/>
          </p:nvPr>
        </p:nvSpPr>
        <p:spPr/>
        <p:txBody>
          <a:bodyPr rtlCol="0"/>
          <a:lstStyle/>
          <a:p>
            <a:pPr rtl="0"/>
            <a:fld id="{F7587157-391C-4A73-BA3B-07F718E67C1E}" type="datetime1">
              <a:rPr lang="it-IT" smtClean="0"/>
              <a:t>25/11/2020</a:t>
            </a:fld>
            <a:endParaRPr lang="it-IT" dirty="0"/>
          </a:p>
        </p:txBody>
      </p:sp>
      <p:sp>
        <p:nvSpPr>
          <p:cNvPr id="4" name="Segnaposto piè di pagina 3"/>
          <p:cNvSpPr>
            <a:spLocks noGrp="1"/>
          </p:cNvSpPr>
          <p:nvPr>
            <p:ph type="ftr" sz="quarter" idx="11"/>
          </p:nvPr>
        </p:nvSpPr>
        <p:spPr/>
        <p:txBody>
          <a:bodyPr rtlCol="0"/>
          <a:lstStyle/>
          <a:p>
            <a:pPr rtl="0"/>
            <a:endParaRPr lang="it-IT" dirty="0"/>
          </a:p>
        </p:txBody>
      </p:sp>
      <p:sp>
        <p:nvSpPr>
          <p:cNvPr id="7" name="Figura a mano libera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it-IT" dirty="0"/>
          </a:p>
        </p:txBody>
      </p:sp>
      <p:sp>
        <p:nvSpPr>
          <p:cNvPr id="5" name="Segnaposto numero diapositiva 4"/>
          <p:cNvSpPr>
            <a:spLocks noGrp="1"/>
          </p:cNvSpPr>
          <p:nvPr>
            <p:ph type="sldNum" sz="quarter" idx="12"/>
          </p:nvPr>
        </p:nvSpPr>
        <p:spPr/>
        <p:txBody>
          <a:bodyPr rtlCol="0"/>
          <a:lstStyle/>
          <a:p>
            <a:pPr rtl="0"/>
            <a:fld id="{D57F1E4F-1CFF-5643-939E-217C01CDF565}" type="slidenum">
              <a:rPr lang="it-IT" smtClean="0"/>
              <a:pPr rtl="0"/>
              <a:t>‹N›</a:t>
            </a:fld>
            <a:endParaRPr lang="it-IT" dirty="0"/>
          </a:p>
        </p:txBody>
      </p:sp>
    </p:spTree>
    <p:extLst>
      <p:ext uri="{BB962C8B-B14F-4D97-AF65-F5344CB8AC3E}">
        <p14:creationId xmlns:p14="http://schemas.microsoft.com/office/powerpoint/2010/main" val="331223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rtlCol="0"/>
          <a:lstStyle/>
          <a:p>
            <a:pPr rtl="0"/>
            <a:fld id="{5A000C3A-CF7D-438A-8EE8-9BE6645C1079}" type="datetime1">
              <a:rPr lang="it-IT" smtClean="0"/>
              <a:t>25/11/2020</a:t>
            </a:fld>
            <a:endParaRPr lang="it-IT" dirty="0"/>
          </a:p>
        </p:txBody>
      </p:sp>
      <p:sp>
        <p:nvSpPr>
          <p:cNvPr id="3" name="Segnaposto piè di pagina 2"/>
          <p:cNvSpPr>
            <a:spLocks noGrp="1"/>
          </p:cNvSpPr>
          <p:nvPr>
            <p:ph type="ftr" sz="quarter" idx="11"/>
          </p:nvPr>
        </p:nvSpPr>
        <p:spPr/>
        <p:txBody>
          <a:bodyPr rtlCol="0"/>
          <a:lstStyle/>
          <a:p>
            <a:pPr rtl="0"/>
            <a:endParaRPr lang="it-IT" dirty="0"/>
          </a:p>
        </p:txBody>
      </p:sp>
      <p:sp>
        <p:nvSpPr>
          <p:cNvPr id="6" name="Figura a mano libera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it-IT" dirty="0"/>
          </a:p>
        </p:txBody>
      </p:sp>
      <p:sp>
        <p:nvSpPr>
          <p:cNvPr id="4" name="Segnaposto numero diapositiva 3"/>
          <p:cNvSpPr>
            <a:spLocks noGrp="1"/>
          </p:cNvSpPr>
          <p:nvPr>
            <p:ph type="sldNum" sz="quarter" idx="12"/>
          </p:nvPr>
        </p:nvSpPr>
        <p:spPr/>
        <p:txBody>
          <a:bodyPr rtlCol="0"/>
          <a:lstStyle/>
          <a:p>
            <a:pPr rtl="0"/>
            <a:fld id="{D57F1E4F-1CFF-5643-939E-217C01CDF565}" type="slidenum">
              <a:rPr lang="it-IT" smtClean="0"/>
              <a:pPr rtl="0"/>
              <a:t>‹N›</a:t>
            </a:fld>
            <a:endParaRPr lang="it-IT" dirty="0"/>
          </a:p>
        </p:txBody>
      </p:sp>
    </p:spTree>
    <p:extLst>
      <p:ext uri="{BB962C8B-B14F-4D97-AF65-F5344CB8AC3E}">
        <p14:creationId xmlns:p14="http://schemas.microsoft.com/office/powerpoint/2010/main" val="3945293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589212" y="446088"/>
            <a:ext cx="3505199" cy="976312"/>
          </a:xfrm>
        </p:spPr>
        <p:txBody>
          <a:bodyPr rtlCol="0" anchor="b"/>
          <a:lstStyle>
            <a:lvl1pPr algn="l">
              <a:defRPr sz="2000" b="0"/>
            </a:lvl1pPr>
          </a:lstStyle>
          <a:p>
            <a:pPr rtl="0"/>
            <a:r>
              <a:rPr lang="it-IT"/>
              <a:t>Fare clic per modificare lo stile del titolo dello schema</a:t>
            </a:r>
            <a:endParaRPr lang="it-IT" dirty="0"/>
          </a:p>
        </p:txBody>
      </p:sp>
      <p:sp>
        <p:nvSpPr>
          <p:cNvPr id="3" name="Segnaposto contenuto 2"/>
          <p:cNvSpPr>
            <a:spLocks noGrp="1"/>
          </p:cNvSpPr>
          <p:nvPr>
            <p:ph idx="1"/>
          </p:nvPr>
        </p:nvSpPr>
        <p:spPr>
          <a:xfrm>
            <a:off x="6323012" y="446088"/>
            <a:ext cx="5181600" cy="5414963"/>
          </a:xfrm>
        </p:spPr>
        <p:txBody>
          <a:bodyPr rtlCol="0" anchor="ctr">
            <a:normAutofit/>
          </a:body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4" name="Segnaposto testo 3"/>
          <p:cNvSpPr>
            <a:spLocks noGrp="1"/>
          </p:cNvSpPr>
          <p:nvPr>
            <p:ph type="body" sz="half" idx="2"/>
          </p:nvPr>
        </p:nvSpPr>
        <p:spPr>
          <a:xfrm>
            <a:off x="2589212" y="1598613"/>
            <a:ext cx="3505199" cy="4262436"/>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a:t>Fare clic per modificare gli stili del testo dello schema</a:t>
            </a:r>
          </a:p>
        </p:txBody>
      </p:sp>
      <p:sp>
        <p:nvSpPr>
          <p:cNvPr id="5" name="Segnaposto data 4"/>
          <p:cNvSpPr>
            <a:spLocks noGrp="1"/>
          </p:cNvSpPr>
          <p:nvPr>
            <p:ph type="dt" sz="half" idx="10"/>
          </p:nvPr>
        </p:nvSpPr>
        <p:spPr/>
        <p:txBody>
          <a:bodyPr rtlCol="0"/>
          <a:lstStyle/>
          <a:p>
            <a:pPr rtl="0"/>
            <a:fld id="{33DDF6F6-1E35-410B-B22F-F0969D144E47}" type="datetime1">
              <a:rPr lang="it-IT" smtClean="0"/>
              <a:t>25/11/2020</a:t>
            </a:fld>
            <a:endParaRPr lang="it-IT" dirty="0"/>
          </a:p>
        </p:txBody>
      </p:sp>
      <p:sp>
        <p:nvSpPr>
          <p:cNvPr id="6" name="Segnaposto piè di pagina 5"/>
          <p:cNvSpPr>
            <a:spLocks noGrp="1"/>
          </p:cNvSpPr>
          <p:nvPr>
            <p:ph type="ftr" sz="quarter" idx="11"/>
          </p:nvPr>
        </p:nvSpPr>
        <p:spPr/>
        <p:txBody>
          <a:bodyPr rtlCol="0"/>
          <a:lstStyle/>
          <a:p>
            <a:pPr rtl="0"/>
            <a:endParaRPr lang="it-IT" dirty="0"/>
          </a:p>
        </p:txBody>
      </p:sp>
      <p:sp>
        <p:nvSpPr>
          <p:cNvPr id="9" name="Figura a mano libera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it-IT" dirty="0"/>
          </a:p>
        </p:txBody>
      </p:sp>
      <p:sp>
        <p:nvSpPr>
          <p:cNvPr id="7" name="Segnaposto numero diapositiva 6"/>
          <p:cNvSpPr>
            <a:spLocks noGrp="1"/>
          </p:cNvSpPr>
          <p:nvPr>
            <p:ph type="sldNum" sz="quarter" idx="12"/>
          </p:nvPr>
        </p:nvSpPr>
        <p:spPr/>
        <p:txBody>
          <a:bodyPr rtlCol="0"/>
          <a:lstStyle/>
          <a:p>
            <a:pPr rtl="0"/>
            <a:fld id="{D57F1E4F-1CFF-5643-939E-217C01CDF565}" type="slidenum">
              <a:rPr lang="it-IT" smtClean="0"/>
              <a:pPr/>
              <a:t>‹N›</a:t>
            </a:fld>
            <a:endParaRPr lang="it-IT" dirty="0"/>
          </a:p>
        </p:txBody>
      </p:sp>
    </p:spTree>
    <p:extLst>
      <p:ext uri="{BB962C8B-B14F-4D97-AF65-F5344CB8AC3E}">
        <p14:creationId xmlns:p14="http://schemas.microsoft.com/office/powerpoint/2010/main" val="2764066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589213" y="4800600"/>
            <a:ext cx="8915400" cy="566738"/>
          </a:xfrm>
        </p:spPr>
        <p:txBody>
          <a:bodyPr rtlCol="0" anchor="b">
            <a:normAutofit/>
          </a:bodyPr>
          <a:lstStyle>
            <a:lvl1pPr algn="l">
              <a:defRPr sz="2400" b="0"/>
            </a:lvl1pPr>
          </a:lstStyle>
          <a:p>
            <a:pPr rtl="0"/>
            <a:r>
              <a:rPr lang="it-IT"/>
              <a:t>Fare clic per modificare lo stile del titolo dello schema</a:t>
            </a:r>
            <a:endParaRPr lang="it-IT" dirty="0"/>
          </a:p>
        </p:txBody>
      </p:sp>
      <p:sp>
        <p:nvSpPr>
          <p:cNvPr id="3" name="Segnaposto immagine 2"/>
          <p:cNvSpPr>
            <a:spLocks noGrp="1" noChangeAspect="1"/>
          </p:cNvSpPr>
          <p:nvPr>
            <p:ph type="pic" idx="1"/>
          </p:nvPr>
        </p:nvSpPr>
        <p:spPr>
          <a:xfrm>
            <a:off x="2589212" y="634965"/>
            <a:ext cx="8915400" cy="3854970"/>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it-IT"/>
              <a:t>Fare clic sull'icona per inserire un'immagine</a:t>
            </a:r>
            <a:endParaRPr lang="it-IT" dirty="0"/>
          </a:p>
        </p:txBody>
      </p:sp>
      <p:sp>
        <p:nvSpPr>
          <p:cNvPr id="4" name="Segnaposto testo 3"/>
          <p:cNvSpPr>
            <a:spLocks noGrp="1"/>
          </p:cNvSpPr>
          <p:nvPr>
            <p:ph type="body" sz="half" idx="2"/>
          </p:nvPr>
        </p:nvSpPr>
        <p:spPr>
          <a:xfrm>
            <a:off x="2589213" y="5367338"/>
            <a:ext cx="8915400" cy="493712"/>
          </a:xfrm>
        </p:spPr>
        <p:txBody>
          <a:bodyPr rtlCol="0">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a:t>Fare clic per modificare gli stili del testo dello schema</a:t>
            </a:r>
          </a:p>
        </p:txBody>
      </p:sp>
      <p:sp>
        <p:nvSpPr>
          <p:cNvPr id="5" name="Segnaposto data 4"/>
          <p:cNvSpPr>
            <a:spLocks noGrp="1"/>
          </p:cNvSpPr>
          <p:nvPr>
            <p:ph type="dt" sz="half" idx="10"/>
          </p:nvPr>
        </p:nvSpPr>
        <p:spPr/>
        <p:txBody>
          <a:bodyPr rtlCol="0"/>
          <a:lstStyle/>
          <a:p>
            <a:pPr rtl="0"/>
            <a:fld id="{4F636251-144B-4112-B48E-9DDEB47B4817}" type="datetime1">
              <a:rPr lang="it-IT" smtClean="0"/>
              <a:t>25/11/2020</a:t>
            </a:fld>
            <a:endParaRPr lang="it-IT" dirty="0"/>
          </a:p>
        </p:txBody>
      </p:sp>
      <p:sp>
        <p:nvSpPr>
          <p:cNvPr id="6" name="Segnaposto piè di pagina 5"/>
          <p:cNvSpPr>
            <a:spLocks noGrp="1"/>
          </p:cNvSpPr>
          <p:nvPr>
            <p:ph type="ftr" sz="quarter" idx="11"/>
          </p:nvPr>
        </p:nvSpPr>
        <p:spPr/>
        <p:txBody>
          <a:bodyPr rtlCol="0"/>
          <a:lstStyle/>
          <a:p>
            <a:pPr rtl="0"/>
            <a:endParaRPr lang="it-IT" dirty="0"/>
          </a:p>
        </p:txBody>
      </p:sp>
      <p:sp>
        <p:nvSpPr>
          <p:cNvPr id="9" name="Figura a mano libera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it-IT" dirty="0"/>
          </a:p>
        </p:txBody>
      </p:sp>
      <p:sp>
        <p:nvSpPr>
          <p:cNvPr id="7" name="Segnaposto numero diapositiva 6"/>
          <p:cNvSpPr>
            <a:spLocks noGrp="1"/>
          </p:cNvSpPr>
          <p:nvPr>
            <p:ph type="sldNum" sz="quarter" idx="12"/>
          </p:nvPr>
        </p:nvSpPr>
        <p:spPr>
          <a:xfrm>
            <a:off x="531812" y="4983087"/>
            <a:ext cx="779767" cy="365125"/>
          </a:xfrm>
        </p:spPr>
        <p:txBody>
          <a:bodyPr rtlCol="0"/>
          <a:lstStyle/>
          <a:p>
            <a:pPr rtl="0"/>
            <a:fld id="{D57F1E4F-1CFF-5643-939E-217C01CDF565}" type="slidenum">
              <a:rPr lang="it-IT" smtClean="0"/>
              <a:pPr/>
              <a:t>‹N›</a:t>
            </a:fld>
            <a:endParaRPr lang="it-IT" dirty="0"/>
          </a:p>
        </p:txBody>
      </p:sp>
    </p:spTree>
    <p:extLst>
      <p:ext uri="{BB962C8B-B14F-4D97-AF65-F5344CB8AC3E}">
        <p14:creationId xmlns:p14="http://schemas.microsoft.com/office/powerpoint/2010/main" val="4245432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uppo 22"/>
          <p:cNvGrpSpPr/>
          <p:nvPr/>
        </p:nvGrpSpPr>
        <p:grpSpPr>
          <a:xfrm>
            <a:off x="1" y="228600"/>
            <a:ext cx="2851516" cy="6638628"/>
            <a:chOff x="2487613" y="285750"/>
            <a:chExt cx="2428875" cy="5654676"/>
          </a:xfrm>
          <a:solidFill>
            <a:schemeClr val="accent1">
              <a:lumMod val="75000"/>
              <a:alpha val="40000"/>
            </a:schemeClr>
          </a:solidFill>
        </p:grpSpPr>
        <p:sp>
          <p:nvSpPr>
            <p:cNvPr id="24" name="Figura a mano libera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igura a mano libera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igura a mano libera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igura a mano libera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igura a mano libera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igura a mano libera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igura a mano libera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igura a mano libera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igura a mano libera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igura a mano libera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igura a mano libera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igura a mano libera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uppo 9"/>
          <p:cNvGrpSpPr/>
          <p:nvPr/>
        </p:nvGrpSpPr>
        <p:grpSpPr>
          <a:xfrm>
            <a:off x="27221" y="-30"/>
            <a:ext cx="2356674" cy="6853283"/>
            <a:chOff x="6627813" y="195452"/>
            <a:chExt cx="1952625" cy="5678299"/>
          </a:xfrm>
          <a:solidFill>
            <a:schemeClr val="accent1"/>
          </a:solidFill>
        </p:grpSpPr>
        <p:sp>
          <p:nvSpPr>
            <p:cNvPr id="11" name="Figura a mano libera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igura a mano libera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igura a mano libera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igura a mano libera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igura a mano libera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igura a mano libera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igura a mano libera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igura a mano libera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igura a mano libera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igura a mano libera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igura a mano libera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igura a mano libera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ttangolo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noProof="0"/>
          </a:p>
        </p:txBody>
      </p:sp>
      <p:sp>
        <p:nvSpPr>
          <p:cNvPr id="2" name="Segnaposto titolo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pPr rtl="0"/>
            <a:r>
              <a:rPr lang="it-IT" noProof="0"/>
              <a:t>Fare clic per modificare lo stile del titolo dello schema</a:t>
            </a:r>
          </a:p>
        </p:txBody>
      </p:sp>
      <p:sp>
        <p:nvSpPr>
          <p:cNvPr id="3" name="Segnaposto testo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data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721DE23B-071F-469B-94E7-41D5715A5B8D}" type="datetime1">
              <a:rPr lang="it-IT" noProof="0" smtClean="0"/>
              <a:t>25/11/2020</a:t>
            </a:fld>
            <a:endParaRPr lang="it-IT" noProof="0"/>
          </a:p>
        </p:txBody>
      </p:sp>
      <p:sp>
        <p:nvSpPr>
          <p:cNvPr id="5" name="Segnaposto piè di pagina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endParaRPr lang="it-IT" noProof="0"/>
          </a:p>
        </p:txBody>
      </p:sp>
      <p:sp>
        <p:nvSpPr>
          <p:cNvPr id="6" name="Segnaposto numero diapositiva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rtl="0"/>
            <a:fld id="{D57F1E4F-1CFF-5643-939E-217C01CDF565}" type="slidenum">
              <a:rPr lang="it-IT" noProof="0" smtClean="0"/>
              <a:pPr/>
              <a:t>‹N›</a:t>
            </a:fld>
            <a:endParaRPr lang="it-IT" noProof="0"/>
          </a:p>
        </p:txBody>
      </p:sp>
    </p:spTree>
    <p:extLst>
      <p:ext uri="{BB962C8B-B14F-4D97-AF65-F5344CB8AC3E}">
        <p14:creationId xmlns:p14="http://schemas.microsoft.com/office/powerpoint/2010/main" val="60952317"/>
      </p:ext>
    </p:extLst>
  </p:cSld>
  <p:clrMap bg1="dk1" tx1="lt1" bg2="dk2" tx2="lt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youtu.be/5S1mkkr-Pa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geogebra.org/classic/g2m8tjcm"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Rettangolo 17">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pic>
        <p:nvPicPr>
          <p:cNvPr id="5" name="Immagine 4" descr="punti chiari">
            <a:extLst>
              <a:ext uri="{FF2B5EF4-FFF2-40B4-BE49-F238E27FC236}">
                <a16:creationId xmlns:a16="http://schemas.microsoft.com/office/drawing/2014/main" id="{1A23FE0C-9A67-334E-9B7F-83AA9CF636A8}"/>
              </a:ext>
            </a:extLst>
          </p:cNvPr>
          <p:cNvPicPr>
            <a:picLocks noChangeAspect="1"/>
          </p:cNvPicPr>
          <p:nvPr/>
        </p:nvPicPr>
        <p:blipFill rotWithShape="1">
          <a:blip r:embed="rId2"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1" y="10"/>
            <a:ext cx="12192000" cy="6857990"/>
          </a:xfrm>
          <a:prstGeom prst="rect">
            <a:avLst/>
          </a:prstGeom>
        </p:spPr>
      </p:pic>
      <p:sp>
        <p:nvSpPr>
          <p:cNvPr id="2" name="Titolo 1">
            <a:extLst>
              <a:ext uri="{FF2B5EF4-FFF2-40B4-BE49-F238E27FC236}">
                <a16:creationId xmlns:a16="http://schemas.microsoft.com/office/drawing/2014/main" id="{F266081D-517B-5D43-A7B4-E67DDEDC0B31}"/>
              </a:ext>
            </a:extLst>
          </p:cNvPr>
          <p:cNvSpPr>
            <a:spLocks noGrp="1"/>
          </p:cNvSpPr>
          <p:nvPr>
            <p:ph type="ctrTitle"/>
          </p:nvPr>
        </p:nvSpPr>
        <p:spPr>
          <a:xfrm>
            <a:off x="2589213" y="2514600"/>
            <a:ext cx="8915399" cy="2262781"/>
          </a:xfrm>
        </p:spPr>
        <p:txBody>
          <a:bodyPr rtlCol="0">
            <a:normAutofit/>
          </a:bodyPr>
          <a:lstStyle/>
          <a:p>
            <a:pPr rtl="0"/>
            <a:r>
              <a:rPr lang="it-IT" dirty="0"/>
              <a:t>Flower</a:t>
            </a:r>
          </a:p>
        </p:txBody>
      </p:sp>
      <p:sp>
        <p:nvSpPr>
          <p:cNvPr id="13" name="Sottotitolo 12">
            <a:extLst>
              <a:ext uri="{FF2B5EF4-FFF2-40B4-BE49-F238E27FC236}">
                <a16:creationId xmlns:a16="http://schemas.microsoft.com/office/drawing/2014/main" id="{F05262DB-6398-4AF9-96A3-041CFB112303}"/>
              </a:ext>
            </a:extLst>
          </p:cNvPr>
          <p:cNvSpPr>
            <a:spLocks noGrp="1"/>
          </p:cNvSpPr>
          <p:nvPr>
            <p:ph type="subTitle" idx="1"/>
          </p:nvPr>
        </p:nvSpPr>
        <p:spPr>
          <a:xfrm>
            <a:off x="2589213" y="4777379"/>
            <a:ext cx="8915399" cy="1126283"/>
          </a:xfrm>
        </p:spPr>
        <p:txBody>
          <a:bodyPr rtlCol="0">
            <a:normAutofit/>
          </a:bodyPr>
          <a:lstStyle/>
          <a:p>
            <a:pPr rtl="0"/>
            <a:r>
              <a:rPr lang="it-IT" dirty="0"/>
              <a:t>Flower </a:t>
            </a:r>
            <a:r>
              <a:rPr lang="it-IT" dirty="0" err="1"/>
              <a:t>constructed</a:t>
            </a:r>
            <a:r>
              <a:rPr lang="it-IT" dirty="0"/>
              <a:t> </a:t>
            </a:r>
            <a:r>
              <a:rPr lang="it-IT" dirty="0" err="1"/>
              <a:t>dynamically</a:t>
            </a:r>
            <a:r>
              <a:rPr lang="it-IT" dirty="0"/>
              <a:t> </a:t>
            </a:r>
            <a:r>
              <a:rPr lang="it-IT" dirty="0" err="1"/>
              <a:t>through</a:t>
            </a:r>
            <a:r>
              <a:rPr lang="it-IT" dirty="0"/>
              <a:t> </a:t>
            </a:r>
            <a:r>
              <a:rPr lang="it-IT" dirty="0" err="1"/>
              <a:t>GeoGebra</a:t>
            </a:r>
            <a:r>
              <a:rPr lang="it-IT"/>
              <a:t> </a:t>
            </a:r>
          </a:p>
          <a:p>
            <a:pPr rtl="0"/>
            <a:r>
              <a:rPr lang="it-IT" sz="1800" b="0" i="0" u="none" strike="noStrike">
                <a:solidFill>
                  <a:srgbClr val="FEFEFE"/>
                </a:solidFill>
                <a:effectLst/>
                <a:latin typeface="Century Gothic" panose="020B0502020202020204" pitchFamily="34" charset="0"/>
              </a:rPr>
              <a:t>by </a:t>
            </a:r>
            <a:r>
              <a:rPr lang="it-IT" sz="1800" b="0" i="0" u="none" strike="noStrike" dirty="0" err="1">
                <a:solidFill>
                  <a:srgbClr val="FEFEFE"/>
                </a:solidFill>
                <a:effectLst/>
                <a:latin typeface="Century Gothic" panose="020B0502020202020204" pitchFamily="34" charset="0"/>
              </a:rPr>
              <a:t>teacher</a:t>
            </a:r>
            <a:r>
              <a:rPr lang="it-IT" sz="1800" b="0" i="0" u="none" strike="noStrike" dirty="0">
                <a:solidFill>
                  <a:srgbClr val="FEFEFE"/>
                </a:solidFill>
                <a:effectLst/>
                <a:latin typeface="Century Gothic" panose="020B0502020202020204" pitchFamily="34" charset="0"/>
              </a:rPr>
              <a:t> Norma Lisa Neiman -I.T.C.G. Carlo Matteucci- Roma (IT) </a:t>
            </a:r>
            <a:endParaRPr lang="it-IT" dirty="0"/>
          </a:p>
        </p:txBody>
      </p:sp>
      <p:grpSp>
        <p:nvGrpSpPr>
          <p:cNvPr id="20" name="Gruppo 19">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21" name="Figura a mano libera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2" name="Figura a mano libera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3" name="Figura a mano libera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4" name="Figura a mano libera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5" name="Figura a mano libera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6" name="Figura a mano libera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7" name="Figura a mano libera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8" name="Figura a mano libera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9" name="Figura a mano libera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0" name="Figura a mano libera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1" name="Figura a mano libera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2" name="Figura a mano libera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34" name="Gruppo 33">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35" name="Figura a mano libera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36" name="Figura a mano libera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37" name="Figura a mano libera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8" name="Figura a mano libera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9" name="Figura a mano libera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40" name="Figura a mano libera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41" name="Figura a mano libera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42" name="Figura a mano libera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43" name="Figura a mano libera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44" name="Figura a mano libera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45" name="Figura a mano libera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46" name="Figura a mano libera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8" name="Rettangolo 47">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dirty="0"/>
          </a:p>
        </p:txBody>
      </p:sp>
      <p:sp>
        <p:nvSpPr>
          <p:cNvPr id="50" name="Figura a mano libera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it-IT" dirty="0"/>
          </a:p>
        </p:txBody>
      </p:sp>
    </p:spTree>
    <p:extLst>
      <p:ext uri="{BB962C8B-B14F-4D97-AF65-F5344CB8AC3E}">
        <p14:creationId xmlns:p14="http://schemas.microsoft.com/office/powerpoint/2010/main" val="312941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0" name="Rettangolo 9">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a:p>
        </p:txBody>
      </p:sp>
      <p:pic>
        <p:nvPicPr>
          <p:cNvPr id="5" name="Immagine 4" descr="punti chiari">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283531" y="-24857"/>
            <a:ext cx="12192000" cy="6857990"/>
          </a:xfrm>
          <a:prstGeom prst="rect">
            <a:avLst/>
          </a:prstGeom>
        </p:spPr>
      </p:pic>
      <p:sp>
        <p:nvSpPr>
          <p:cNvPr id="3" name="Sottotitolo 2">
            <a:extLst>
              <a:ext uri="{FF2B5EF4-FFF2-40B4-BE49-F238E27FC236}">
                <a16:creationId xmlns:a16="http://schemas.microsoft.com/office/drawing/2014/main" id="{96D75439-C766-134A-A0D0-BE002D8B0AAD}"/>
              </a:ext>
            </a:extLst>
          </p:cNvPr>
          <p:cNvSpPr>
            <a:spLocks noGrp="1"/>
          </p:cNvSpPr>
          <p:nvPr>
            <p:ph type="subTitle" idx="1"/>
          </p:nvPr>
        </p:nvSpPr>
        <p:spPr>
          <a:xfrm>
            <a:off x="1703336" y="228600"/>
            <a:ext cx="10205133" cy="6525491"/>
          </a:xfrm>
        </p:spPr>
        <p:txBody>
          <a:bodyPr rtlCol="0">
            <a:normAutofit fontScale="25000" lnSpcReduction="20000"/>
          </a:bodyPr>
          <a:lstStyle/>
          <a:p>
            <a:pPr>
              <a:lnSpc>
                <a:spcPct val="107000"/>
              </a:lnSpc>
              <a:spcAft>
                <a:spcPts val="800"/>
              </a:spcAft>
            </a:pPr>
            <a:r>
              <a:rPr lang="en-US" sz="9600" dirty="0">
                <a:effectLst/>
                <a:latin typeface="Calibri" panose="020F0502020204030204" pitchFamily="34" charset="0"/>
                <a:ea typeface="Calibri" panose="020F0502020204030204" pitchFamily="34" charset="0"/>
                <a:cs typeface="Times New Roman" panose="02020603050405020304" pitchFamily="18" charset="0"/>
              </a:rPr>
              <a:t>In 9th grade students  usually do not study polar points and  goniometric functions. </a:t>
            </a:r>
          </a:p>
          <a:p>
            <a:pPr>
              <a:lnSpc>
                <a:spcPct val="107000"/>
              </a:lnSpc>
              <a:spcAft>
                <a:spcPts val="800"/>
              </a:spcAft>
            </a:pPr>
            <a:r>
              <a:rPr lang="en-US" sz="9600" dirty="0">
                <a:effectLst/>
                <a:latin typeface="Calibri" panose="020F0502020204030204" pitchFamily="34" charset="0"/>
                <a:ea typeface="Calibri" panose="020F0502020204030204" pitchFamily="34" charset="0"/>
                <a:cs typeface="Times New Roman" panose="02020603050405020304" pitchFamily="18" charset="0"/>
              </a:rPr>
              <a:t>So what happens if you draw a circle with a dynamic  radius that moves  in a range of non negative  numbers and a point that can  move  freely on this parametric circumference?</a:t>
            </a:r>
            <a:endParaRPr lang="it-IT" sz="9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9600" dirty="0">
                <a:effectLst/>
                <a:latin typeface="Calibri" panose="020F0502020204030204" pitchFamily="34" charset="0"/>
                <a:ea typeface="Calibri" panose="020F0502020204030204" pitchFamily="34" charset="0"/>
                <a:cs typeface="Times New Roman" panose="02020603050405020304" pitchFamily="18" charset="0"/>
              </a:rPr>
              <a:t>Through GeoGebra build a slider and choose a range of  non negative numbers.</a:t>
            </a:r>
            <a:endParaRPr lang="it-IT" sz="9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9600" dirty="0">
                <a:effectLst/>
                <a:latin typeface="Calibri" panose="020F0502020204030204" pitchFamily="34" charset="0"/>
                <a:ea typeface="Calibri" panose="020F0502020204030204" pitchFamily="34" charset="0"/>
                <a:cs typeface="Times New Roman" panose="02020603050405020304" pitchFamily="18" charset="0"/>
              </a:rPr>
              <a:t>Change the speed of the slider and of the point on the parametric circumference. What happens?</a:t>
            </a:r>
            <a:endParaRPr lang="it-IT" sz="9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9600" dirty="0">
                <a:effectLst/>
                <a:latin typeface="Calibri" panose="020F0502020204030204" pitchFamily="34" charset="0"/>
                <a:ea typeface="Calibri" panose="020F0502020204030204" pitchFamily="34" charset="0"/>
                <a:cs typeface="Times New Roman" panose="02020603050405020304" pitchFamily="18" charset="0"/>
              </a:rPr>
              <a:t>Discover it through GeoGebra.</a:t>
            </a:r>
            <a:endParaRPr lang="it-IT" sz="9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9600" dirty="0">
                <a:effectLst/>
                <a:latin typeface="Calibri" panose="020F0502020204030204" pitchFamily="34" charset="0"/>
                <a:ea typeface="Calibri" panose="020F0502020204030204" pitchFamily="34" charset="0"/>
                <a:cs typeface="Times New Roman" panose="02020603050405020304" pitchFamily="18" charset="0"/>
              </a:rPr>
              <a:t>Now    hide all the objects except the point and select trace. Through advanced setting   change  dynamically the color of the point what happens?</a:t>
            </a:r>
            <a:endParaRPr lang="it-IT" sz="9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9600" dirty="0">
                <a:effectLst/>
                <a:latin typeface="Calibri" panose="020F0502020204030204" pitchFamily="34" charset="0"/>
                <a:ea typeface="Calibri" panose="020F0502020204030204" pitchFamily="34" charset="0"/>
                <a:cs typeface="Times New Roman" panose="02020603050405020304" pitchFamily="18" charset="0"/>
              </a:rPr>
              <a:t> Have fun and explore…………………………………………</a:t>
            </a:r>
          </a:p>
          <a:p>
            <a:pPr>
              <a:lnSpc>
                <a:spcPct val="107000"/>
              </a:lnSpc>
              <a:spcAft>
                <a:spcPts val="800"/>
              </a:spcAft>
            </a:pPr>
            <a:r>
              <a:rPr lang="en-US" sz="9600" dirty="0">
                <a:latin typeface="Calibri" panose="020F0502020204030204" pitchFamily="34" charset="0"/>
                <a:ea typeface="Calibri" panose="020F0502020204030204" pitchFamily="34" charset="0"/>
                <a:cs typeface="Times New Roman" panose="02020603050405020304" pitchFamily="18" charset="0"/>
              </a:rPr>
              <a:t>If you let the dynamic point move for a long time you won’t have a flower anymore, but a circle of radius of maximum range, filled up with </a:t>
            </a:r>
            <a:r>
              <a:rPr lang="en-US" sz="9600" dirty="0" err="1">
                <a:latin typeface="Calibri" panose="020F0502020204030204" pitchFamily="34" charset="0"/>
                <a:ea typeface="Calibri" panose="020F0502020204030204" pitchFamily="34" charset="0"/>
                <a:cs typeface="Times New Roman" panose="02020603050405020304" pitchFamily="18" charset="0"/>
              </a:rPr>
              <a:t>colourful</a:t>
            </a:r>
            <a:r>
              <a:rPr lang="en-US" sz="9600" dirty="0">
                <a:latin typeface="Calibri" panose="020F0502020204030204" pitchFamily="34" charset="0"/>
                <a:ea typeface="Calibri" panose="020F0502020204030204" pitchFamily="34" charset="0"/>
                <a:cs typeface="Times New Roman" panose="02020603050405020304" pitchFamily="18" charset="0"/>
              </a:rPr>
              <a:t> points.</a:t>
            </a:r>
            <a:endParaRPr lang="en-US" sz="9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9600" dirty="0">
                <a:effectLst/>
                <a:latin typeface="Calibri" panose="020F0502020204030204" pitchFamily="34" charset="0"/>
                <a:ea typeface="Calibri" panose="020F0502020204030204" pitchFamily="34" charset="0"/>
                <a:cs typeface="Times New Roman" panose="02020603050405020304" pitchFamily="18" charset="0"/>
              </a:rPr>
              <a:t> </a:t>
            </a:r>
            <a:endParaRPr lang="it-IT" sz="9600" dirty="0">
              <a:effectLst/>
              <a:latin typeface="Calibri" panose="020F0502020204030204" pitchFamily="34" charset="0"/>
              <a:ea typeface="Calibri" panose="020F0502020204030204" pitchFamily="34" charset="0"/>
              <a:cs typeface="Times New Roman" panose="02020603050405020304" pitchFamily="18" charset="0"/>
            </a:endParaRPr>
          </a:p>
          <a:p>
            <a:pPr rtl="0"/>
            <a:endParaRPr lang="it-IT" dirty="0"/>
          </a:p>
        </p:txBody>
      </p:sp>
      <p:grpSp>
        <p:nvGrpSpPr>
          <p:cNvPr id="12" name="Gruppo 11">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13" name="Figura a mano libera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4" name="Figura a mano libera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5" name="Figura a mano libera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6" name="Figura a mano libera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7" name="Figura a mano libera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8" name="Figura a mano libera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9" name="Figura a mano libera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0" name="Figura a mano libera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1" name="Figura a mano libera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2" name="Figura a mano libera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3" name="Figura a mano libera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4" name="Figura a mano libera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6" name="Gruppo 25">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27" name="Figura a mano libera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8" name="Figura a mano libera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29" name="Figura a mano libera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0" name="Figura a mano libera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1" name="Figura a mano libera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2" name="Figura a mano libera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3" name="Figura a mano libera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4" name="Figura a mano libera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5" name="Figura a mano libera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6" name="Figura a mano libera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7" name="Figura a mano libera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8" name="Figura a mano libera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0" name="Rettangolo 39">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42" name="Figura a mano libera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it-IT"/>
          </a:p>
        </p:txBody>
      </p:sp>
    </p:spTree>
    <p:extLst>
      <p:ext uri="{BB962C8B-B14F-4D97-AF65-F5344CB8AC3E}">
        <p14:creationId xmlns:p14="http://schemas.microsoft.com/office/powerpoint/2010/main" val="4063739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97D1B2-3677-46AD-98E1-8C27F083C5F9}"/>
              </a:ext>
            </a:extLst>
          </p:cNvPr>
          <p:cNvSpPr>
            <a:spLocks noGrp="1"/>
          </p:cNvSpPr>
          <p:nvPr>
            <p:ph type="title"/>
          </p:nvPr>
        </p:nvSpPr>
        <p:spPr/>
        <p:txBody>
          <a:bodyPr/>
          <a:lstStyle/>
          <a:p>
            <a:pPr algn="ctr"/>
            <a:r>
              <a:rPr lang="it-IT" dirty="0" err="1"/>
              <a:t>You</a:t>
            </a:r>
            <a:r>
              <a:rPr lang="it-IT" dirty="0"/>
              <a:t> tube video</a:t>
            </a:r>
          </a:p>
        </p:txBody>
      </p:sp>
      <p:sp>
        <p:nvSpPr>
          <p:cNvPr id="3" name="Segnaposto contenuto 2">
            <a:extLst>
              <a:ext uri="{FF2B5EF4-FFF2-40B4-BE49-F238E27FC236}">
                <a16:creationId xmlns:a16="http://schemas.microsoft.com/office/drawing/2014/main" id="{DBA8EFB2-5C78-4518-9755-1E2DCB335876}"/>
              </a:ext>
            </a:extLst>
          </p:cNvPr>
          <p:cNvSpPr>
            <a:spLocks noGrp="1"/>
          </p:cNvSpPr>
          <p:nvPr>
            <p:ph idx="1"/>
          </p:nvPr>
        </p:nvSpPr>
        <p:spPr/>
        <p:txBody>
          <a:bodyPr>
            <a:normAutofit fontScale="92500"/>
          </a:bodyPr>
          <a:lstStyle/>
          <a:p>
            <a:r>
              <a:rPr lang="it-IT" dirty="0">
                <a:hlinkClick r:id="rId2"/>
              </a:rPr>
              <a:t>https://youtu.be/5S1mkkr-Pa4</a:t>
            </a:r>
            <a:endParaRPr lang="it-IT" dirty="0"/>
          </a:p>
          <a:p>
            <a:pPr algn="l"/>
            <a:r>
              <a:rPr lang="en-US" b="0" i="0" dirty="0">
                <a:solidFill>
                  <a:schemeClr val="tx1"/>
                </a:solidFill>
                <a:effectLst/>
                <a:latin typeface="Roboto"/>
              </a:rPr>
              <a:t>In 9th grade students usually do not study polar points and goniometric functions. So what happens if you draw a circle with a dynamic radius that moves in a range of non negative numbers and a point that can move freely on this parametric circumference? Through GeoGebra build a slider and choose a range of non negative numbers. Change the speed of the slider and of the point on the parametric circumference. What happens? Discover it through GeoGebra. Now hide all the objects except the point and select trace. Through advanced setting change dynamically the color of the point what happens?  Have fun and explore………………………………………… If you let the dynamic point move for a long time you won’t have a flower anymore, but a circle of radius of maximum range, filled up with </a:t>
            </a:r>
            <a:r>
              <a:rPr lang="en-US" b="0" i="0" dirty="0" err="1">
                <a:solidFill>
                  <a:schemeClr val="tx1"/>
                </a:solidFill>
                <a:effectLst/>
                <a:latin typeface="Roboto"/>
              </a:rPr>
              <a:t>colourful</a:t>
            </a:r>
            <a:r>
              <a:rPr lang="en-US" b="0" i="0" dirty="0">
                <a:solidFill>
                  <a:schemeClr val="tx1"/>
                </a:solidFill>
                <a:effectLst/>
                <a:latin typeface="Roboto"/>
              </a:rPr>
              <a:t> points.</a:t>
            </a:r>
          </a:p>
          <a:p>
            <a:pPr marL="0" indent="0">
              <a:buNone/>
            </a:pPr>
            <a:br>
              <a:rPr lang="en-US" dirty="0"/>
            </a:br>
            <a:endParaRPr lang="it-IT" dirty="0"/>
          </a:p>
        </p:txBody>
      </p:sp>
    </p:spTree>
    <p:extLst>
      <p:ext uri="{BB962C8B-B14F-4D97-AF65-F5344CB8AC3E}">
        <p14:creationId xmlns:p14="http://schemas.microsoft.com/office/powerpoint/2010/main" val="2949188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8E795B-876F-4927-8658-0B8D554F0410}"/>
              </a:ext>
            </a:extLst>
          </p:cNvPr>
          <p:cNvSpPr>
            <a:spLocks noGrp="1"/>
          </p:cNvSpPr>
          <p:nvPr>
            <p:ph type="title"/>
          </p:nvPr>
        </p:nvSpPr>
        <p:spPr/>
        <p:txBody>
          <a:bodyPr>
            <a:normAutofit fontScale="90000"/>
          </a:bodyPr>
          <a:lstStyle/>
          <a:p>
            <a:pPr algn="ctr"/>
            <a:r>
              <a:rPr lang="it-IT" dirty="0"/>
              <a:t>An </a:t>
            </a:r>
            <a:r>
              <a:rPr lang="it-IT" dirty="0" err="1"/>
              <a:t>example</a:t>
            </a:r>
            <a:br>
              <a:rPr lang="it-IT" dirty="0"/>
            </a:br>
            <a:r>
              <a:rPr lang="it-IT" dirty="0">
                <a:hlinkClick r:id="rId2"/>
              </a:rPr>
              <a:t>https://www.geogebra.org/classic/g2m8tjcm</a:t>
            </a:r>
            <a:br>
              <a:rPr lang="it-IT" dirty="0"/>
            </a:br>
            <a:r>
              <a:rPr lang="it-IT" dirty="0"/>
              <a:t> </a:t>
            </a:r>
          </a:p>
        </p:txBody>
      </p:sp>
      <p:pic>
        <p:nvPicPr>
          <p:cNvPr id="5" name="Segnaposto contenuto 4">
            <a:extLst>
              <a:ext uri="{FF2B5EF4-FFF2-40B4-BE49-F238E27FC236}">
                <a16:creationId xmlns:a16="http://schemas.microsoft.com/office/drawing/2014/main" id="{2E030F86-2963-401B-8D3C-9133B7D77B15}"/>
              </a:ext>
            </a:extLst>
          </p:cNvPr>
          <p:cNvPicPr>
            <a:picLocks noGrp="1" noChangeAspect="1"/>
          </p:cNvPicPr>
          <p:nvPr>
            <p:ph idx="1"/>
          </p:nvPr>
        </p:nvPicPr>
        <p:blipFill>
          <a:blip r:embed="rId3"/>
          <a:stretch>
            <a:fillRect/>
          </a:stretch>
        </p:blipFill>
        <p:spPr>
          <a:xfrm>
            <a:off x="2396266" y="1677446"/>
            <a:ext cx="8915400" cy="2006081"/>
          </a:xfrm>
        </p:spPr>
      </p:pic>
      <p:pic>
        <p:nvPicPr>
          <p:cNvPr id="7" name="Immagine 6">
            <a:extLst>
              <a:ext uri="{FF2B5EF4-FFF2-40B4-BE49-F238E27FC236}">
                <a16:creationId xmlns:a16="http://schemas.microsoft.com/office/drawing/2014/main" id="{5C1E98E5-C0A6-4509-ADB3-15A0C89647D0}"/>
              </a:ext>
            </a:extLst>
          </p:cNvPr>
          <p:cNvPicPr>
            <a:picLocks noChangeAspect="1"/>
          </p:cNvPicPr>
          <p:nvPr/>
        </p:nvPicPr>
        <p:blipFill>
          <a:blip r:embed="rId4"/>
          <a:stretch>
            <a:fillRect/>
          </a:stretch>
        </p:blipFill>
        <p:spPr>
          <a:xfrm>
            <a:off x="3465482" y="3885928"/>
            <a:ext cx="3583286" cy="2589251"/>
          </a:xfrm>
          <a:prstGeom prst="rect">
            <a:avLst/>
          </a:prstGeom>
        </p:spPr>
      </p:pic>
      <p:sp>
        <p:nvSpPr>
          <p:cNvPr id="8" name="CasellaDiTesto 7">
            <a:extLst>
              <a:ext uri="{FF2B5EF4-FFF2-40B4-BE49-F238E27FC236}">
                <a16:creationId xmlns:a16="http://schemas.microsoft.com/office/drawing/2014/main" id="{C7CD5546-6A56-44C8-8F3F-2FDCEEF15D7C}"/>
              </a:ext>
            </a:extLst>
          </p:cNvPr>
          <p:cNvSpPr txBox="1"/>
          <p:nvPr/>
        </p:nvSpPr>
        <p:spPr>
          <a:xfrm>
            <a:off x="2396266" y="4596951"/>
            <a:ext cx="1736521" cy="369332"/>
          </a:xfrm>
          <a:prstGeom prst="rect">
            <a:avLst/>
          </a:prstGeom>
          <a:noFill/>
        </p:spPr>
        <p:txBody>
          <a:bodyPr wrap="square" rtlCol="0">
            <a:spAutoFit/>
          </a:bodyPr>
          <a:lstStyle/>
          <a:p>
            <a:r>
              <a:rPr lang="it-IT" dirty="0"/>
              <a:t>Point B</a:t>
            </a:r>
          </a:p>
        </p:txBody>
      </p:sp>
      <p:pic>
        <p:nvPicPr>
          <p:cNvPr id="9" name="Immagine 8">
            <a:extLst>
              <a:ext uri="{FF2B5EF4-FFF2-40B4-BE49-F238E27FC236}">
                <a16:creationId xmlns:a16="http://schemas.microsoft.com/office/drawing/2014/main" id="{58055DF7-1D02-4724-A637-C2539F03B7AA}"/>
              </a:ext>
            </a:extLst>
          </p:cNvPr>
          <p:cNvPicPr>
            <a:picLocks noChangeAspect="1"/>
          </p:cNvPicPr>
          <p:nvPr/>
        </p:nvPicPr>
        <p:blipFill>
          <a:blip r:embed="rId5"/>
          <a:stretch>
            <a:fillRect/>
          </a:stretch>
        </p:blipFill>
        <p:spPr>
          <a:xfrm>
            <a:off x="7715312" y="4134525"/>
            <a:ext cx="2275975" cy="2092058"/>
          </a:xfrm>
          <a:prstGeom prst="rect">
            <a:avLst/>
          </a:prstGeom>
        </p:spPr>
      </p:pic>
    </p:spTree>
    <p:extLst>
      <p:ext uri="{BB962C8B-B14F-4D97-AF65-F5344CB8AC3E}">
        <p14:creationId xmlns:p14="http://schemas.microsoft.com/office/powerpoint/2010/main" val="2418160895"/>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D575CB40-8686-4C48-810A-C2974D3D36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07C3E52-A0B1-49C0-88BD-66B715EE8BB7}">
  <ds:schemaRefs>
    <ds:schemaRef ds:uri="http://schemas.microsoft.com/sharepoint/v3/contenttype/forms"/>
  </ds:schemaRefs>
</ds:datastoreItem>
</file>

<file path=customXml/itemProps3.xml><?xml version="1.0" encoding="utf-8"?>
<ds:datastoreItem xmlns:ds="http://schemas.openxmlformats.org/officeDocument/2006/customXml" ds:itemID="{CCB8F5F2-61AB-4CE6-A5E3-F34B87B0EE42}">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Progettazione Wisp per piani di eventi</Template>
  <TotalTime>121</TotalTime>
  <Words>352</Words>
  <Application>Microsoft Office PowerPoint</Application>
  <PresentationFormat>Widescreen</PresentationFormat>
  <Paragraphs>19</Paragraphs>
  <Slides>4</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4</vt:i4>
      </vt:variant>
    </vt:vector>
  </HeadingPairs>
  <TitlesOfParts>
    <vt:vector size="10" baseType="lpstr">
      <vt:lpstr>Arial</vt:lpstr>
      <vt:lpstr>Calibri</vt:lpstr>
      <vt:lpstr>Century Gothic</vt:lpstr>
      <vt:lpstr>Roboto</vt:lpstr>
      <vt:lpstr>Wingdings 3</vt:lpstr>
      <vt:lpstr>Filo</vt:lpstr>
      <vt:lpstr>Flower</vt:lpstr>
      <vt:lpstr>Presentazione standard di PowerPoint</vt:lpstr>
      <vt:lpstr>You tube video</vt:lpstr>
      <vt:lpstr>An example https://www.geogebra.org/classic/g2m8tjcm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Flower</dc:title>
  <dc:creator>Lisa Neiman</dc:creator>
  <cp:lastModifiedBy>Lisa Neiman</cp:lastModifiedBy>
  <cp:revision>15</cp:revision>
  <dcterms:created xsi:type="dcterms:W3CDTF">2020-10-24T13:08:36Z</dcterms:created>
  <dcterms:modified xsi:type="dcterms:W3CDTF">2020-11-25T18:09:49Z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