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0" r:id="rId5"/>
    <p:sldId id="263" r:id="rId6"/>
    <p:sldId id="259" r:id="rId7"/>
    <p:sldId id="262" r:id="rId8"/>
    <p:sldId id="258" r:id="rId9"/>
    <p:sldId id="264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521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02" y="-3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517EF-0707-48E0-BAEB-370AAEE29A71}" type="datetimeFigureOut">
              <a:rPr lang="es-ES" smtClean="0"/>
              <a:t>22/08/2016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F0AE6-2B71-443D-AD5E-D179456B57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26222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517EF-0707-48E0-BAEB-370AAEE29A71}" type="datetimeFigureOut">
              <a:rPr lang="es-ES" smtClean="0"/>
              <a:t>22/08/2016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F0AE6-2B71-443D-AD5E-D179456B57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1398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517EF-0707-48E0-BAEB-370AAEE29A71}" type="datetimeFigureOut">
              <a:rPr lang="es-ES" smtClean="0"/>
              <a:t>22/08/2016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F0AE6-2B71-443D-AD5E-D179456B57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5256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517EF-0707-48E0-BAEB-370AAEE29A71}" type="datetimeFigureOut">
              <a:rPr lang="es-ES" smtClean="0"/>
              <a:t>22/08/2016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F0AE6-2B71-443D-AD5E-D179456B57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9241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517EF-0707-48E0-BAEB-370AAEE29A71}" type="datetimeFigureOut">
              <a:rPr lang="es-ES" smtClean="0"/>
              <a:t>22/08/2016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F0AE6-2B71-443D-AD5E-D179456B57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2375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517EF-0707-48E0-BAEB-370AAEE29A71}" type="datetimeFigureOut">
              <a:rPr lang="es-ES" smtClean="0"/>
              <a:t>22/08/2016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F0AE6-2B71-443D-AD5E-D179456B57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5556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517EF-0707-48E0-BAEB-370AAEE29A71}" type="datetimeFigureOut">
              <a:rPr lang="es-ES" smtClean="0"/>
              <a:t>22/08/2016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F0AE6-2B71-443D-AD5E-D179456B57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5842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517EF-0707-48E0-BAEB-370AAEE29A71}" type="datetimeFigureOut">
              <a:rPr lang="es-ES" smtClean="0"/>
              <a:t>22/08/2016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F0AE6-2B71-443D-AD5E-D179456B57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7975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517EF-0707-48E0-BAEB-370AAEE29A71}" type="datetimeFigureOut">
              <a:rPr lang="es-ES" smtClean="0"/>
              <a:t>22/08/2016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F0AE6-2B71-443D-AD5E-D179456B57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6534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517EF-0707-48E0-BAEB-370AAEE29A71}" type="datetimeFigureOut">
              <a:rPr lang="es-ES" smtClean="0"/>
              <a:t>22/08/2016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F0AE6-2B71-443D-AD5E-D179456B57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2365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517EF-0707-48E0-BAEB-370AAEE29A71}" type="datetimeFigureOut">
              <a:rPr lang="es-ES" smtClean="0"/>
              <a:t>22/08/2016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F0AE6-2B71-443D-AD5E-D179456B57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3058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D517EF-0707-48E0-BAEB-370AAEE29A71}" type="datetimeFigureOut">
              <a:rPr lang="es-ES" smtClean="0"/>
              <a:t>22/08/2016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F0AE6-2B71-443D-AD5E-D179456B57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1938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1470025"/>
          </a:xfrm>
        </p:spPr>
        <p:txBody>
          <a:bodyPr>
            <a:noAutofit/>
          </a:bodyPr>
          <a:lstStyle/>
          <a:p>
            <a:r>
              <a:rPr lang="es-ES" sz="4800" dirty="0" smtClean="0"/>
              <a:t>Valores</a:t>
            </a:r>
            <a:br>
              <a:rPr lang="es-ES" sz="4800" dirty="0" smtClean="0"/>
            </a:br>
            <a:r>
              <a:rPr lang="es-ES" sz="4800" dirty="0" smtClean="0"/>
              <a:t>( Paz</a:t>
            </a:r>
            <a:r>
              <a:rPr lang="es-ES" sz="4800" dirty="0"/>
              <a:t>-</a:t>
            </a:r>
            <a:r>
              <a:rPr lang="es-ES" sz="4800" dirty="0" smtClean="0"/>
              <a:t> Amistad- Solidaridad..)</a:t>
            </a:r>
            <a:endParaRPr lang="es-ES" sz="48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03648" y="3284984"/>
            <a:ext cx="6400800" cy="1752600"/>
          </a:xfrm>
        </p:spPr>
        <p:txBody>
          <a:bodyPr>
            <a:normAutofit/>
          </a:bodyPr>
          <a:lstStyle/>
          <a:p>
            <a:r>
              <a:rPr lang="es-ES" sz="2400" dirty="0" smtClean="0">
                <a:solidFill>
                  <a:schemeClr val="bg1"/>
                </a:solidFill>
              </a:rPr>
              <a:t>Proyecto Europeo</a:t>
            </a:r>
          </a:p>
          <a:p>
            <a:r>
              <a:rPr lang="es-ES" sz="2400" dirty="0" smtClean="0">
                <a:solidFill>
                  <a:schemeClr val="bg1"/>
                </a:solidFill>
              </a:rPr>
              <a:t>«Suecia- Grecia-España»</a:t>
            </a:r>
            <a:endParaRPr lang="es-E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879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Proyecto europeo2015-16\Dp-SJ Paz\DSCN7442Sueci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573" y="358837"/>
            <a:ext cx="8064896" cy="5945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1364676" y="5373216"/>
            <a:ext cx="36393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Mensajes de alumnos a  nuestros amigos europeos</a:t>
            </a:r>
            <a:endParaRPr lang="es-E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834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67544" y="548680"/>
            <a:ext cx="792088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>
                <a:latin typeface="Andalus" pitchFamily="18" charset="-78"/>
                <a:cs typeface="Andalus" pitchFamily="18" charset="-78"/>
              </a:rPr>
              <a:t>Todas las actividades se trabajaron en grupo /individual.</a:t>
            </a:r>
          </a:p>
          <a:p>
            <a:endParaRPr lang="es-ES" sz="3200" dirty="0" smtClean="0">
              <a:latin typeface="Andalus" pitchFamily="18" charset="-78"/>
              <a:cs typeface="Andalus" pitchFamily="18" charset="-78"/>
            </a:endParaRPr>
          </a:p>
          <a:p>
            <a:r>
              <a:rPr lang="es-ES" sz="3200" dirty="0" smtClean="0">
                <a:latin typeface="Andalus" pitchFamily="18" charset="-78"/>
                <a:cs typeface="Andalus" pitchFamily="18" charset="-78"/>
              </a:rPr>
              <a:t>Algunas de las </a:t>
            </a:r>
            <a:r>
              <a:rPr lang="es-ES" sz="3200" u="sng" dirty="0" smtClean="0">
                <a:latin typeface="Andalus" pitchFamily="18" charset="-78"/>
                <a:cs typeface="Andalus" pitchFamily="18" charset="-78"/>
              </a:rPr>
              <a:t>conclusiones:</a:t>
            </a:r>
          </a:p>
          <a:p>
            <a:r>
              <a:rPr lang="es-ES" sz="3200" dirty="0" smtClean="0">
                <a:latin typeface="Andalus" pitchFamily="18" charset="-78"/>
                <a:cs typeface="Andalus" pitchFamily="18" charset="-78"/>
              </a:rPr>
              <a:t>I </a:t>
            </a:r>
            <a:r>
              <a:rPr lang="es-ES" sz="3200" dirty="0" err="1" smtClean="0">
                <a:latin typeface="Andalus" pitchFamily="18" charset="-78"/>
                <a:cs typeface="Andalus" pitchFamily="18" charset="-78"/>
              </a:rPr>
              <a:t>have</a:t>
            </a:r>
            <a:r>
              <a:rPr lang="es-ES" sz="3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s-ES" sz="3200" dirty="0" err="1" smtClean="0">
                <a:latin typeface="Andalus" pitchFamily="18" charset="-78"/>
                <a:cs typeface="Andalus" pitchFamily="18" charset="-78"/>
              </a:rPr>
              <a:t>enjoyed</a:t>
            </a:r>
            <a:r>
              <a:rPr lang="es-ES" sz="3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s-ES" sz="3200" dirty="0" err="1" smtClean="0">
                <a:latin typeface="Andalus" pitchFamily="18" charset="-78"/>
                <a:cs typeface="Andalus" pitchFamily="18" charset="-78"/>
              </a:rPr>
              <a:t>to</a:t>
            </a:r>
            <a:r>
              <a:rPr lang="es-ES" sz="3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s-ES" sz="3200" dirty="0" err="1" smtClean="0">
                <a:latin typeface="Andalus" pitchFamily="18" charset="-78"/>
                <a:cs typeface="Andalus" pitchFamily="18" charset="-78"/>
              </a:rPr>
              <a:t>take</a:t>
            </a:r>
            <a:r>
              <a:rPr lang="es-ES" sz="3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s-ES" sz="3200" dirty="0" err="1" smtClean="0">
                <a:latin typeface="Andalus" pitchFamily="18" charset="-78"/>
                <a:cs typeface="Andalus" pitchFamily="18" charset="-78"/>
              </a:rPr>
              <a:t>part</a:t>
            </a:r>
            <a:r>
              <a:rPr lang="es-ES" sz="3200" dirty="0" smtClean="0">
                <a:latin typeface="Andalus" pitchFamily="18" charset="-78"/>
                <a:cs typeface="Andalus" pitchFamily="18" charset="-78"/>
              </a:rPr>
              <a:t> in </a:t>
            </a:r>
            <a:r>
              <a:rPr lang="es-ES" sz="3200" dirty="0" err="1" smtClean="0">
                <a:latin typeface="Andalus" pitchFamily="18" charset="-78"/>
                <a:cs typeface="Andalus" pitchFamily="18" charset="-78"/>
              </a:rPr>
              <a:t>this</a:t>
            </a:r>
            <a:r>
              <a:rPr lang="es-ES" sz="3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s-ES" sz="3200" dirty="0" err="1" smtClean="0">
                <a:latin typeface="Andalus" pitchFamily="18" charset="-78"/>
                <a:cs typeface="Andalus" pitchFamily="18" charset="-78"/>
              </a:rPr>
              <a:t>proyet</a:t>
            </a:r>
            <a:r>
              <a:rPr lang="es-ES" sz="3200" dirty="0" smtClean="0">
                <a:latin typeface="Andalus" pitchFamily="18" charset="-78"/>
                <a:cs typeface="Andalus" pitchFamily="18" charset="-78"/>
              </a:rPr>
              <a:t>.</a:t>
            </a:r>
          </a:p>
          <a:p>
            <a:r>
              <a:rPr lang="es-ES" sz="3200" dirty="0" smtClean="0">
                <a:solidFill>
                  <a:schemeClr val="bg1"/>
                </a:solidFill>
              </a:rPr>
              <a:t>(Me encantó participar en el proyecto)</a:t>
            </a:r>
          </a:p>
          <a:p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3709903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:\Proyecto europeo2015-16\Dp-SJ Paz\DSCN7447Sueci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188640"/>
            <a:ext cx="8720951" cy="633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4895606" y="5571237"/>
            <a:ext cx="4064462" cy="954107"/>
          </a:xfrm>
          <a:prstGeom prst="rect">
            <a:avLst/>
          </a:prstGeom>
          <a:solidFill>
            <a:srgbClr val="B5212C"/>
          </a:solidFill>
        </p:spPr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chemeClr val="bg1"/>
                </a:solidFill>
              </a:rPr>
              <a:t>Actividad de valores: amistad, paz, solidaridad..</a:t>
            </a:r>
            <a:endParaRPr lang="es-E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8810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39552" y="1052736"/>
            <a:ext cx="813690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latin typeface="Andalus" pitchFamily="18" charset="-78"/>
                <a:cs typeface="Andalus" pitchFamily="18" charset="-78"/>
              </a:rPr>
              <a:t>I ´m </a:t>
            </a:r>
            <a:r>
              <a:rPr lang="es-ES" sz="2800" dirty="0" err="1" smtClean="0">
                <a:latin typeface="Andalus" pitchFamily="18" charset="-78"/>
                <a:cs typeface="Andalus" pitchFamily="18" charset="-78"/>
              </a:rPr>
              <a:t>not</a:t>
            </a:r>
            <a:r>
              <a:rPr lang="es-E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s-ES" sz="2800" dirty="0" err="1" smtClean="0">
                <a:latin typeface="Andalus" pitchFamily="18" charset="-78"/>
                <a:cs typeface="Andalus" pitchFamily="18" charset="-78"/>
              </a:rPr>
              <a:t>afraid</a:t>
            </a:r>
            <a:r>
              <a:rPr lang="es-E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s-ES" sz="2800" dirty="0" err="1" smtClean="0">
                <a:latin typeface="Andalus" pitchFamily="18" charset="-78"/>
                <a:cs typeface="Andalus" pitchFamily="18" charset="-78"/>
              </a:rPr>
              <a:t>to</a:t>
            </a:r>
            <a:r>
              <a:rPr lang="es-ES" sz="2800" dirty="0" smtClean="0">
                <a:latin typeface="Andalus" pitchFamily="18" charset="-78"/>
                <a:cs typeface="Andalus" pitchFamily="18" charset="-78"/>
              </a:rPr>
              <a:t> use </a:t>
            </a:r>
            <a:r>
              <a:rPr lang="es-ES" sz="2800" dirty="0" err="1" smtClean="0">
                <a:latin typeface="Andalus" pitchFamily="18" charset="-78"/>
                <a:cs typeface="Andalus" pitchFamily="18" charset="-78"/>
              </a:rPr>
              <a:t>computers</a:t>
            </a:r>
            <a:r>
              <a:rPr lang="es-ES" sz="2800" dirty="0" smtClean="0">
                <a:latin typeface="Andalus" pitchFamily="18" charset="-78"/>
                <a:cs typeface="Andalus" pitchFamily="18" charset="-78"/>
              </a:rPr>
              <a:t> and new </a:t>
            </a:r>
            <a:r>
              <a:rPr lang="es-ES" sz="2800" dirty="0" err="1" smtClean="0">
                <a:latin typeface="Andalus" pitchFamily="18" charset="-78"/>
                <a:cs typeface="Andalus" pitchFamily="18" charset="-78"/>
              </a:rPr>
              <a:t>tecnologíes</a:t>
            </a:r>
            <a:r>
              <a:rPr lang="es-ES" sz="2800" dirty="0" smtClean="0">
                <a:latin typeface="Andalus" pitchFamily="18" charset="-78"/>
                <a:cs typeface="Andalus" pitchFamily="18" charset="-78"/>
              </a:rPr>
              <a:t>  </a:t>
            </a:r>
            <a:r>
              <a:rPr lang="es-ES" sz="2800" dirty="0" err="1" smtClean="0">
                <a:latin typeface="Andalus" pitchFamily="18" charset="-78"/>
                <a:cs typeface="Andalus" pitchFamily="18" charset="-78"/>
              </a:rPr>
              <a:t>for</a:t>
            </a:r>
            <a:r>
              <a:rPr lang="es-E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s-ES" sz="2800" dirty="0" err="1" smtClean="0">
                <a:latin typeface="Andalus" pitchFamily="18" charset="-78"/>
                <a:cs typeface="Andalus" pitchFamily="18" charset="-78"/>
              </a:rPr>
              <a:t>these</a:t>
            </a:r>
            <a:r>
              <a:rPr lang="es-E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s-ES" sz="2800" dirty="0" err="1" smtClean="0">
                <a:latin typeface="Andalus" pitchFamily="18" charset="-78"/>
                <a:cs typeface="Andalus" pitchFamily="18" charset="-78"/>
              </a:rPr>
              <a:t>type</a:t>
            </a:r>
            <a:r>
              <a:rPr lang="es-ES" sz="2800" dirty="0" smtClean="0">
                <a:latin typeface="Andalus" pitchFamily="18" charset="-78"/>
                <a:cs typeface="Andalus" pitchFamily="18" charset="-78"/>
              </a:rPr>
              <a:t> of </a:t>
            </a:r>
            <a:r>
              <a:rPr lang="es-ES" sz="2800" dirty="0" err="1" smtClean="0">
                <a:latin typeface="Andalus" pitchFamily="18" charset="-78"/>
                <a:cs typeface="Andalus" pitchFamily="18" charset="-78"/>
              </a:rPr>
              <a:t>proyects</a:t>
            </a:r>
            <a:r>
              <a:rPr lang="es-ES" sz="2800" dirty="0" smtClean="0">
                <a:latin typeface="Andalus" pitchFamily="18" charset="-78"/>
                <a:cs typeface="Andalus" pitchFamily="18" charset="-78"/>
              </a:rPr>
              <a:t>.</a:t>
            </a:r>
          </a:p>
          <a:p>
            <a:r>
              <a:rPr lang="es-ES" sz="2800" dirty="0"/>
              <a:t> </a:t>
            </a:r>
            <a:r>
              <a:rPr lang="es-ES" sz="2800" dirty="0" smtClean="0"/>
              <a:t>  </a:t>
            </a:r>
          </a:p>
          <a:p>
            <a:r>
              <a:rPr lang="es-ES" sz="2800" dirty="0" smtClean="0"/>
              <a:t> </a:t>
            </a:r>
            <a:r>
              <a:rPr lang="es-ES" sz="2800" i="1" dirty="0" smtClean="0">
                <a:solidFill>
                  <a:schemeClr val="bg1"/>
                </a:solidFill>
              </a:rPr>
              <a:t>( He perdido el miedo al ordenador, gracias ,al mandar </a:t>
            </a:r>
          </a:p>
          <a:p>
            <a:r>
              <a:rPr lang="es-ES" sz="2800" i="1" dirty="0" smtClean="0">
                <a:solidFill>
                  <a:schemeClr val="bg1"/>
                </a:solidFill>
              </a:rPr>
              <a:t>      los trabajos y actividades comunes del proyecto)</a:t>
            </a:r>
          </a:p>
        </p:txBody>
      </p:sp>
    </p:spTree>
    <p:extLst>
      <p:ext uri="{BB962C8B-B14F-4D97-AF65-F5344CB8AC3E}">
        <p14:creationId xmlns:p14="http://schemas.microsoft.com/office/powerpoint/2010/main" val="3688573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F:\Proyecto europeo2015-16\Dp-SJ Paz\DSCN7445Sueci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60648"/>
            <a:ext cx="7866836" cy="5994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539552" y="5468624"/>
            <a:ext cx="3600400" cy="461665"/>
          </a:xfrm>
          <a:prstGeom prst="rect">
            <a:avLst/>
          </a:prstGeom>
          <a:solidFill>
            <a:srgbClr val="B5212C"/>
          </a:solidFill>
        </p:spPr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</a:rPr>
              <a:t>Celebración Día de la paz</a:t>
            </a:r>
            <a:endParaRPr lang="es-E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9620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395536" y="936291"/>
            <a:ext cx="799288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latin typeface="Andalus" pitchFamily="18" charset="-78"/>
                <a:cs typeface="Andalus" pitchFamily="18" charset="-78"/>
              </a:rPr>
              <a:t>3. I </a:t>
            </a:r>
            <a:r>
              <a:rPr lang="es-ES" sz="2800" dirty="0" err="1" smtClean="0">
                <a:latin typeface="Andalus" pitchFamily="18" charset="-78"/>
                <a:cs typeface="Andalus" pitchFamily="18" charset="-78"/>
              </a:rPr>
              <a:t>have</a:t>
            </a:r>
            <a:r>
              <a:rPr lang="es-E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s-ES" sz="2800" dirty="0" err="1" smtClean="0">
                <a:latin typeface="Andalus" pitchFamily="18" charset="-78"/>
                <a:cs typeface="Andalus" pitchFamily="18" charset="-78"/>
              </a:rPr>
              <a:t>enjoyed</a:t>
            </a:r>
            <a:r>
              <a:rPr lang="es-E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s-ES" sz="2800" dirty="0" err="1" smtClean="0">
                <a:latin typeface="Andalus" pitchFamily="18" charset="-78"/>
                <a:cs typeface="Andalus" pitchFamily="18" charset="-78"/>
              </a:rPr>
              <a:t>very</a:t>
            </a:r>
            <a:r>
              <a:rPr lang="es-E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s-ES" sz="2800" dirty="0" err="1" smtClean="0">
                <a:latin typeface="Andalus" pitchFamily="18" charset="-78"/>
                <a:cs typeface="Andalus" pitchFamily="18" charset="-78"/>
              </a:rPr>
              <a:t>much</a:t>
            </a:r>
            <a:r>
              <a:rPr lang="es-E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s-ES" sz="2800" dirty="0" err="1" smtClean="0">
                <a:latin typeface="Andalus" pitchFamily="18" charset="-78"/>
                <a:cs typeface="Andalus" pitchFamily="18" charset="-78"/>
              </a:rPr>
              <a:t>due</a:t>
            </a:r>
            <a:r>
              <a:rPr lang="es-E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s-ES" sz="2800" dirty="0" err="1" smtClean="0">
                <a:latin typeface="Andalus" pitchFamily="18" charset="-78"/>
                <a:cs typeface="Andalus" pitchFamily="18" charset="-78"/>
              </a:rPr>
              <a:t>to</a:t>
            </a:r>
            <a:r>
              <a:rPr lang="es-E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s-ES" sz="2800" dirty="0" err="1" smtClean="0">
                <a:latin typeface="Andalus" pitchFamily="18" charset="-78"/>
                <a:cs typeface="Andalus" pitchFamily="18" charset="-78"/>
              </a:rPr>
              <a:t>the</a:t>
            </a:r>
            <a:r>
              <a:rPr lang="es-E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s-ES" sz="2800" dirty="0" err="1" smtClean="0">
                <a:latin typeface="Andalus" pitchFamily="18" charset="-78"/>
                <a:cs typeface="Andalus" pitchFamily="18" charset="-78"/>
              </a:rPr>
              <a:t>fact</a:t>
            </a:r>
            <a:r>
              <a:rPr lang="es-E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s-ES" sz="2800" dirty="0" err="1" smtClean="0">
                <a:latin typeface="Andalus" pitchFamily="18" charset="-78"/>
                <a:cs typeface="Andalus" pitchFamily="18" charset="-78"/>
              </a:rPr>
              <a:t>that</a:t>
            </a:r>
            <a:r>
              <a:rPr lang="es-ES" sz="2800" dirty="0" smtClean="0">
                <a:latin typeface="Andalus" pitchFamily="18" charset="-78"/>
                <a:cs typeface="Andalus" pitchFamily="18" charset="-78"/>
              </a:rPr>
              <a:t> I </a:t>
            </a:r>
            <a:r>
              <a:rPr lang="es-ES" sz="2800" dirty="0" err="1" smtClean="0">
                <a:latin typeface="Andalus" pitchFamily="18" charset="-78"/>
                <a:cs typeface="Andalus" pitchFamily="18" charset="-78"/>
              </a:rPr>
              <a:t>have</a:t>
            </a:r>
            <a:r>
              <a:rPr lang="es-E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s-ES" sz="2800" dirty="0" err="1" smtClean="0">
                <a:latin typeface="Andalus" pitchFamily="18" charset="-78"/>
                <a:cs typeface="Andalus" pitchFamily="18" charset="-78"/>
              </a:rPr>
              <a:t>known</a:t>
            </a:r>
            <a:r>
              <a:rPr lang="es-ES" sz="2800" dirty="0" smtClean="0">
                <a:latin typeface="Andalus" pitchFamily="18" charset="-78"/>
                <a:cs typeface="Andalus" pitchFamily="18" charset="-78"/>
              </a:rPr>
              <a:t> new </a:t>
            </a:r>
            <a:r>
              <a:rPr lang="es-ES" sz="2800" dirty="0" err="1" smtClean="0">
                <a:latin typeface="Andalus" pitchFamily="18" charset="-78"/>
                <a:cs typeface="Andalus" pitchFamily="18" charset="-78"/>
              </a:rPr>
              <a:t>workmates</a:t>
            </a:r>
            <a:r>
              <a:rPr lang="es-E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s-ES" sz="2800" dirty="0" err="1" smtClean="0">
                <a:latin typeface="Andalus" pitchFamily="18" charset="-78"/>
                <a:cs typeface="Andalus" pitchFamily="18" charset="-78"/>
              </a:rPr>
              <a:t>from</a:t>
            </a:r>
            <a:r>
              <a:rPr lang="es-E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s-ES" sz="2800" dirty="0" err="1" smtClean="0">
                <a:latin typeface="Andalus" pitchFamily="18" charset="-78"/>
                <a:cs typeface="Andalus" pitchFamily="18" charset="-78"/>
              </a:rPr>
              <a:t>other</a:t>
            </a:r>
            <a:r>
              <a:rPr lang="es-E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s-ES" sz="2800" dirty="0" err="1" smtClean="0">
                <a:latin typeface="Andalus" pitchFamily="18" charset="-78"/>
                <a:cs typeface="Andalus" pitchFamily="18" charset="-78"/>
              </a:rPr>
              <a:t>countries</a:t>
            </a:r>
            <a:r>
              <a:rPr lang="es-ES" sz="2800" dirty="0" smtClean="0">
                <a:latin typeface="Andalus" pitchFamily="18" charset="-78"/>
                <a:cs typeface="Andalus" pitchFamily="18" charset="-78"/>
              </a:rPr>
              <a:t> and cultures.</a:t>
            </a:r>
          </a:p>
          <a:p>
            <a:r>
              <a:rPr lang="es-ES" sz="2800" dirty="0" smtClean="0">
                <a:solidFill>
                  <a:schemeClr val="bg1"/>
                </a:solidFill>
              </a:rPr>
              <a:t>(</a:t>
            </a:r>
            <a:r>
              <a:rPr lang="es-ES" sz="2800" i="1" dirty="0" smtClean="0">
                <a:solidFill>
                  <a:schemeClr val="bg1"/>
                </a:solidFill>
              </a:rPr>
              <a:t>Me ha gustado mucho conocer gente nueva de otros países, culturas y ciudades)</a:t>
            </a:r>
            <a:endParaRPr lang="es-ES" sz="28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14699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2 Grupo"/>
          <p:cNvGrpSpPr/>
          <p:nvPr/>
        </p:nvGrpSpPr>
        <p:grpSpPr>
          <a:xfrm>
            <a:off x="323527" y="476672"/>
            <a:ext cx="8232193" cy="5800716"/>
            <a:chOff x="323527" y="476672"/>
            <a:chExt cx="8232193" cy="5800716"/>
          </a:xfrm>
        </p:grpSpPr>
        <p:pic>
          <p:nvPicPr>
            <p:cNvPr id="2050" name="Picture 2" descr="F:\Proyecto europeo2015-16\Dp-SJ Paz\DSCN7443Suecia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527" y="476672"/>
              <a:ext cx="8232193" cy="58007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1 CuadroTexto"/>
            <p:cNvSpPr txBox="1"/>
            <p:nvPr/>
          </p:nvSpPr>
          <p:spPr>
            <a:xfrm>
              <a:off x="330423" y="493231"/>
              <a:ext cx="3312368" cy="1323439"/>
            </a:xfrm>
            <a:prstGeom prst="rect">
              <a:avLst/>
            </a:prstGeom>
            <a:solidFill>
              <a:srgbClr val="B5212C"/>
            </a:solidFill>
          </p:spPr>
          <p:txBody>
            <a:bodyPr wrap="square" rtlCol="0">
              <a:spAutoFit/>
            </a:bodyPr>
            <a:lstStyle/>
            <a:p>
              <a:r>
                <a:rPr lang="es-ES" sz="4000" dirty="0" smtClean="0">
                  <a:solidFill>
                    <a:schemeClr val="bg1"/>
                  </a:solidFill>
                </a:rPr>
                <a:t>Celebrando el «Día de la Paz»</a:t>
              </a:r>
              <a:endParaRPr lang="es-ES" sz="40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72891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83568" y="908720"/>
            <a:ext cx="763284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err="1" smtClean="0">
                <a:latin typeface="Andalus" pitchFamily="18" charset="-78"/>
                <a:cs typeface="Andalus" pitchFamily="18" charset="-78"/>
              </a:rPr>
              <a:t>We</a:t>
            </a:r>
            <a:r>
              <a:rPr lang="es-ES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s-ES" sz="2400" dirty="0" err="1" smtClean="0">
                <a:latin typeface="Andalus" pitchFamily="18" charset="-78"/>
                <a:cs typeface="Andalus" pitchFamily="18" charset="-78"/>
              </a:rPr>
              <a:t>world</a:t>
            </a:r>
            <a:r>
              <a:rPr lang="es-ES" sz="2400" dirty="0" smtClean="0">
                <a:latin typeface="Andalus" pitchFamily="18" charset="-78"/>
                <a:cs typeface="Andalus" pitchFamily="18" charset="-78"/>
              </a:rPr>
              <a:t>  </a:t>
            </a:r>
            <a:r>
              <a:rPr lang="es-ES" sz="2400" dirty="0" err="1" smtClean="0">
                <a:latin typeface="Andalus" pitchFamily="18" charset="-78"/>
                <a:cs typeface="Andalus" pitchFamily="18" charset="-78"/>
              </a:rPr>
              <a:t>like</a:t>
            </a:r>
            <a:r>
              <a:rPr lang="es-ES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s-ES" sz="2400" dirty="0" err="1" smtClean="0">
                <a:latin typeface="Andalus" pitchFamily="18" charset="-78"/>
                <a:cs typeface="Andalus" pitchFamily="18" charset="-78"/>
              </a:rPr>
              <a:t>to</a:t>
            </a:r>
            <a:r>
              <a:rPr lang="es-ES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s-ES" sz="2400" dirty="0" err="1" smtClean="0">
                <a:latin typeface="Andalus" pitchFamily="18" charset="-78"/>
                <a:cs typeface="Andalus" pitchFamily="18" charset="-78"/>
              </a:rPr>
              <a:t>go</a:t>
            </a:r>
            <a:r>
              <a:rPr lang="es-ES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s-ES" sz="2400" dirty="0" err="1" smtClean="0">
                <a:latin typeface="Andalus" pitchFamily="18" charset="-78"/>
                <a:cs typeface="Andalus" pitchFamily="18" charset="-78"/>
              </a:rPr>
              <a:t>on</a:t>
            </a:r>
            <a:r>
              <a:rPr lang="es-ES" sz="2400" dirty="0" smtClean="0">
                <a:latin typeface="Andalus" pitchFamily="18" charset="-78"/>
                <a:cs typeface="Andalus" pitchFamily="18" charset="-78"/>
              </a:rPr>
              <a:t> new </a:t>
            </a:r>
            <a:r>
              <a:rPr lang="es-ES" sz="2400" dirty="0" err="1" smtClean="0">
                <a:latin typeface="Andalus" pitchFamily="18" charset="-78"/>
                <a:cs typeface="Andalus" pitchFamily="18" charset="-78"/>
              </a:rPr>
              <a:t>projets</a:t>
            </a:r>
            <a:r>
              <a:rPr lang="es-ES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s-ES" sz="2400" dirty="0" err="1" smtClean="0">
                <a:latin typeface="Andalus" pitchFamily="18" charset="-78"/>
                <a:cs typeface="Andalus" pitchFamily="18" charset="-78"/>
              </a:rPr>
              <a:t>next</a:t>
            </a:r>
            <a:r>
              <a:rPr lang="es-ES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s-ES" sz="2400" dirty="0" err="1" smtClean="0">
                <a:latin typeface="Andalus" pitchFamily="18" charset="-78"/>
                <a:cs typeface="Andalus" pitchFamily="18" charset="-78"/>
              </a:rPr>
              <a:t>year</a:t>
            </a:r>
            <a:r>
              <a:rPr lang="es-ES" sz="2400" dirty="0" smtClean="0">
                <a:latin typeface="Andalus" pitchFamily="18" charset="-78"/>
                <a:cs typeface="Andalus" pitchFamily="18" charset="-78"/>
              </a:rPr>
              <a:t>. </a:t>
            </a:r>
            <a:r>
              <a:rPr lang="es-ES" sz="2400" dirty="0" err="1" smtClean="0">
                <a:latin typeface="Andalus" pitchFamily="18" charset="-78"/>
                <a:cs typeface="Andalus" pitchFamily="18" charset="-78"/>
              </a:rPr>
              <a:t>We</a:t>
            </a:r>
            <a:r>
              <a:rPr lang="es-ES" sz="2400" dirty="0" smtClean="0">
                <a:latin typeface="Andalus" pitchFamily="18" charset="-78"/>
                <a:cs typeface="Andalus" pitchFamily="18" charset="-78"/>
              </a:rPr>
              <a:t> are </a:t>
            </a:r>
            <a:r>
              <a:rPr lang="es-ES" sz="2400" dirty="0" err="1" smtClean="0">
                <a:latin typeface="Andalus" pitchFamily="18" charset="-78"/>
                <a:cs typeface="Andalus" pitchFamily="18" charset="-78"/>
              </a:rPr>
              <a:t>very</a:t>
            </a:r>
            <a:r>
              <a:rPr lang="es-ES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s-ES" sz="2400" dirty="0" err="1" smtClean="0">
                <a:latin typeface="Andalus" pitchFamily="18" charset="-78"/>
                <a:cs typeface="Andalus" pitchFamily="18" charset="-78"/>
              </a:rPr>
              <a:t>grateful</a:t>
            </a:r>
            <a:r>
              <a:rPr lang="es-ES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s-ES" sz="2400" dirty="0" err="1" smtClean="0">
                <a:latin typeface="Andalus" pitchFamily="18" charset="-78"/>
                <a:cs typeface="Andalus" pitchFamily="18" charset="-78"/>
              </a:rPr>
              <a:t>with</a:t>
            </a:r>
            <a:r>
              <a:rPr lang="es-ES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s-ES" sz="2400" dirty="0" err="1" smtClean="0">
                <a:latin typeface="Andalus" pitchFamily="18" charset="-78"/>
                <a:cs typeface="Andalus" pitchFamily="18" charset="-78"/>
              </a:rPr>
              <a:t>Mrs</a:t>
            </a:r>
            <a:r>
              <a:rPr lang="es-ES" sz="2400" dirty="0" smtClean="0">
                <a:latin typeface="Andalus" pitchFamily="18" charset="-78"/>
                <a:cs typeface="Andalus" pitchFamily="18" charset="-78"/>
              </a:rPr>
              <a:t> Paloma A., </a:t>
            </a:r>
            <a:r>
              <a:rPr lang="es-ES" sz="2400" dirty="0" err="1" smtClean="0">
                <a:latin typeface="Andalus" pitchFamily="18" charset="-78"/>
                <a:cs typeface="Andalus" pitchFamily="18" charset="-78"/>
              </a:rPr>
              <a:t>Mrs</a:t>
            </a:r>
            <a:r>
              <a:rPr lang="es-ES" sz="2400" dirty="0" smtClean="0">
                <a:latin typeface="Andalus" pitchFamily="18" charset="-78"/>
                <a:cs typeface="Andalus" pitchFamily="18" charset="-78"/>
              </a:rPr>
              <a:t> Esperanza Caro  </a:t>
            </a:r>
            <a:r>
              <a:rPr lang="es-ES" sz="2400" dirty="0" err="1" smtClean="0">
                <a:latin typeface="Andalus" pitchFamily="18" charset="-78"/>
                <a:cs typeface="Andalus" pitchFamily="18" charset="-78"/>
              </a:rPr>
              <a:t>teachers</a:t>
            </a:r>
            <a:r>
              <a:rPr lang="es-ES" sz="2400" dirty="0" smtClean="0">
                <a:latin typeface="Andalus" pitchFamily="18" charset="-78"/>
                <a:cs typeface="Andalus" pitchFamily="18" charset="-78"/>
              </a:rPr>
              <a:t>, </a:t>
            </a:r>
            <a:r>
              <a:rPr lang="es-ES" sz="2400" dirty="0" err="1" smtClean="0">
                <a:latin typeface="Andalus" pitchFamily="18" charset="-78"/>
                <a:cs typeface="Andalus" pitchFamily="18" charset="-78"/>
              </a:rPr>
              <a:t>because</a:t>
            </a:r>
            <a:r>
              <a:rPr lang="es-ES" sz="2400" dirty="0" smtClean="0">
                <a:latin typeface="Andalus" pitchFamily="18" charset="-78"/>
                <a:cs typeface="Andalus" pitchFamily="18" charset="-78"/>
              </a:rPr>
              <a:t>  </a:t>
            </a:r>
            <a:r>
              <a:rPr lang="es-ES" sz="2400" dirty="0" err="1" smtClean="0">
                <a:latin typeface="Andalus" pitchFamily="18" charset="-78"/>
                <a:cs typeface="Andalus" pitchFamily="18" charset="-78"/>
              </a:rPr>
              <a:t>they</a:t>
            </a:r>
            <a:r>
              <a:rPr lang="es-ES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s-ES" sz="2400" dirty="0" err="1" smtClean="0">
                <a:latin typeface="Andalus" pitchFamily="18" charset="-78"/>
                <a:cs typeface="Andalus" pitchFamily="18" charset="-78"/>
              </a:rPr>
              <a:t>gave</a:t>
            </a:r>
            <a:r>
              <a:rPr lang="es-ES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s-ES" sz="2400" dirty="0" err="1" smtClean="0">
                <a:latin typeface="Andalus" pitchFamily="18" charset="-78"/>
                <a:cs typeface="Andalus" pitchFamily="18" charset="-78"/>
              </a:rPr>
              <a:t>us</a:t>
            </a:r>
            <a:r>
              <a:rPr lang="es-ES" sz="2400" dirty="0" smtClean="0">
                <a:latin typeface="Andalus" pitchFamily="18" charset="-78"/>
                <a:cs typeface="Andalus" pitchFamily="18" charset="-78"/>
              </a:rPr>
              <a:t> a new  </a:t>
            </a:r>
            <a:r>
              <a:rPr lang="es-ES" sz="2400" dirty="0" err="1" smtClean="0">
                <a:latin typeface="Andalus" pitchFamily="18" charset="-78"/>
                <a:cs typeface="Andalus" pitchFamily="18" charset="-78"/>
              </a:rPr>
              <a:t>oportunity</a:t>
            </a:r>
            <a:r>
              <a:rPr lang="es-ES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s-ES" sz="2400" dirty="0" err="1" smtClean="0">
                <a:latin typeface="Andalus" pitchFamily="18" charset="-78"/>
                <a:cs typeface="Andalus" pitchFamily="18" charset="-78"/>
              </a:rPr>
              <a:t>to</a:t>
            </a:r>
            <a:r>
              <a:rPr lang="es-ES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s-ES" sz="2400" dirty="0" err="1" smtClean="0">
                <a:latin typeface="Andalus" pitchFamily="18" charset="-78"/>
                <a:cs typeface="Andalus" pitchFamily="18" charset="-78"/>
              </a:rPr>
              <a:t>contact</a:t>
            </a:r>
            <a:r>
              <a:rPr lang="es-ES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s-ES" sz="2400" dirty="0" err="1" smtClean="0">
                <a:latin typeface="Andalus" pitchFamily="18" charset="-78"/>
                <a:cs typeface="Andalus" pitchFamily="18" charset="-78"/>
              </a:rPr>
              <a:t>with</a:t>
            </a:r>
            <a:r>
              <a:rPr lang="es-ES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s-ES" sz="2400" dirty="0" err="1" smtClean="0">
                <a:latin typeface="Andalus" pitchFamily="18" charset="-78"/>
                <a:cs typeface="Andalus" pitchFamily="18" charset="-78"/>
              </a:rPr>
              <a:t>Mrs</a:t>
            </a:r>
            <a:r>
              <a:rPr lang="es-ES" sz="2400" dirty="0" smtClean="0">
                <a:latin typeface="Andalus" pitchFamily="18" charset="-78"/>
                <a:cs typeface="Andalus" pitchFamily="18" charset="-78"/>
              </a:rPr>
              <a:t>  </a:t>
            </a:r>
            <a:r>
              <a:rPr lang="es-ES" sz="2400" dirty="0" err="1" smtClean="0">
                <a:latin typeface="Andalus" pitchFamily="18" charset="-78"/>
                <a:cs typeface="Andalus" pitchFamily="18" charset="-78"/>
              </a:rPr>
              <a:t>Theodora</a:t>
            </a:r>
            <a:r>
              <a:rPr lang="es-ES" sz="2400" dirty="0" smtClean="0">
                <a:latin typeface="Andalus" pitchFamily="18" charset="-78"/>
                <a:cs typeface="Andalus" pitchFamily="18" charset="-78"/>
              </a:rPr>
              <a:t>  and </a:t>
            </a:r>
            <a:r>
              <a:rPr lang="es-ES" sz="2400" dirty="0" err="1" smtClean="0">
                <a:latin typeface="Andalus" pitchFamily="18" charset="-78"/>
                <a:cs typeface="Andalus" pitchFamily="18" charset="-78"/>
              </a:rPr>
              <a:t>Mrs</a:t>
            </a:r>
            <a:r>
              <a:rPr lang="es-ES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s-ES" sz="2400" dirty="0" err="1" smtClean="0">
                <a:latin typeface="Andalus" pitchFamily="18" charset="-78"/>
                <a:cs typeface="Andalus" pitchFamily="18" charset="-78"/>
              </a:rPr>
              <a:t>Kalista</a:t>
            </a:r>
            <a:r>
              <a:rPr lang="es-ES" sz="2400" dirty="0" smtClean="0">
                <a:latin typeface="Andalus" pitchFamily="18" charset="-78"/>
                <a:cs typeface="Andalus" pitchFamily="18" charset="-78"/>
              </a:rPr>
              <a:t>  </a:t>
            </a:r>
            <a:r>
              <a:rPr lang="es-ES" sz="2400" dirty="0" err="1" smtClean="0">
                <a:latin typeface="Andalus" pitchFamily="18" charset="-78"/>
                <a:cs typeface="Andalus" pitchFamily="18" charset="-78"/>
              </a:rPr>
              <a:t>thraugh</a:t>
            </a:r>
            <a:r>
              <a:rPr lang="es-ES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s-ES" sz="2400" dirty="0" err="1" smtClean="0">
                <a:latin typeface="Andalus" pitchFamily="18" charset="-78"/>
                <a:cs typeface="Andalus" pitchFamily="18" charset="-78"/>
              </a:rPr>
              <a:t>etwinning</a:t>
            </a:r>
            <a:r>
              <a:rPr lang="es-ES" sz="2400" dirty="0" smtClean="0">
                <a:latin typeface="Andalus" pitchFamily="18" charset="-78"/>
                <a:cs typeface="Andalus" pitchFamily="18" charset="-78"/>
              </a:rPr>
              <a:t>.</a:t>
            </a:r>
          </a:p>
          <a:p>
            <a:endParaRPr lang="es-ES" sz="2400" dirty="0">
              <a:latin typeface="Andalus" pitchFamily="18" charset="-78"/>
              <a:cs typeface="Andalus" pitchFamily="18" charset="-78"/>
            </a:endParaRPr>
          </a:p>
          <a:p>
            <a:r>
              <a:rPr lang="es-ES" sz="2400" dirty="0" smtClean="0">
                <a:latin typeface="Andalus" pitchFamily="18" charset="-78"/>
                <a:cs typeface="Andalus" pitchFamily="18" charset="-78"/>
              </a:rPr>
              <a:t>( Nos gustaría seguir el año  que viene en otro proyecto. Gracias a los profesoras Dña. Paloma A. y </a:t>
            </a:r>
            <a:r>
              <a:rPr lang="es-ES" sz="2400" dirty="0" err="1" smtClean="0">
                <a:latin typeface="Andalus" pitchFamily="18" charset="-78"/>
                <a:cs typeface="Andalus" pitchFamily="18" charset="-78"/>
              </a:rPr>
              <a:t>Dña.Esperanza</a:t>
            </a:r>
            <a:r>
              <a:rPr lang="es-ES" sz="2400" dirty="0" smtClean="0">
                <a:latin typeface="Andalus" pitchFamily="18" charset="-78"/>
                <a:cs typeface="Andalus" pitchFamily="18" charset="-78"/>
              </a:rPr>
              <a:t> Caro ,que nos dieron la oportunidad de ponernos en contacto </a:t>
            </a:r>
            <a:r>
              <a:rPr lang="es-ES" sz="2400" dirty="0" smtClean="0">
                <a:latin typeface="Andalus" pitchFamily="18" charset="-78"/>
                <a:cs typeface="Andalus" pitchFamily="18" charset="-78"/>
              </a:rPr>
              <a:t>a través </a:t>
            </a:r>
            <a:r>
              <a:rPr lang="es-ES" sz="2400" dirty="0" smtClean="0">
                <a:latin typeface="Andalus" pitchFamily="18" charset="-78"/>
                <a:cs typeface="Andalus" pitchFamily="18" charset="-78"/>
              </a:rPr>
              <a:t>de </a:t>
            </a:r>
            <a:r>
              <a:rPr lang="es-ES" sz="2400" dirty="0" err="1" smtClean="0">
                <a:latin typeface="Andalus" pitchFamily="18" charset="-78"/>
                <a:cs typeface="Andalus" pitchFamily="18" charset="-78"/>
              </a:rPr>
              <a:t>eTwinning</a:t>
            </a:r>
            <a:r>
              <a:rPr lang="es-ES" sz="2400" dirty="0" smtClean="0">
                <a:latin typeface="Andalus" pitchFamily="18" charset="-78"/>
                <a:cs typeface="Andalus" pitchFamily="18" charset="-78"/>
              </a:rPr>
              <a:t>  con Dña. </a:t>
            </a:r>
            <a:r>
              <a:rPr lang="es-ES" sz="2400" dirty="0" err="1" smtClean="0">
                <a:latin typeface="Andalus" pitchFamily="18" charset="-78"/>
                <a:cs typeface="Andalus" pitchFamily="18" charset="-78"/>
              </a:rPr>
              <a:t>Theodora</a:t>
            </a:r>
            <a:r>
              <a:rPr lang="es-ES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s-ES" sz="2400" dirty="0" err="1" smtClean="0">
                <a:latin typeface="Andalus" pitchFamily="18" charset="-78"/>
                <a:cs typeface="Andalus" pitchFamily="18" charset="-78"/>
              </a:rPr>
              <a:t>Chandrinuo</a:t>
            </a:r>
            <a:r>
              <a:rPr lang="es-ES" sz="2400" dirty="0" smtClean="0">
                <a:latin typeface="Andalus" pitchFamily="18" charset="-78"/>
                <a:cs typeface="Andalus" pitchFamily="18" charset="-78"/>
              </a:rPr>
              <a:t> y Dña. </a:t>
            </a:r>
            <a:r>
              <a:rPr lang="es-ES" sz="2400" dirty="0" err="1" smtClean="0">
                <a:latin typeface="Andalus" pitchFamily="18" charset="-78"/>
                <a:cs typeface="Andalus" pitchFamily="18" charset="-78"/>
              </a:rPr>
              <a:t>Kalista</a:t>
            </a:r>
            <a:r>
              <a:rPr lang="es-ES" sz="2400" dirty="0" smtClean="0">
                <a:latin typeface="Andalus" pitchFamily="18" charset="-78"/>
                <a:cs typeface="Andalus" pitchFamily="18" charset="-78"/>
              </a:rPr>
              <a:t> )</a:t>
            </a:r>
          </a:p>
          <a:p>
            <a:endParaRPr lang="es-ES" sz="2400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385721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240</Words>
  <Application>Microsoft Office PowerPoint</Application>
  <PresentationFormat>Presentación en pantalla (4:3)</PresentationFormat>
  <Paragraphs>21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Valores ( Paz- Amistad- Solidaridad..)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Día de la Paz</dc:title>
  <dc:creator>usuario</dc:creator>
  <cp:lastModifiedBy>usuario</cp:lastModifiedBy>
  <cp:revision>8</cp:revision>
  <dcterms:created xsi:type="dcterms:W3CDTF">2016-08-21T18:09:45Z</dcterms:created>
  <dcterms:modified xsi:type="dcterms:W3CDTF">2016-08-22T18:38:18Z</dcterms:modified>
</cp:coreProperties>
</file>