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9B4DC6-01F4-174F-B0FC-62001E7684A7}" v="36" dt="2019-12-14T11:45:24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0BB511A-3BBC-044D-824A-FEADAB4BBE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EL CAMINO DE SANTIAGO: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8A7A68D5-2A21-A044-986A-2D980B93D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LA PRIMERA ETAPA EN RONCESVALLES</a:t>
            </a:r>
          </a:p>
          <a:p>
            <a:r>
              <a:rPr lang="de-DE" dirty="0"/>
              <a:t>Elena </a:t>
            </a:r>
            <a:r>
              <a:rPr lang="de-DE" dirty="0" err="1"/>
              <a:t>Lujambio-Steinbrink</a:t>
            </a:r>
            <a:r>
              <a:rPr lang="de-DE" dirty="0"/>
              <a:t> 12/1 </a:t>
            </a:r>
          </a:p>
        </p:txBody>
      </p:sp>
    </p:spTree>
    <p:extLst>
      <p:ext uri="{BB962C8B-B14F-4D97-AF65-F5344CB8AC3E}">
        <p14:creationId xmlns:p14="http://schemas.microsoft.com/office/powerpoint/2010/main" val="361685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4C445D7-B60C-0241-A6FE-CF5D25F8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Vocabularios</a:t>
            </a:r>
            <a:r>
              <a:rPr lang="de-DE" dirty="0"/>
              <a:t>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0CEFB3B-7D53-024B-9BEE-6DE51E5D3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La </a:t>
            </a:r>
            <a:r>
              <a:rPr lang="de-DE" dirty="0" err="1"/>
              <a:t>misa</a:t>
            </a:r>
            <a:r>
              <a:rPr lang="de-DE" dirty="0"/>
              <a:t>                           -              die Messe, Gottesdienst</a:t>
            </a:r>
          </a:p>
          <a:p>
            <a:r>
              <a:rPr lang="de-DE" dirty="0"/>
              <a:t>La </a:t>
            </a:r>
            <a:r>
              <a:rPr lang="de-DE" dirty="0" err="1"/>
              <a:t>credencial</a:t>
            </a:r>
            <a:r>
              <a:rPr lang="de-DE" dirty="0"/>
              <a:t>                  -              das Beglaubigungsschreiben</a:t>
            </a:r>
          </a:p>
          <a:p>
            <a:r>
              <a:rPr lang="de-DE" dirty="0"/>
              <a:t>La </a:t>
            </a:r>
            <a:r>
              <a:rPr lang="de-DE" dirty="0" err="1"/>
              <a:t>batalla</a:t>
            </a:r>
            <a:r>
              <a:rPr lang="de-DE" dirty="0"/>
              <a:t>                       -              die Schlacht</a:t>
            </a:r>
          </a:p>
          <a:p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pergamino</a:t>
            </a:r>
            <a:r>
              <a:rPr lang="de-DE" dirty="0"/>
              <a:t>                   -              das Pergament</a:t>
            </a:r>
          </a:p>
          <a:p>
            <a:r>
              <a:rPr lang="de-DE" dirty="0"/>
              <a:t>La </a:t>
            </a:r>
            <a:r>
              <a:rPr lang="de-DE" dirty="0" err="1"/>
              <a:t>ropa</a:t>
            </a:r>
            <a:r>
              <a:rPr lang="de-DE" dirty="0"/>
              <a:t> </a:t>
            </a:r>
            <a:r>
              <a:rPr lang="de-DE" dirty="0" err="1"/>
              <a:t>fluorescente</a:t>
            </a:r>
            <a:r>
              <a:rPr lang="de-DE" dirty="0"/>
              <a:t>        -             leuchtende Kleidung</a:t>
            </a:r>
          </a:p>
          <a:p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sello</a:t>
            </a:r>
            <a:r>
              <a:rPr lang="de-DE" dirty="0"/>
              <a:t>                          -             der Stempel, die Mark  </a:t>
            </a:r>
          </a:p>
          <a:p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refugio</a:t>
            </a:r>
            <a:r>
              <a:rPr lang="de-DE" dirty="0"/>
              <a:t>                       -             ein Zufluchtsort/Unterstand</a:t>
            </a:r>
          </a:p>
          <a:p>
            <a:r>
              <a:rPr lang="de-DE" dirty="0" err="1"/>
              <a:t>atribuir</a:t>
            </a:r>
            <a:r>
              <a:rPr lang="de-DE" dirty="0"/>
              <a:t>                            -            jmdm. </a:t>
            </a:r>
            <a:r>
              <a:rPr lang="de-DE" dirty="0" err="1"/>
              <a:t>etw</a:t>
            </a:r>
            <a:r>
              <a:rPr lang="de-DE" dirty="0"/>
              <a:t>. </a:t>
            </a:r>
            <a:r>
              <a:rPr lang="de-DE" dirty="0" err="1"/>
              <a:t>beimessen,zurückführen</a:t>
            </a:r>
            <a:endParaRPr lang="de-DE" dirty="0"/>
          </a:p>
          <a:p>
            <a:r>
              <a:rPr lang="de-DE" dirty="0"/>
              <a:t>Los </a:t>
            </a:r>
            <a:r>
              <a:rPr lang="de-DE" dirty="0" err="1"/>
              <a:t>alrededores</a:t>
            </a:r>
            <a:r>
              <a:rPr lang="de-DE" dirty="0"/>
              <a:t>                -            die Umgebung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1559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CD3E532-3ACF-3040-B721-47226F3B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Índice</a:t>
            </a:r>
            <a:r>
              <a:rPr lang="de-DE" dirty="0"/>
              <a:t>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A5C6737-5520-2142-97C2-0524C66B9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-</a:t>
            </a:r>
            <a:r>
              <a:rPr lang="de-DE" dirty="0" err="1"/>
              <a:t>Informaciones</a:t>
            </a:r>
            <a:r>
              <a:rPr lang="de-DE" dirty="0"/>
              <a:t> </a:t>
            </a:r>
            <a:r>
              <a:rPr lang="de-DE" dirty="0" err="1"/>
              <a:t>sobre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pueblo</a:t>
            </a:r>
            <a:r>
              <a:rPr lang="de-DE" dirty="0"/>
              <a:t> Roncesvalles</a:t>
            </a:r>
          </a:p>
          <a:p>
            <a:pPr marL="0" indent="0">
              <a:buNone/>
            </a:pPr>
            <a:r>
              <a:rPr lang="de-DE" dirty="0"/>
              <a:t>-Las </a:t>
            </a:r>
            <a:r>
              <a:rPr lang="de-DE" dirty="0" err="1"/>
              <a:t>personas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son</a:t>
            </a:r>
            <a:r>
              <a:rPr lang="de-DE" dirty="0"/>
              <a:t> </a:t>
            </a:r>
            <a:r>
              <a:rPr lang="de-DE" dirty="0" err="1"/>
              <a:t>parte</a:t>
            </a:r>
            <a:r>
              <a:rPr lang="de-DE" dirty="0"/>
              <a:t> de la </a:t>
            </a:r>
            <a:r>
              <a:rPr lang="de-DE" dirty="0" err="1"/>
              <a:t>primera</a:t>
            </a:r>
            <a:r>
              <a:rPr lang="de-DE" dirty="0"/>
              <a:t> </a:t>
            </a:r>
            <a:r>
              <a:rPr lang="de-DE" dirty="0" err="1"/>
              <a:t>etapa</a:t>
            </a:r>
            <a:r>
              <a:rPr lang="de-DE" dirty="0"/>
              <a:t> del </a:t>
            </a:r>
            <a:r>
              <a:rPr lang="de-DE" dirty="0" err="1"/>
              <a:t>viaje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-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resumen</a:t>
            </a:r>
            <a:r>
              <a:rPr lang="de-DE" dirty="0"/>
              <a:t> del </a:t>
            </a:r>
            <a:r>
              <a:rPr lang="de-DE" dirty="0" err="1"/>
              <a:t>contenido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-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Cantar</a:t>
            </a:r>
            <a:r>
              <a:rPr lang="de-DE" dirty="0"/>
              <a:t> de Roldán</a:t>
            </a:r>
          </a:p>
          <a:p>
            <a:pPr marL="0" indent="0">
              <a:buNone/>
            </a:pPr>
            <a:r>
              <a:rPr lang="de-DE" dirty="0"/>
              <a:t>-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concurso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-</a:t>
            </a:r>
            <a:r>
              <a:rPr lang="de-DE" dirty="0" err="1"/>
              <a:t>Vocabulario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451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52F678F-BC02-AF45-A3E4-42D57100A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Roncesvalles: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B89EC5C-DE24-0A46-98DF-4A68A3E0C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Este </a:t>
            </a:r>
            <a:r>
              <a:rPr lang="de-DE" dirty="0" err="1"/>
              <a:t>pueblo</a:t>
            </a:r>
            <a:r>
              <a:rPr lang="de-DE" dirty="0"/>
              <a:t> se </a:t>
            </a:r>
            <a:r>
              <a:rPr lang="de-DE" dirty="0" err="1"/>
              <a:t>llama</a:t>
            </a:r>
            <a:r>
              <a:rPr lang="de-DE" dirty="0"/>
              <a:t> „</a:t>
            </a:r>
            <a:r>
              <a:rPr lang="de-DE" dirty="0" err="1"/>
              <a:t>Orreaga</a:t>
            </a:r>
            <a:r>
              <a:rPr lang="de-DE" dirty="0"/>
              <a:t>“ en </a:t>
            </a:r>
            <a:r>
              <a:rPr lang="de-DE" dirty="0" err="1"/>
              <a:t>euskera</a:t>
            </a:r>
            <a:endParaRPr lang="de-DE" dirty="0"/>
          </a:p>
          <a:p>
            <a:r>
              <a:rPr lang="de-DE" dirty="0" err="1"/>
              <a:t>Desde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siglo</a:t>
            </a:r>
            <a:r>
              <a:rPr lang="de-DE" dirty="0"/>
              <a:t> </a:t>
            </a:r>
            <a:r>
              <a:rPr lang="de-DE" dirty="0" err="1"/>
              <a:t>nueve</a:t>
            </a:r>
            <a:r>
              <a:rPr lang="de-DE" dirty="0"/>
              <a:t> </a:t>
            </a:r>
            <a:r>
              <a:rPr lang="de-DE" dirty="0" err="1"/>
              <a:t>fue</a:t>
            </a:r>
            <a:r>
              <a:rPr lang="de-DE" dirty="0"/>
              <a:t>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refugio</a:t>
            </a:r>
            <a:r>
              <a:rPr lang="de-DE" dirty="0"/>
              <a:t> </a:t>
            </a:r>
            <a:r>
              <a:rPr lang="de-DE" dirty="0" err="1"/>
              <a:t>para</a:t>
            </a:r>
            <a:r>
              <a:rPr lang="de-DE" dirty="0"/>
              <a:t> los </a:t>
            </a:r>
            <a:r>
              <a:rPr lang="de-DE" dirty="0" err="1"/>
              <a:t>Peregrinos</a:t>
            </a:r>
            <a:endParaRPr lang="de-DE" dirty="0"/>
          </a:p>
          <a:p>
            <a:r>
              <a:rPr lang="de-DE" dirty="0"/>
              <a:t>Antes </a:t>
            </a:r>
            <a:r>
              <a:rPr lang="de-DE" dirty="0" err="1"/>
              <a:t>era</a:t>
            </a:r>
            <a:r>
              <a:rPr lang="de-DE" dirty="0"/>
              <a:t> </a:t>
            </a:r>
            <a:r>
              <a:rPr lang="de-DE" dirty="0" err="1"/>
              <a:t>escenario</a:t>
            </a:r>
            <a:r>
              <a:rPr lang="de-DE" dirty="0"/>
              <a:t> de </a:t>
            </a:r>
            <a:r>
              <a:rPr lang="de-DE" dirty="0" err="1"/>
              <a:t>una</a:t>
            </a:r>
            <a:r>
              <a:rPr lang="de-DE" dirty="0"/>
              <a:t> </a:t>
            </a:r>
            <a:r>
              <a:rPr lang="de-DE" dirty="0" err="1"/>
              <a:t>batalla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se </a:t>
            </a:r>
            <a:r>
              <a:rPr lang="de-DE" dirty="0" err="1"/>
              <a:t>cuenta</a:t>
            </a:r>
            <a:r>
              <a:rPr lang="de-DE" dirty="0"/>
              <a:t> en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famoso</a:t>
            </a:r>
            <a:r>
              <a:rPr lang="de-DE" dirty="0"/>
              <a:t> </a:t>
            </a:r>
            <a:r>
              <a:rPr lang="de-DE" dirty="0" err="1"/>
              <a:t>poema</a:t>
            </a:r>
            <a:r>
              <a:rPr lang="de-DE" dirty="0"/>
              <a:t> </a:t>
            </a:r>
            <a:r>
              <a:rPr lang="de-DE" dirty="0" err="1"/>
              <a:t>épico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se </a:t>
            </a:r>
            <a:r>
              <a:rPr lang="de-DE" dirty="0" err="1"/>
              <a:t>llama</a:t>
            </a:r>
            <a:r>
              <a:rPr lang="de-DE" dirty="0"/>
              <a:t> „El </a:t>
            </a:r>
            <a:r>
              <a:rPr lang="de-DE" dirty="0" err="1"/>
              <a:t>Cantar</a:t>
            </a:r>
            <a:r>
              <a:rPr lang="de-DE" dirty="0"/>
              <a:t> de Roldán“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9085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BF4F348-000C-3B46-91DE-23A027F7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Las </a:t>
            </a:r>
            <a:r>
              <a:rPr lang="de-DE" dirty="0" err="1"/>
              <a:t>personas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son</a:t>
            </a:r>
            <a:r>
              <a:rPr lang="de-DE" dirty="0"/>
              <a:t> </a:t>
            </a:r>
            <a:r>
              <a:rPr lang="de-DE" dirty="0" err="1"/>
              <a:t>parte</a:t>
            </a:r>
            <a:r>
              <a:rPr lang="de-DE" dirty="0"/>
              <a:t> de la </a:t>
            </a:r>
            <a:r>
              <a:rPr lang="de-DE" dirty="0" err="1"/>
              <a:t>primera</a:t>
            </a:r>
            <a:r>
              <a:rPr lang="de-DE" dirty="0"/>
              <a:t> </a:t>
            </a:r>
            <a:r>
              <a:rPr lang="de-DE" dirty="0" err="1"/>
              <a:t>etapa</a:t>
            </a:r>
            <a:r>
              <a:rPr lang="de-DE" dirty="0"/>
              <a:t> del </a:t>
            </a:r>
            <a:r>
              <a:rPr lang="de-DE" dirty="0" err="1"/>
              <a:t>viaje</a:t>
            </a:r>
            <a:r>
              <a:rPr lang="de-DE" dirty="0"/>
              <a:t>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7651043-7DB8-9644-8CF7-21B4F2329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Amy:</a:t>
            </a:r>
          </a:p>
          <a:p>
            <a:pPr marL="0" indent="0">
              <a:buNone/>
            </a:pPr>
            <a:r>
              <a:rPr lang="de-DE" dirty="0"/>
              <a:t>-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personaje</a:t>
            </a:r>
            <a:r>
              <a:rPr lang="de-DE" dirty="0"/>
              <a:t> </a:t>
            </a:r>
            <a:r>
              <a:rPr lang="de-DE" dirty="0" err="1"/>
              <a:t>principal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cuenta</a:t>
            </a:r>
            <a:r>
              <a:rPr lang="de-DE" dirty="0"/>
              <a:t> la </a:t>
            </a:r>
            <a:r>
              <a:rPr lang="de-DE" dirty="0" err="1"/>
              <a:t>historia</a:t>
            </a:r>
            <a:r>
              <a:rPr lang="de-DE" dirty="0"/>
              <a:t> de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viaje</a:t>
            </a:r>
            <a:r>
              <a:rPr lang="de-DE" dirty="0"/>
              <a:t> del Camino de Santiago, </a:t>
            </a:r>
            <a:r>
              <a:rPr lang="de-DE" dirty="0" err="1"/>
              <a:t>ella</a:t>
            </a:r>
            <a:r>
              <a:rPr lang="de-DE" dirty="0"/>
              <a:t> es </a:t>
            </a:r>
            <a:r>
              <a:rPr lang="de-DE" dirty="0" err="1"/>
              <a:t>inglesa</a:t>
            </a:r>
            <a:r>
              <a:rPr lang="de-DE" dirty="0"/>
              <a:t>, </a:t>
            </a:r>
            <a:r>
              <a:rPr lang="de-DE" dirty="0" err="1"/>
              <a:t>agnóstica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 </a:t>
            </a:r>
            <a:r>
              <a:rPr lang="de-DE" dirty="0" err="1"/>
              <a:t>hace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Camino </a:t>
            </a:r>
            <a:r>
              <a:rPr lang="de-DE" dirty="0" err="1"/>
              <a:t>como</a:t>
            </a:r>
            <a:r>
              <a:rPr lang="de-DE" dirty="0"/>
              <a:t> </a:t>
            </a:r>
            <a:r>
              <a:rPr lang="de-DE" dirty="0" err="1"/>
              <a:t>parte</a:t>
            </a:r>
            <a:r>
              <a:rPr lang="de-DE" dirty="0"/>
              <a:t> de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trabajo</a:t>
            </a:r>
            <a:r>
              <a:rPr lang="de-DE" dirty="0"/>
              <a:t>, es </a:t>
            </a:r>
            <a:r>
              <a:rPr lang="de-DE" dirty="0" err="1"/>
              <a:t>periodista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 </a:t>
            </a:r>
            <a:r>
              <a:rPr lang="de-DE" dirty="0" err="1"/>
              <a:t>hace</a:t>
            </a:r>
            <a:r>
              <a:rPr lang="de-DE" dirty="0"/>
              <a:t>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reportaje</a:t>
            </a:r>
            <a:r>
              <a:rPr lang="de-DE" dirty="0"/>
              <a:t> </a:t>
            </a:r>
            <a:r>
              <a:rPr lang="de-DE" dirty="0" err="1"/>
              <a:t>para</a:t>
            </a:r>
            <a:r>
              <a:rPr lang="de-DE" dirty="0"/>
              <a:t> </a:t>
            </a:r>
            <a:r>
              <a:rPr lang="de-DE" dirty="0" err="1"/>
              <a:t>una</a:t>
            </a:r>
            <a:r>
              <a:rPr lang="de-DE" dirty="0"/>
              <a:t> </a:t>
            </a:r>
            <a:r>
              <a:rPr lang="de-DE" dirty="0" err="1"/>
              <a:t>revista</a:t>
            </a:r>
            <a:r>
              <a:rPr lang="de-DE" dirty="0"/>
              <a:t> </a:t>
            </a:r>
          </a:p>
          <a:p>
            <a:r>
              <a:rPr lang="de-DE" dirty="0"/>
              <a:t>Véro:</a:t>
            </a:r>
          </a:p>
          <a:p>
            <a:pPr marL="0" indent="0">
              <a:buNone/>
            </a:pPr>
            <a:r>
              <a:rPr lang="de-DE" dirty="0"/>
              <a:t>- Ella </a:t>
            </a:r>
            <a:r>
              <a:rPr lang="de-DE" dirty="0" err="1"/>
              <a:t>viene</a:t>
            </a:r>
            <a:r>
              <a:rPr lang="de-DE" dirty="0"/>
              <a:t> de </a:t>
            </a:r>
            <a:r>
              <a:rPr lang="de-DE" dirty="0" err="1"/>
              <a:t>Aurillac</a:t>
            </a:r>
            <a:r>
              <a:rPr lang="de-DE" dirty="0"/>
              <a:t> (</a:t>
            </a:r>
            <a:r>
              <a:rPr lang="de-DE" dirty="0" err="1"/>
              <a:t>Francia</a:t>
            </a:r>
            <a:r>
              <a:rPr lang="de-DE" dirty="0"/>
              <a:t>), es </a:t>
            </a:r>
            <a:r>
              <a:rPr lang="de-DE" dirty="0" err="1"/>
              <a:t>muy</a:t>
            </a:r>
            <a:r>
              <a:rPr lang="de-DE" dirty="0"/>
              <a:t> </a:t>
            </a:r>
            <a:r>
              <a:rPr lang="de-DE" dirty="0" err="1"/>
              <a:t>creyente</a:t>
            </a:r>
            <a:endParaRPr lang="de-DE" dirty="0"/>
          </a:p>
          <a:p>
            <a:r>
              <a:rPr lang="de-DE" dirty="0"/>
              <a:t>Katie: </a:t>
            </a:r>
          </a:p>
          <a:p>
            <a:pPr marL="0" indent="0">
              <a:buNone/>
            </a:pPr>
            <a:r>
              <a:rPr lang="de-DE" dirty="0"/>
              <a:t>-Ella es </a:t>
            </a:r>
            <a:r>
              <a:rPr lang="de-DE" dirty="0" err="1"/>
              <a:t>inglesa</a:t>
            </a:r>
            <a:r>
              <a:rPr lang="de-DE" dirty="0"/>
              <a:t> y </a:t>
            </a:r>
            <a:r>
              <a:rPr lang="de-DE" dirty="0" err="1"/>
              <a:t>viene</a:t>
            </a:r>
            <a:r>
              <a:rPr lang="de-DE" dirty="0"/>
              <a:t> de Norfolk, es </a:t>
            </a:r>
            <a:r>
              <a:rPr lang="de-DE" dirty="0" err="1"/>
              <a:t>protestante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cree</a:t>
            </a:r>
            <a:r>
              <a:rPr lang="de-DE" dirty="0"/>
              <a:t> en los </a:t>
            </a:r>
            <a:r>
              <a:rPr lang="de-DE" dirty="0" err="1"/>
              <a:t>santos</a:t>
            </a:r>
            <a:r>
              <a:rPr lang="de-DE" dirty="0"/>
              <a:t>, </a:t>
            </a:r>
            <a:r>
              <a:rPr lang="de-DE" dirty="0" err="1"/>
              <a:t>ella</a:t>
            </a:r>
            <a:r>
              <a:rPr lang="de-DE" dirty="0"/>
              <a:t> </a:t>
            </a:r>
            <a:r>
              <a:rPr lang="de-DE" dirty="0" err="1"/>
              <a:t>hace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Camino </a:t>
            </a:r>
            <a:r>
              <a:rPr lang="de-DE" dirty="0" err="1"/>
              <a:t>para</a:t>
            </a:r>
            <a:r>
              <a:rPr lang="de-DE" dirty="0"/>
              <a:t> </a:t>
            </a:r>
            <a:r>
              <a:rPr lang="de-DE" dirty="0" err="1"/>
              <a:t>conocerse</a:t>
            </a:r>
            <a:r>
              <a:rPr lang="de-DE" dirty="0"/>
              <a:t> </a:t>
            </a:r>
            <a:r>
              <a:rPr lang="de-DE" dirty="0" err="1"/>
              <a:t>mejor</a:t>
            </a:r>
            <a:r>
              <a:rPr lang="de-DE" dirty="0"/>
              <a:t> y le </a:t>
            </a:r>
            <a:r>
              <a:rPr lang="de-DE" dirty="0" err="1"/>
              <a:t>gusta</a:t>
            </a:r>
            <a:r>
              <a:rPr lang="de-DE" dirty="0"/>
              <a:t> </a:t>
            </a:r>
            <a:r>
              <a:rPr lang="de-DE" dirty="0" err="1"/>
              <a:t>mucho</a:t>
            </a:r>
            <a:r>
              <a:rPr lang="de-DE" dirty="0"/>
              <a:t> </a:t>
            </a:r>
            <a:r>
              <a:rPr lang="de-DE" dirty="0" err="1"/>
              <a:t>caminar</a:t>
            </a:r>
            <a:endParaRPr lang="de-DE" dirty="0"/>
          </a:p>
          <a:p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señor</a:t>
            </a:r>
            <a:r>
              <a:rPr lang="de-DE" dirty="0"/>
              <a:t> de </a:t>
            </a:r>
            <a:r>
              <a:rPr lang="de-DE" dirty="0" err="1"/>
              <a:t>albuerge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- </a:t>
            </a:r>
            <a:r>
              <a:rPr lang="de-DE" dirty="0" err="1"/>
              <a:t>El</a:t>
            </a:r>
            <a:r>
              <a:rPr lang="de-DE" dirty="0"/>
              <a:t> da </a:t>
            </a:r>
            <a:r>
              <a:rPr lang="de-DE" dirty="0" err="1"/>
              <a:t>consejos</a:t>
            </a:r>
            <a:r>
              <a:rPr lang="de-DE" dirty="0"/>
              <a:t> a las </a:t>
            </a:r>
            <a:r>
              <a:rPr lang="de-DE" dirty="0" err="1"/>
              <a:t>personas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van a </a:t>
            </a:r>
            <a:r>
              <a:rPr lang="de-DE" dirty="0" err="1"/>
              <a:t>hacer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Camino de Santiago </a:t>
            </a:r>
            <a:r>
              <a:rPr lang="de-DE" dirty="0" err="1"/>
              <a:t>y</a:t>
            </a:r>
            <a:r>
              <a:rPr lang="de-DE" dirty="0"/>
              <a:t> en </a:t>
            </a:r>
            <a:r>
              <a:rPr lang="de-DE" dirty="0" err="1"/>
              <a:t>general</a:t>
            </a:r>
            <a:r>
              <a:rPr lang="de-DE" dirty="0"/>
              <a:t> da </a:t>
            </a:r>
            <a:r>
              <a:rPr lang="de-DE" dirty="0" err="1"/>
              <a:t>informaciones</a:t>
            </a:r>
            <a:r>
              <a:rPr lang="de-DE" dirty="0"/>
              <a:t> </a:t>
            </a:r>
            <a:r>
              <a:rPr lang="de-DE" dirty="0" err="1"/>
              <a:t>importantes</a:t>
            </a:r>
            <a:r>
              <a:rPr lang="de-DE" dirty="0"/>
              <a:t> </a:t>
            </a:r>
            <a:r>
              <a:rPr lang="de-DE" dirty="0" err="1"/>
              <a:t>sobre</a:t>
            </a:r>
            <a:r>
              <a:rPr lang="de-DE" dirty="0"/>
              <a:t> </a:t>
            </a:r>
            <a:r>
              <a:rPr lang="de-DE" dirty="0" err="1"/>
              <a:t>todo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viaje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611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05565A0-BBE3-9F43-8C8E-B6E48989E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resumen</a:t>
            </a:r>
            <a:r>
              <a:rPr lang="de-DE" dirty="0"/>
              <a:t> del </a:t>
            </a:r>
            <a:r>
              <a:rPr lang="de-DE" dirty="0" err="1"/>
              <a:t>contenido</a:t>
            </a:r>
            <a:r>
              <a:rPr lang="de-DE" dirty="0"/>
              <a:t>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0397ABA-142F-6B49-A618-E3DDC55EC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/>
              <a:t>Primero</a:t>
            </a:r>
            <a:r>
              <a:rPr lang="de-DE" dirty="0"/>
              <a:t>, en Roncesvalles, Amy </a:t>
            </a:r>
            <a:r>
              <a:rPr lang="de-DE" dirty="0" err="1"/>
              <a:t>va</a:t>
            </a:r>
            <a:r>
              <a:rPr lang="de-DE" dirty="0"/>
              <a:t> al </a:t>
            </a:r>
            <a:r>
              <a:rPr lang="de-DE" dirty="0" err="1"/>
              <a:t>centro</a:t>
            </a:r>
            <a:r>
              <a:rPr lang="de-DE" dirty="0"/>
              <a:t> de </a:t>
            </a:r>
            <a:r>
              <a:rPr lang="de-DE" dirty="0" err="1"/>
              <a:t>atención</a:t>
            </a:r>
            <a:r>
              <a:rPr lang="de-DE" dirty="0"/>
              <a:t> al </a:t>
            </a:r>
            <a:r>
              <a:rPr lang="de-DE" dirty="0" err="1"/>
              <a:t>peregrino</a:t>
            </a:r>
            <a:r>
              <a:rPr lang="de-DE" dirty="0"/>
              <a:t> en la Casa </a:t>
            </a:r>
            <a:r>
              <a:rPr lang="de-DE" dirty="0" err="1"/>
              <a:t>Prioral</a:t>
            </a:r>
            <a:r>
              <a:rPr lang="de-DE" dirty="0"/>
              <a:t> </a:t>
            </a:r>
            <a:r>
              <a:rPr lang="de-DE" dirty="0" err="1"/>
              <a:t>porque</a:t>
            </a:r>
            <a:r>
              <a:rPr lang="de-DE" dirty="0"/>
              <a:t> </a:t>
            </a:r>
            <a:r>
              <a:rPr lang="de-DE" dirty="0" err="1"/>
              <a:t>necesita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credencial</a:t>
            </a:r>
            <a:r>
              <a:rPr lang="de-DE" dirty="0"/>
              <a:t> y </a:t>
            </a:r>
            <a:r>
              <a:rPr lang="de-DE" dirty="0" err="1"/>
              <a:t>todas</a:t>
            </a:r>
            <a:r>
              <a:rPr lang="de-DE" dirty="0"/>
              <a:t> las personas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caminan</a:t>
            </a:r>
            <a:r>
              <a:rPr lang="de-DE" dirty="0"/>
              <a:t> </a:t>
            </a:r>
            <a:r>
              <a:rPr lang="de-DE" dirty="0" err="1"/>
              <a:t>necesitan</a:t>
            </a:r>
            <a:r>
              <a:rPr lang="de-DE" dirty="0"/>
              <a:t> la </a:t>
            </a:r>
            <a:r>
              <a:rPr lang="de-DE" dirty="0" err="1"/>
              <a:t>credencial</a:t>
            </a:r>
            <a:r>
              <a:rPr lang="de-DE" dirty="0"/>
              <a:t> </a:t>
            </a:r>
            <a:r>
              <a:rPr lang="de-DE" dirty="0" err="1"/>
              <a:t>para</a:t>
            </a:r>
            <a:r>
              <a:rPr lang="de-DE" dirty="0"/>
              <a:t> </a:t>
            </a:r>
            <a:r>
              <a:rPr lang="de-DE" dirty="0" err="1"/>
              <a:t>poder</a:t>
            </a:r>
            <a:r>
              <a:rPr lang="de-DE" dirty="0"/>
              <a:t> </a:t>
            </a:r>
            <a:r>
              <a:rPr lang="de-DE" dirty="0" err="1"/>
              <a:t>dormir</a:t>
            </a:r>
            <a:r>
              <a:rPr lang="de-DE" dirty="0"/>
              <a:t> en los </a:t>
            </a:r>
            <a:r>
              <a:rPr lang="de-DE" dirty="0" err="1"/>
              <a:t>albergues</a:t>
            </a:r>
            <a:r>
              <a:rPr lang="de-DE" dirty="0"/>
              <a:t> y </a:t>
            </a:r>
            <a:r>
              <a:rPr lang="de-DE" dirty="0" err="1"/>
              <a:t>para</a:t>
            </a:r>
            <a:r>
              <a:rPr lang="de-DE" dirty="0"/>
              <a:t> </a:t>
            </a:r>
            <a:r>
              <a:rPr lang="de-DE" dirty="0" err="1"/>
              <a:t>obtener</a:t>
            </a:r>
            <a:r>
              <a:rPr lang="de-DE" dirty="0"/>
              <a:t> la </a:t>
            </a:r>
            <a:r>
              <a:rPr lang="de-DE" dirty="0" err="1"/>
              <a:t>compostela</a:t>
            </a:r>
            <a:endParaRPr lang="de-DE" dirty="0"/>
          </a:p>
          <a:p>
            <a:r>
              <a:rPr lang="de-DE" dirty="0" err="1"/>
              <a:t>Además</a:t>
            </a:r>
            <a:r>
              <a:rPr lang="de-DE" dirty="0"/>
              <a:t>, </a:t>
            </a:r>
            <a:r>
              <a:rPr lang="de-DE" dirty="0" err="1"/>
              <a:t>el</a:t>
            </a:r>
            <a:r>
              <a:rPr lang="de-DE" dirty="0"/>
              <a:t> Camino </a:t>
            </a:r>
            <a:r>
              <a:rPr lang="de-DE" dirty="0" err="1"/>
              <a:t>está</a:t>
            </a:r>
            <a:r>
              <a:rPr lang="de-DE" dirty="0"/>
              <a:t> </a:t>
            </a:r>
            <a:r>
              <a:rPr lang="de-DE" dirty="0" err="1"/>
              <a:t>marcado</a:t>
            </a:r>
            <a:r>
              <a:rPr lang="de-DE" dirty="0"/>
              <a:t> </a:t>
            </a:r>
            <a:r>
              <a:rPr lang="de-DE" dirty="0" err="1"/>
              <a:t>con</a:t>
            </a:r>
            <a:r>
              <a:rPr lang="de-DE" dirty="0"/>
              <a:t> </a:t>
            </a:r>
            <a:r>
              <a:rPr lang="de-DE" dirty="0" err="1"/>
              <a:t>flechas</a:t>
            </a:r>
            <a:r>
              <a:rPr lang="de-DE" dirty="0"/>
              <a:t> </a:t>
            </a:r>
            <a:r>
              <a:rPr lang="de-DE" dirty="0" err="1"/>
              <a:t>amarillas</a:t>
            </a:r>
            <a:r>
              <a:rPr lang="de-DE" dirty="0"/>
              <a:t> </a:t>
            </a:r>
          </a:p>
          <a:p>
            <a:r>
              <a:rPr lang="de-DE" dirty="0"/>
              <a:t>Es </a:t>
            </a:r>
            <a:r>
              <a:rPr lang="de-DE" dirty="0" err="1"/>
              <a:t>muy</a:t>
            </a:r>
            <a:r>
              <a:rPr lang="de-DE" dirty="0"/>
              <a:t> </a:t>
            </a:r>
            <a:r>
              <a:rPr lang="de-DE" dirty="0" err="1"/>
              <a:t>importante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todos</a:t>
            </a:r>
            <a:r>
              <a:rPr lang="de-DE" dirty="0"/>
              <a:t> </a:t>
            </a:r>
            <a:r>
              <a:rPr lang="de-DE" dirty="0" err="1"/>
              <a:t>lleven</a:t>
            </a:r>
            <a:r>
              <a:rPr lang="de-DE" dirty="0"/>
              <a:t> </a:t>
            </a:r>
            <a:r>
              <a:rPr lang="de-DE" dirty="0" err="1"/>
              <a:t>agua</a:t>
            </a:r>
            <a:r>
              <a:rPr lang="de-DE" dirty="0"/>
              <a:t> y </a:t>
            </a:r>
            <a:r>
              <a:rPr lang="de-DE" dirty="0" err="1"/>
              <a:t>frutos</a:t>
            </a:r>
            <a:r>
              <a:rPr lang="de-DE" dirty="0"/>
              <a:t> </a:t>
            </a:r>
            <a:r>
              <a:rPr lang="de-DE" dirty="0" err="1"/>
              <a:t>secos</a:t>
            </a:r>
            <a:r>
              <a:rPr lang="de-DE" dirty="0"/>
              <a:t> </a:t>
            </a:r>
            <a:r>
              <a:rPr lang="de-DE" dirty="0" err="1"/>
              <a:t>para</a:t>
            </a:r>
            <a:r>
              <a:rPr lang="de-DE" dirty="0"/>
              <a:t> </a:t>
            </a:r>
            <a:r>
              <a:rPr lang="de-DE" dirty="0" err="1"/>
              <a:t>tener</a:t>
            </a:r>
            <a:r>
              <a:rPr lang="de-DE" dirty="0"/>
              <a:t> </a:t>
            </a:r>
            <a:r>
              <a:rPr lang="de-DE" dirty="0" err="1"/>
              <a:t>fuerzas</a:t>
            </a:r>
            <a:r>
              <a:rPr lang="de-DE" dirty="0"/>
              <a:t> </a:t>
            </a:r>
            <a:r>
              <a:rPr lang="de-DE" dirty="0" err="1"/>
              <a:t>durante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Camino</a:t>
            </a:r>
          </a:p>
          <a:p>
            <a:r>
              <a:rPr lang="de-DE" dirty="0"/>
              <a:t>El </a:t>
            </a:r>
            <a:r>
              <a:rPr lang="de-DE" dirty="0" err="1"/>
              <a:t>señor</a:t>
            </a:r>
            <a:r>
              <a:rPr lang="de-DE" dirty="0"/>
              <a:t> del </a:t>
            </a:r>
            <a:r>
              <a:rPr lang="de-DE" dirty="0" err="1"/>
              <a:t>albergue</a:t>
            </a:r>
            <a:r>
              <a:rPr lang="de-DE" dirty="0"/>
              <a:t> </a:t>
            </a:r>
            <a:r>
              <a:rPr lang="de-DE" dirty="0" err="1"/>
              <a:t>dice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todos</a:t>
            </a:r>
            <a:r>
              <a:rPr lang="de-DE" dirty="0"/>
              <a:t> </a:t>
            </a:r>
            <a:r>
              <a:rPr lang="de-DE" dirty="0" err="1"/>
              <a:t>tienen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evitar</a:t>
            </a:r>
            <a:r>
              <a:rPr lang="de-DE" dirty="0"/>
              <a:t> las </a:t>
            </a:r>
            <a:r>
              <a:rPr lang="de-DE" dirty="0" err="1"/>
              <a:t>horas</a:t>
            </a:r>
            <a:r>
              <a:rPr lang="de-DE" dirty="0"/>
              <a:t> de </a:t>
            </a:r>
            <a:r>
              <a:rPr lang="de-DE" dirty="0" err="1"/>
              <a:t>más</a:t>
            </a:r>
            <a:r>
              <a:rPr lang="de-DE" dirty="0"/>
              <a:t> </a:t>
            </a:r>
            <a:r>
              <a:rPr lang="de-DE" dirty="0" err="1"/>
              <a:t>calor</a:t>
            </a:r>
            <a:r>
              <a:rPr lang="de-DE" dirty="0"/>
              <a:t> </a:t>
            </a:r>
          </a:p>
          <a:p>
            <a:r>
              <a:rPr lang="de-DE" dirty="0" err="1"/>
              <a:t>Pueden</a:t>
            </a:r>
            <a:r>
              <a:rPr lang="de-DE" dirty="0"/>
              <a:t> </a:t>
            </a:r>
            <a:r>
              <a:rPr lang="de-DE" dirty="0" err="1"/>
              <a:t>caminar</a:t>
            </a:r>
            <a:r>
              <a:rPr lang="de-DE" dirty="0"/>
              <a:t> </a:t>
            </a:r>
            <a:r>
              <a:rPr lang="de-DE" dirty="0" err="1"/>
              <a:t>por</a:t>
            </a:r>
            <a:r>
              <a:rPr lang="de-DE" dirty="0"/>
              <a:t> la </a:t>
            </a:r>
            <a:r>
              <a:rPr lang="de-DE" dirty="0" err="1"/>
              <a:t>noche</a:t>
            </a:r>
            <a:r>
              <a:rPr lang="de-DE" dirty="0"/>
              <a:t>, </a:t>
            </a:r>
            <a:r>
              <a:rPr lang="de-DE" dirty="0" err="1"/>
              <a:t>pero</a:t>
            </a:r>
            <a:r>
              <a:rPr lang="de-DE" dirty="0"/>
              <a:t> </a:t>
            </a:r>
            <a:r>
              <a:rPr lang="de-DE" dirty="0" err="1"/>
              <a:t>tienen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llevar</a:t>
            </a:r>
            <a:r>
              <a:rPr lang="de-DE" dirty="0"/>
              <a:t> </a:t>
            </a:r>
            <a:r>
              <a:rPr lang="de-DE" dirty="0" err="1"/>
              <a:t>ropa</a:t>
            </a:r>
            <a:r>
              <a:rPr lang="de-DE" dirty="0"/>
              <a:t> </a:t>
            </a:r>
            <a:r>
              <a:rPr lang="de-DE" dirty="0" err="1"/>
              <a:t>fluorescente</a:t>
            </a:r>
            <a:endParaRPr lang="de-DE" dirty="0"/>
          </a:p>
          <a:p>
            <a:r>
              <a:rPr lang="de-DE" dirty="0" err="1"/>
              <a:t>Después</a:t>
            </a:r>
            <a:r>
              <a:rPr lang="de-DE" dirty="0"/>
              <a:t> de </a:t>
            </a:r>
            <a:r>
              <a:rPr lang="de-DE" dirty="0" err="1"/>
              <a:t>hablar</a:t>
            </a:r>
            <a:r>
              <a:rPr lang="de-DE" dirty="0"/>
              <a:t>, Katie, Amy y Véro van </a:t>
            </a:r>
            <a:r>
              <a:rPr lang="de-DE" dirty="0" err="1"/>
              <a:t>juntas</a:t>
            </a:r>
            <a:r>
              <a:rPr lang="de-DE" dirty="0"/>
              <a:t> al Refugio de los </a:t>
            </a:r>
            <a:r>
              <a:rPr lang="de-DE" dirty="0" err="1"/>
              <a:t>Peregrinos</a:t>
            </a:r>
            <a:r>
              <a:rPr lang="de-DE" dirty="0"/>
              <a:t> a </a:t>
            </a:r>
            <a:r>
              <a:rPr lang="de-DE" dirty="0" err="1"/>
              <a:t>inscribirse</a:t>
            </a:r>
            <a:r>
              <a:rPr lang="de-DE" dirty="0"/>
              <a:t> y a </a:t>
            </a:r>
            <a:r>
              <a:rPr lang="de-DE" dirty="0" err="1"/>
              <a:t>dejar</a:t>
            </a:r>
            <a:r>
              <a:rPr lang="de-DE" dirty="0"/>
              <a:t> las </a:t>
            </a:r>
            <a:r>
              <a:rPr lang="de-DE" dirty="0" err="1"/>
              <a:t>mochilas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193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47D70CE-2AFF-8146-85A1-F601060A6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8CA2743-A1A4-E14B-AABC-C783AAC62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El </a:t>
            </a:r>
            <a:r>
              <a:rPr lang="de-DE" dirty="0" err="1"/>
              <a:t>albergue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tiene</a:t>
            </a:r>
            <a:r>
              <a:rPr lang="de-DE" dirty="0"/>
              <a:t> </a:t>
            </a:r>
            <a:r>
              <a:rPr lang="de-DE" dirty="0" err="1"/>
              <a:t>habitaciones</a:t>
            </a:r>
            <a:r>
              <a:rPr lang="de-DE" dirty="0"/>
              <a:t> individuales y </a:t>
            </a:r>
            <a:r>
              <a:rPr lang="de-DE" dirty="0" err="1"/>
              <a:t>esto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hace</a:t>
            </a:r>
            <a:r>
              <a:rPr lang="de-DE" dirty="0"/>
              <a:t> </a:t>
            </a:r>
            <a:r>
              <a:rPr lang="de-DE" dirty="0" err="1"/>
              <a:t>gracia</a:t>
            </a:r>
            <a:r>
              <a:rPr lang="de-DE" dirty="0"/>
              <a:t> a Amy </a:t>
            </a:r>
            <a:r>
              <a:rPr lang="de-DE" dirty="0" err="1"/>
              <a:t>porque</a:t>
            </a:r>
            <a:r>
              <a:rPr lang="de-DE" dirty="0"/>
              <a:t> </a:t>
            </a:r>
            <a:r>
              <a:rPr lang="de-DE" dirty="0" err="1"/>
              <a:t>ella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puede</a:t>
            </a:r>
            <a:r>
              <a:rPr lang="de-DE" dirty="0"/>
              <a:t> </a:t>
            </a:r>
            <a:r>
              <a:rPr lang="de-DE" dirty="0" err="1"/>
              <a:t>dormir</a:t>
            </a:r>
            <a:r>
              <a:rPr lang="de-DE" dirty="0"/>
              <a:t> </a:t>
            </a:r>
            <a:r>
              <a:rPr lang="de-DE" dirty="0" err="1"/>
              <a:t>con</a:t>
            </a:r>
            <a:r>
              <a:rPr lang="de-DE" dirty="0"/>
              <a:t> </a:t>
            </a:r>
            <a:r>
              <a:rPr lang="de-DE" dirty="0" err="1"/>
              <a:t>tanta</a:t>
            </a:r>
            <a:r>
              <a:rPr lang="de-DE" dirty="0"/>
              <a:t> </a:t>
            </a:r>
            <a:r>
              <a:rPr lang="de-DE" dirty="0" err="1"/>
              <a:t>gente</a:t>
            </a:r>
            <a:endParaRPr lang="de-DE" dirty="0"/>
          </a:p>
          <a:p>
            <a:r>
              <a:rPr lang="de-DE" dirty="0" err="1"/>
              <a:t>Además</a:t>
            </a:r>
            <a:r>
              <a:rPr lang="de-DE" dirty="0"/>
              <a:t>, las </a:t>
            </a:r>
            <a:r>
              <a:rPr lang="de-DE" dirty="0" err="1"/>
              <a:t>tres</a:t>
            </a:r>
            <a:r>
              <a:rPr lang="de-DE" dirty="0"/>
              <a:t> </a:t>
            </a:r>
            <a:r>
              <a:rPr lang="de-DE" dirty="0" err="1"/>
              <a:t>chicas</a:t>
            </a:r>
            <a:r>
              <a:rPr lang="de-DE" dirty="0"/>
              <a:t> </a:t>
            </a:r>
            <a:r>
              <a:rPr lang="de-DE" dirty="0" err="1"/>
              <a:t>hablan</a:t>
            </a:r>
            <a:r>
              <a:rPr lang="de-DE" dirty="0"/>
              <a:t> </a:t>
            </a:r>
            <a:r>
              <a:rPr lang="de-DE" dirty="0" err="1"/>
              <a:t>sobre</a:t>
            </a:r>
            <a:r>
              <a:rPr lang="de-DE" dirty="0"/>
              <a:t> las </a:t>
            </a:r>
            <a:r>
              <a:rPr lang="de-DE" dirty="0" err="1"/>
              <a:t>creencias</a:t>
            </a:r>
            <a:r>
              <a:rPr lang="de-DE" dirty="0"/>
              <a:t> y </a:t>
            </a:r>
            <a:r>
              <a:rPr lang="de-DE" dirty="0" err="1"/>
              <a:t>después</a:t>
            </a:r>
            <a:r>
              <a:rPr lang="de-DE" dirty="0"/>
              <a:t> van a la </a:t>
            </a:r>
            <a:r>
              <a:rPr lang="de-DE" dirty="0" err="1"/>
              <a:t>misa</a:t>
            </a:r>
            <a:r>
              <a:rPr lang="de-DE" dirty="0"/>
              <a:t> de los </a:t>
            </a:r>
            <a:r>
              <a:rPr lang="de-DE" dirty="0" err="1"/>
              <a:t>Peregrinos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se </a:t>
            </a:r>
            <a:r>
              <a:rPr lang="de-DE" dirty="0" err="1"/>
              <a:t>celebra</a:t>
            </a:r>
            <a:r>
              <a:rPr lang="de-DE" dirty="0"/>
              <a:t> en la </a:t>
            </a:r>
            <a:r>
              <a:rPr lang="de-DE" dirty="0" err="1"/>
              <a:t>colegiata</a:t>
            </a:r>
            <a:r>
              <a:rPr lang="de-DE" dirty="0"/>
              <a:t>, </a:t>
            </a:r>
            <a:r>
              <a:rPr lang="de-DE" dirty="0" err="1"/>
              <a:t>una</a:t>
            </a:r>
            <a:r>
              <a:rPr lang="de-DE" dirty="0"/>
              <a:t> </a:t>
            </a:r>
            <a:r>
              <a:rPr lang="de-DE" dirty="0" err="1"/>
              <a:t>iglesia</a:t>
            </a:r>
            <a:r>
              <a:rPr lang="de-DE" dirty="0"/>
              <a:t> </a:t>
            </a:r>
            <a:r>
              <a:rPr lang="de-DE" dirty="0" err="1"/>
              <a:t>gótica</a:t>
            </a:r>
            <a:endParaRPr lang="de-DE" dirty="0"/>
          </a:p>
          <a:p>
            <a:r>
              <a:rPr lang="de-DE" dirty="0"/>
              <a:t>La </a:t>
            </a:r>
            <a:r>
              <a:rPr lang="de-DE" dirty="0" err="1"/>
              <a:t>misa</a:t>
            </a:r>
            <a:r>
              <a:rPr lang="de-DE" dirty="0"/>
              <a:t> </a:t>
            </a:r>
            <a:r>
              <a:rPr lang="de-DE" dirty="0" err="1"/>
              <a:t>fue</a:t>
            </a:r>
            <a:r>
              <a:rPr lang="de-DE" dirty="0"/>
              <a:t> </a:t>
            </a:r>
            <a:r>
              <a:rPr lang="de-DE" dirty="0" err="1"/>
              <a:t>construida</a:t>
            </a:r>
            <a:r>
              <a:rPr lang="de-DE" dirty="0"/>
              <a:t> entre los </a:t>
            </a:r>
            <a:r>
              <a:rPr lang="de-DE" dirty="0" err="1"/>
              <a:t>años</a:t>
            </a:r>
            <a:r>
              <a:rPr lang="de-DE" dirty="0"/>
              <a:t> 1194 </a:t>
            </a:r>
            <a:r>
              <a:rPr lang="de-DE" dirty="0" err="1"/>
              <a:t>y</a:t>
            </a:r>
            <a:r>
              <a:rPr lang="de-DE" dirty="0"/>
              <a:t> 1215 </a:t>
            </a:r>
            <a:r>
              <a:rPr lang="de-DE" dirty="0" err="1"/>
              <a:t>por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rey</a:t>
            </a:r>
            <a:r>
              <a:rPr lang="de-DE" dirty="0"/>
              <a:t> de Navarra, Sancho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Fuerte</a:t>
            </a:r>
            <a:endParaRPr lang="de-DE" dirty="0"/>
          </a:p>
          <a:p>
            <a:r>
              <a:rPr lang="de-DE" dirty="0"/>
              <a:t>Durante la </a:t>
            </a:r>
            <a:r>
              <a:rPr lang="de-DE" dirty="0" err="1"/>
              <a:t>vuelta</a:t>
            </a:r>
            <a:r>
              <a:rPr lang="de-DE" dirty="0"/>
              <a:t> </a:t>
            </a:r>
            <a:r>
              <a:rPr lang="de-DE" dirty="0" err="1"/>
              <a:t>por</a:t>
            </a:r>
            <a:r>
              <a:rPr lang="de-DE" dirty="0"/>
              <a:t> la </a:t>
            </a:r>
            <a:r>
              <a:rPr lang="de-DE" dirty="0" err="1"/>
              <a:t>iglesia</a:t>
            </a:r>
            <a:r>
              <a:rPr lang="de-DE" dirty="0"/>
              <a:t>, Amy </a:t>
            </a:r>
            <a:r>
              <a:rPr lang="de-DE" dirty="0" err="1"/>
              <a:t>encuentra</a:t>
            </a:r>
            <a:r>
              <a:rPr lang="de-DE" dirty="0"/>
              <a:t>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trozo</a:t>
            </a:r>
            <a:r>
              <a:rPr lang="de-DE" dirty="0"/>
              <a:t> de </a:t>
            </a:r>
            <a:r>
              <a:rPr lang="de-DE" dirty="0" err="1"/>
              <a:t>pergamino</a:t>
            </a:r>
            <a:r>
              <a:rPr lang="de-DE" dirty="0"/>
              <a:t> </a:t>
            </a:r>
            <a:r>
              <a:rPr lang="de-DE" dirty="0" err="1"/>
              <a:t>debajo</a:t>
            </a:r>
            <a:r>
              <a:rPr lang="de-DE" dirty="0"/>
              <a:t> de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pie</a:t>
            </a:r>
            <a:r>
              <a:rPr lang="de-DE" dirty="0"/>
              <a:t> en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está</a:t>
            </a:r>
            <a:r>
              <a:rPr lang="de-DE" dirty="0"/>
              <a:t> </a:t>
            </a:r>
            <a:r>
              <a:rPr lang="de-DE" dirty="0" err="1"/>
              <a:t>escrito</a:t>
            </a:r>
            <a:r>
              <a:rPr lang="de-DE" dirty="0"/>
              <a:t> «</a:t>
            </a:r>
            <a:r>
              <a:rPr lang="de-DE" dirty="0" err="1"/>
              <a:t>Sobre</a:t>
            </a:r>
            <a:r>
              <a:rPr lang="de-DE" dirty="0"/>
              <a:t> los </a:t>
            </a:r>
            <a:r>
              <a:rPr lang="de-DE" dirty="0" err="1"/>
              <a:t>aguas</a:t>
            </a:r>
            <a:r>
              <a:rPr lang="de-DE" dirty="0"/>
              <a:t> </a:t>
            </a:r>
            <a:r>
              <a:rPr lang="de-DE" dirty="0" err="1"/>
              <a:t>pasarás</a:t>
            </a:r>
            <a:r>
              <a:rPr lang="de-DE" dirty="0"/>
              <a:t> </a:t>
            </a:r>
            <a:r>
              <a:rPr lang="de-DE" dirty="0" err="1"/>
              <a:t>bajo</a:t>
            </a:r>
            <a:r>
              <a:rPr lang="de-DE" dirty="0"/>
              <a:t> del </a:t>
            </a:r>
            <a:r>
              <a:rPr lang="de-DE" dirty="0" err="1"/>
              <a:t>puente</a:t>
            </a:r>
            <a:r>
              <a:rPr lang="de-DE" dirty="0"/>
              <a:t> </a:t>
            </a:r>
            <a:r>
              <a:rPr lang="de-DE" dirty="0" err="1"/>
              <a:t>me</a:t>
            </a:r>
            <a:r>
              <a:rPr lang="de-DE" dirty="0"/>
              <a:t> </a:t>
            </a:r>
            <a:r>
              <a:rPr lang="de-DE" dirty="0" err="1"/>
              <a:t>encontrarás</a:t>
            </a:r>
            <a:r>
              <a:rPr lang="de-DE" dirty="0"/>
              <a:t>»</a:t>
            </a:r>
          </a:p>
          <a:p>
            <a:r>
              <a:rPr lang="de-DE" dirty="0"/>
              <a:t>Amy </a:t>
            </a:r>
            <a:r>
              <a:rPr lang="de-DE" dirty="0" err="1"/>
              <a:t>coge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pergamino</a:t>
            </a:r>
            <a:r>
              <a:rPr lang="de-DE" dirty="0"/>
              <a:t>, las </a:t>
            </a:r>
            <a:r>
              <a:rPr lang="de-DE" dirty="0" err="1"/>
              <a:t>chicas</a:t>
            </a:r>
            <a:r>
              <a:rPr lang="de-DE" dirty="0"/>
              <a:t> </a:t>
            </a:r>
            <a:r>
              <a:rPr lang="de-DE" dirty="0" err="1"/>
              <a:t>cenan</a:t>
            </a:r>
            <a:r>
              <a:rPr lang="de-DE" dirty="0"/>
              <a:t> </a:t>
            </a:r>
            <a:r>
              <a:rPr lang="de-DE" dirty="0" err="1"/>
              <a:t>juntas</a:t>
            </a:r>
            <a:r>
              <a:rPr lang="de-DE" dirty="0"/>
              <a:t> y </a:t>
            </a:r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albuerge</a:t>
            </a:r>
            <a:r>
              <a:rPr lang="de-DE" dirty="0"/>
              <a:t> </a:t>
            </a:r>
            <a:r>
              <a:rPr lang="de-DE" dirty="0" err="1"/>
              <a:t>cierra</a:t>
            </a:r>
            <a:r>
              <a:rPr lang="de-DE" dirty="0"/>
              <a:t> a las </a:t>
            </a:r>
            <a:r>
              <a:rPr lang="de-DE" dirty="0" err="1"/>
              <a:t>diez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761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572D2B7-308E-4B4F-98AB-93EE5642A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9A0D15B-0CEF-A445-98DD-C0F388FF6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La </a:t>
            </a:r>
            <a:r>
              <a:rPr lang="de-DE" dirty="0" err="1"/>
              <a:t>primera</a:t>
            </a:r>
            <a:r>
              <a:rPr lang="de-DE" dirty="0"/>
              <a:t> </a:t>
            </a:r>
            <a:r>
              <a:rPr lang="de-DE" dirty="0" err="1"/>
              <a:t>noche</a:t>
            </a:r>
            <a:r>
              <a:rPr lang="de-DE" dirty="0"/>
              <a:t>, Amy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puede</a:t>
            </a:r>
            <a:r>
              <a:rPr lang="de-DE" dirty="0"/>
              <a:t> </a:t>
            </a:r>
            <a:r>
              <a:rPr lang="de-DE" dirty="0" err="1"/>
              <a:t>dormir</a:t>
            </a:r>
            <a:r>
              <a:rPr lang="de-DE" dirty="0"/>
              <a:t> </a:t>
            </a:r>
            <a:r>
              <a:rPr lang="de-DE" dirty="0" err="1"/>
              <a:t>porque</a:t>
            </a:r>
            <a:r>
              <a:rPr lang="de-DE" dirty="0"/>
              <a:t> </a:t>
            </a:r>
            <a:r>
              <a:rPr lang="de-DE" dirty="0" err="1"/>
              <a:t>muchas</a:t>
            </a:r>
            <a:r>
              <a:rPr lang="de-DE" dirty="0"/>
              <a:t> personas se </a:t>
            </a:r>
            <a:r>
              <a:rPr lang="de-DE" dirty="0" err="1"/>
              <a:t>mueven</a:t>
            </a:r>
            <a:r>
              <a:rPr lang="de-DE" dirty="0"/>
              <a:t> y en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hay</a:t>
            </a:r>
            <a:r>
              <a:rPr lang="de-DE" dirty="0"/>
              <a:t> </a:t>
            </a:r>
            <a:r>
              <a:rPr lang="de-DE" dirty="0" err="1"/>
              <a:t>tanto</a:t>
            </a:r>
            <a:r>
              <a:rPr lang="de-DE" dirty="0"/>
              <a:t> </a:t>
            </a:r>
            <a:r>
              <a:rPr lang="de-DE" dirty="0" err="1"/>
              <a:t>ronquido</a:t>
            </a:r>
            <a:endParaRPr lang="de-DE" dirty="0"/>
          </a:p>
          <a:p>
            <a:r>
              <a:rPr lang="de-DE" dirty="0" err="1"/>
              <a:t>Por</a:t>
            </a:r>
            <a:r>
              <a:rPr lang="de-DE" dirty="0"/>
              <a:t> la </a:t>
            </a:r>
            <a:r>
              <a:rPr lang="de-DE" dirty="0" err="1"/>
              <a:t>mañana</a:t>
            </a:r>
            <a:r>
              <a:rPr lang="de-DE" dirty="0"/>
              <a:t>, Amy </a:t>
            </a:r>
            <a:r>
              <a:rPr lang="de-DE" dirty="0" err="1"/>
              <a:t>desayuna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 se </a:t>
            </a:r>
            <a:r>
              <a:rPr lang="de-DE" dirty="0" err="1"/>
              <a:t>pone</a:t>
            </a:r>
            <a:r>
              <a:rPr lang="de-DE" dirty="0"/>
              <a:t> en </a:t>
            </a:r>
            <a:r>
              <a:rPr lang="de-DE" dirty="0" err="1"/>
              <a:t>marcha</a:t>
            </a:r>
            <a:r>
              <a:rPr lang="de-DE" dirty="0"/>
              <a:t> </a:t>
            </a:r>
            <a:r>
              <a:rPr lang="de-DE" dirty="0" err="1"/>
              <a:t>sola</a:t>
            </a:r>
            <a:endParaRPr lang="de-DE" dirty="0"/>
          </a:p>
          <a:p>
            <a:r>
              <a:rPr lang="de-DE" dirty="0"/>
              <a:t>Katie </a:t>
            </a:r>
            <a:r>
              <a:rPr lang="de-DE" dirty="0" err="1"/>
              <a:t>y</a:t>
            </a:r>
            <a:r>
              <a:rPr lang="de-DE" dirty="0"/>
              <a:t> Véro </a:t>
            </a:r>
            <a:r>
              <a:rPr lang="de-DE" dirty="0" err="1"/>
              <a:t>quieren</a:t>
            </a:r>
            <a:r>
              <a:rPr lang="de-DE" dirty="0"/>
              <a:t> </a:t>
            </a:r>
            <a:r>
              <a:rPr lang="de-DE" dirty="0" err="1"/>
              <a:t>caminar</a:t>
            </a:r>
            <a:r>
              <a:rPr lang="de-DE" dirty="0"/>
              <a:t> </a:t>
            </a:r>
            <a:r>
              <a:rPr lang="de-DE" dirty="0" err="1"/>
              <a:t>juntas</a:t>
            </a:r>
            <a:endParaRPr lang="de-DE" dirty="0"/>
          </a:p>
          <a:p>
            <a:r>
              <a:rPr lang="de-DE" dirty="0"/>
              <a:t>Amy </a:t>
            </a:r>
            <a:r>
              <a:rPr lang="de-DE" dirty="0" err="1"/>
              <a:t>está</a:t>
            </a:r>
            <a:r>
              <a:rPr lang="de-DE" dirty="0"/>
              <a:t> </a:t>
            </a:r>
            <a:r>
              <a:rPr lang="de-DE" dirty="0" err="1"/>
              <a:t>nerviosa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 </a:t>
            </a:r>
            <a:r>
              <a:rPr lang="de-DE" dirty="0" err="1"/>
              <a:t>tiene</a:t>
            </a:r>
            <a:r>
              <a:rPr lang="de-DE" dirty="0"/>
              <a:t> </a:t>
            </a:r>
            <a:r>
              <a:rPr lang="de-DE" dirty="0" err="1"/>
              <a:t>un</a:t>
            </a:r>
            <a:r>
              <a:rPr lang="de-DE" dirty="0"/>
              <a:t> poco </a:t>
            </a:r>
            <a:r>
              <a:rPr lang="de-DE" dirty="0" err="1"/>
              <a:t>miedo</a:t>
            </a:r>
            <a:endParaRPr lang="de-DE" dirty="0"/>
          </a:p>
          <a:p>
            <a:r>
              <a:rPr lang="de-DE" dirty="0"/>
              <a:t>Sale de Roncesvalles y </a:t>
            </a:r>
            <a:r>
              <a:rPr lang="de-DE" dirty="0" err="1"/>
              <a:t>empieza</a:t>
            </a:r>
            <a:r>
              <a:rPr lang="de-DE" dirty="0"/>
              <a:t> a </a:t>
            </a:r>
            <a:r>
              <a:rPr lang="de-DE" dirty="0" err="1"/>
              <a:t>andar</a:t>
            </a:r>
            <a:r>
              <a:rPr lang="de-DE" dirty="0"/>
              <a:t> en </a:t>
            </a:r>
            <a:r>
              <a:rPr lang="de-DE" dirty="0" err="1"/>
              <a:t>dirección</a:t>
            </a:r>
            <a:r>
              <a:rPr lang="de-DE" dirty="0"/>
              <a:t> a </a:t>
            </a:r>
            <a:r>
              <a:rPr lang="de-DE" dirty="0" err="1"/>
              <a:t>Burguete</a:t>
            </a:r>
            <a:r>
              <a:rPr lang="de-DE" dirty="0"/>
              <a:t> </a:t>
            </a:r>
          </a:p>
          <a:p>
            <a:r>
              <a:rPr lang="de-DE" dirty="0"/>
              <a:t>En los </a:t>
            </a:r>
            <a:r>
              <a:rPr lang="de-DE" dirty="0" err="1"/>
              <a:t>alrededores</a:t>
            </a:r>
            <a:r>
              <a:rPr lang="de-DE" dirty="0"/>
              <a:t> Amy </a:t>
            </a:r>
            <a:r>
              <a:rPr lang="de-DE" dirty="0" err="1"/>
              <a:t>busca</a:t>
            </a:r>
            <a:r>
              <a:rPr lang="de-DE" dirty="0"/>
              <a:t> </a:t>
            </a:r>
            <a:r>
              <a:rPr lang="de-DE" dirty="0" err="1"/>
              <a:t>una</a:t>
            </a:r>
            <a:r>
              <a:rPr lang="de-DE" dirty="0"/>
              <a:t> </a:t>
            </a:r>
            <a:r>
              <a:rPr lang="de-DE" dirty="0" err="1"/>
              <a:t>piedra</a:t>
            </a:r>
            <a:r>
              <a:rPr lang="de-DE" dirty="0"/>
              <a:t> </a:t>
            </a:r>
            <a:r>
              <a:rPr lang="de-DE" dirty="0" err="1"/>
              <a:t>porque</a:t>
            </a:r>
            <a:r>
              <a:rPr lang="de-DE" dirty="0"/>
              <a:t> la </a:t>
            </a:r>
            <a:r>
              <a:rPr lang="de-DE" dirty="0" err="1"/>
              <a:t>tradición</a:t>
            </a:r>
            <a:r>
              <a:rPr lang="de-DE" dirty="0"/>
              <a:t> </a:t>
            </a:r>
            <a:r>
              <a:rPr lang="de-DE" dirty="0" err="1"/>
              <a:t>dice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cada</a:t>
            </a:r>
            <a:r>
              <a:rPr lang="de-DE" dirty="0"/>
              <a:t> </a:t>
            </a:r>
            <a:r>
              <a:rPr lang="de-DE" dirty="0" err="1"/>
              <a:t>persona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lleva</a:t>
            </a:r>
            <a:r>
              <a:rPr lang="de-DE" dirty="0"/>
              <a:t> </a:t>
            </a:r>
            <a:r>
              <a:rPr lang="de-DE" dirty="0" err="1"/>
              <a:t>una</a:t>
            </a:r>
            <a:r>
              <a:rPr lang="de-DE" dirty="0"/>
              <a:t> </a:t>
            </a:r>
            <a:r>
              <a:rPr lang="de-DE" dirty="0" err="1"/>
              <a:t>piedra</a:t>
            </a:r>
            <a:r>
              <a:rPr lang="de-DE" dirty="0"/>
              <a:t> </a:t>
            </a:r>
            <a:r>
              <a:rPr lang="de-DE" dirty="0" err="1"/>
              <a:t>puede</a:t>
            </a:r>
            <a:r>
              <a:rPr lang="de-DE" dirty="0"/>
              <a:t> </a:t>
            </a:r>
            <a:r>
              <a:rPr lang="de-DE" dirty="0" err="1"/>
              <a:t>depositarla</a:t>
            </a:r>
            <a:r>
              <a:rPr lang="de-DE" dirty="0"/>
              <a:t> </a:t>
            </a:r>
            <a:r>
              <a:rPr lang="de-DE" dirty="0" err="1"/>
              <a:t>bajo</a:t>
            </a:r>
            <a:r>
              <a:rPr lang="de-DE" dirty="0"/>
              <a:t> </a:t>
            </a:r>
            <a:r>
              <a:rPr lang="de-DE" dirty="0" err="1"/>
              <a:t>una</a:t>
            </a:r>
            <a:r>
              <a:rPr lang="de-DE" dirty="0"/>
              <a:t> </a:t>
            </a:r>
            <a:r>
              <a:rPr lang="de-DE" dirty="0" err="1"/>
              <a:t>cruz</a:t>
            </a:r>
            <a:r>
              <a:rPr lang="de-DE" dirty="0"/>
              <a:t> y </a:t>
            </a:r>
            <a:r>
              <a:rPr lang="de-DE" dirty="0" err="1"/>
              <a:t>pedir</a:t>
            </a:r>
            <a:r>
              <a:rPr lang="de-DE" dirty="0"/>
              <a:t>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deseo</a:t>
            </a:r>
            <a:endParaRPr lang="de-DE" dirty="0"/>
          </a:p>
          <a:p>
            <a:r>
              <a:rPr lang="de-DE" dirty="0"/>
              <a:t>Amy </a:t>
            </a:r>
            <a:r>
              <a:rPr lang="de-DE" dirty="0" err="1"/>
              <a:t>quiere</a:t>
            </a:r>
            <a:r>
              <a:rPr lang="de-DE" dirty="0"/>
              <a:t> </a:t>
            </a:r>
            <a:r>
              <a:rPr lang="de-DE" dirty="0" err="1"/>
              <a:t>cumplir</a:t>
            </a:r>
            <a:r>
              <a:rPr lang="de-DE" dirty="0"/>
              <a:t> </a:t>
            </a:r>
            <a:r>
              <a:rPr lang="de-DE" dirty="0" err="1"/>
              <a:t>todos</a:t>
            </a:r>
            <a:r>
              <a:rPr lang="de-DE" dirty="0"/>
              <a:t> los </a:t>
            </a:r>
            <a:r>
              <a:rPr lang="de-DE" dirty="0" err="1"/>
              <a:t>ritos</a:t>
            </a:r>
            <a:r>
              <a:rPr lang="de-DE" dirty="0"/>
              <a:t> </a:t>
            </a:r>
            <a:r>
              <a:rPr lang="de-DE" dirty="0" err="1"/>
              <a:t>como</a:t>
            </a:r>
            <a:r>
              <a:rPr lang="de-DE" dirty="0"/>
              <a:t>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auténtico</a:t>
            </a:r>
            <a:r>
              <a:rPr lang="de-DE" dirty="0"/>
              <a:t> </a:t>
            </a:r>
            <a:r>
              <a:rPr lang="de-DE" dirty="0" err="1"/>
              <a:t>peregrino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3778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AF86968-0841-1D4A-BCA0-0EFB1A3A1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Cantar</a:t>
            </a:r>
            <a:r>
              <a:rPr lang="de-DE" dirty="0"/>
              <a:t> de Roldán: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965BA7A-23D1-3640-A500-1E93C6698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-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poema</a:t>
            </a:r>
            <a:r>
              <a:rPr lang="de-DE" dirty="0"/>
              <a:t> </a:t>
            </a:r>
            <a:r>
              <a:rPr lang="de-DE" dirty="0" err="1"/>
              <a:t>anónimo</a:t>
            </a:r>
            <a:r>
              <a:rPr lang="de-DE" dirty="0"/>
              <a:t> de finales del </a:t>
            </a:r>
            <a:r>
              <a:rPr lang="de-DE" dirty="0" err="1"/>
              <a:t>siglo</a:t>
            </a:r>
            <a:r>
              <a:rPr lang="de-DE" dirty="0"/>
              <a:t> 11 </a:t>
            </a:r>
            <a:r>
              <a:rPr lang="de-DE" dirty="0" err="1"/>
              <a:t>escrito</a:t>
            </a:r>
            <a:r>
              <a:rPr lang="de-DE" dirty="0"/>
              <a:t> en </a:t>
            </a:r>
            <a:r>
              <a:rPr lang="de-DE" dirty="0" err="1"/>
              <a:t>francés</a:t>
            </a:r>
            <a:r>
              <a:rPr lang="de-DE" dirty="0"/>
              <a:t> </a:t>
            </a:r>
            <a:r>
              <a:rPr lang="de-DE" dirty="0" err="1"/>
              <a:t>antiguo</a:t>
            </a:r>
            <a:endParaRPr lang="de-DE" dirty="0"/>
          </a:p>
          <a:p>
            <a:r>
              <a:rPr lang="de-DE" dirty="0"/>
              <a:t>- Carlomagno </a:t>
            </a:r>
            <a:r>
              <a:rPr lang="de-DE" dirty="0" err="1"/>
              <a:t>volvía</a:t>
            </a:r>
            <a:r>
              <a:rPr lang="de-DE" dirty="0"/>
              <a:t> de </a:t>
            </a:r>
            <a:r>
              <a:rPr lang="de-DE" dirty="0" err="1"/>
              <a:t>Francia</a:t>
            </a:r>
            <a:r>
              <a:rPr lang="de-DE" dirty="0"/>
              <a:t> </a:t>
            </a:r>
            <a:r>
              <a:rPr lang="de-DE" dirty="0" err="1"/>
              <a:t>tras</a:t>
            </a:r>
            <a:r>
              <a:rPr lang="de-DE" dirty="0"/>
              <a:t> </a:t>
            </a:r>
            <a:r>
              <a:rPr lang="de-DE" dirty="0" err="1"/>
              <a:t>derrotar</a:t>
            </a:r>
            <a:r>
              <a:rPr lang="de-DE" dirty="0"/>
              <a:t> a los moros en </a:t>
            </a:r>
            <a:r>
              <a:rPr lang="de-DE" dirty="0" err="1"/>
              <a:t>España</a:t>
            </a:r>
            <a:endParaRPr lang="de-DE" dirty="0"/>
          </a:p>
          <a:p>
            <a:r>
              <a:rPr lang="de-DE" dirty="0"/>
              <a:t>-</a:t>
            </a:r>
            <a:r>
              <a:rPr lang="de-DE" dirty="0" err="1"/>
              <a:t>Puso</a:t>
            </a:r>
            <a:r>
              <a:rPr lang="de-DE" dirty="0"/>
              <a:t> al </a:t>
            </a:r>
            <a:r>
              <a:rPr lang="de-DE" dirty="0" err="1"/>
              <a:t>mando</a:t>
            </a:r>
            <a:r>
              <a:rPr lang="de-DE" dirty="0"/>
              <a:t> de la </a:t>
            </a:r>
            <a:r>
              <a:rPr lang="de-DE" dirty="0" err="1"/>
              <a:t>retarguardia</a:t>
            </a:r>
            <a:r>
              <a:rPr lang="de-DE" dirty="0"/>
              <a:t> a Roldán y los </a:t>
            </a:r>
            <a:r>
              <a:rPr lang="de-DE" dirty="0" err="1"/>
              <a:t>Doce</a:t>
            </a:r>
            <a:r>
              <a:rPr lang="de-DE" dirty="0"/>
              <a:t> Pares </a:t>
            </a:r>
            <a:r>
              <a:rPr lang="de-DE" dirty="0" err="1"/>
              <a:t>para</a:t>
            </a:r>
            <a:r>
              <a:rPr lang="de-DE" dirty="0"/>
              <a:t> </a:t>
            </a:r>
            <a:r>
              <a:rPr lang="de-DE" dirty="0" err="1"/>
              <a:t>proteger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paso</a:t>
            </a:r>
            <a:r>
              <a:rPr lang="de-DE" dirty="0"/>
              <a:t> </a:t>
            </a:r>
            <a:r>
              <a:rPr lang="de-DE" dirty="0" err="1"/>
              <a:t>por</a:t>
            </a:r>
            <a:r>
              <a:rPr lang="de-DE" dirty="0"/>
              <a:t> los </a:t>
            </a:r>
            <a:r>
              <a:rPr lang="de-DE" dirty="0" err="1"/>
              <a:t>Pirineos</a:t>
            </a:r>
            <a:endParaRPr lang="de-DE" dirty="0"/>
          </a:p>
          <a:p>
            <a:r>
              <a:rPr lang="de-DE" dirty="0"/>
              <a:t>-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traidor</a:t>
            </a:r>
            <a:r>
              <a:rPr lang="de-DE" dirty="0"/>
              <a:t> </a:t>
            </a:r>
            <a:r>
              <a:rPr lang="de-DE" dirty="0" err="1"/>
              <a:t>avisó</a:t>
            </a:r>
            <a:r>
              <a:rPr lang="de-DE" dirty="0"/>
              <a:t> a los moros</a:t>
            </a:r>
          </a:p>
          <a:p>
            <a:r>
              <a:rPr lang="de-DE" dirty="0"/>
              <a:t>Roldán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pudo</a:t>
            </a:r>
            <a:r>
              <a:rPr lang="de-DE" dirty="0"/>
              <a:t> </a:t>
            </a:r>
            <a:r>
              <a:rPr lang="de-DE" dirty="0" err="1"/>
              <a:t>defenderse</a:t>
            </a:r>
            <a:r>
              <a:rPr lang="de-DE" dirty="0"/>
              <a:t> y </a:t>
            </a:r>
            <a:r>
              <a:rPr lang="de-DE" dirty="0" err="1"/>
              <a:t>murió</a:t>
            </a:r>
            <a:endParaRPr lang="de-DE" dirty="0"/>
          </a:p>
          <a:p>
            <a:r>
              <a:rPr lang="de-DE" dirty="0"/>
              <a:t>-Alda, la </a:t>
            </a:r>
            <a:r>
              <a:rPr lang="de-DE" dirty="0" err="1"/>
              <a:t>amada</a:t>
            </a:r>
            <a:r>
              <a:rPr lang="de-DE" dirty="0"/>
              <a:t> del </a:t>
            </a:r>
            <a:r>
              <a:rPr lang="de-DE" dirty="0" err="1"/>
              <a:t>héroe</a:t>
            </a:r>
            <a:r>
              <a:rPr lang="de-DE" dirty="0"/>
              <a:t>, </a:t>
            </a:r>
            <a:r>
              <a:rPr lang="de-DE" dirty="0" err="1"/>
              <a:t>murió</a:t>
            </a:r>
            <a:r>
              <a:rPr lang="de-DE" dirty="0"/>
              <a:t> de </a:t>
            </a:r>
            <a:r>
              <a:rPr lang="de-DE" dirty="0" err="1"/>
              <a:t>pena</a:t>
            </a:r>
            <a:r>
              <a:rPr lang="de-DE" dirty="0"/>
              <a:t> al </a:t>
            </a:r>
            <a:r>
              <a:rPr lang="de-DE" dirty="0" err="1"/>
              <a:t>conocer</a:t>
            </a:r>
            <a:r>
              <a:rPr lang="de-DE" dirty="0"/>
              <a:t> la </a:t>
            </a:r>
            <a:r>
              <a:rPr lang="de-DE" dirty="0" err="1"/>
              <a:t>noticia</a:t>
            </a:r>
            <a:endParaRPr lang="de-DE" dirty="0"/>
          </a:p>
          <a:p>
            <a:r>
              <a:rPr lang="de-DE" dirty="0"/>
              <a:t>Este </a:t>
            </a:r>
            <a:r>
              <a:rPr lang="de-DE" dirty="0" err="1"/>
              <a:t>relato</a:t>
            </a:r>
            <a:r>
              <a:rPr lang="de-DE" dirty="0"/>
              <a:t> es </a:t>
            </a:r>
            <a:r>
              <a:rPr lang="de-DE" dirty="0" err="1"/>
              <a:t>pura</a:t>
            </a:r>
            <a:r>
              <a:rPr lang="de-DE" dirty="0"/>
              <a:t> </a:t>
            </a:r>
            <a:r>
              <a:rPr lang="de-DE" dirty="0" err="1"/>
              <a:t>leyenda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2118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A5830C-35C0-7B44-8BCE-1092A075C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El</a:t>
            </a:r>
            <a:r>
              <a:rPr lang="de-DE" dirty="0"/>
              <a:t> </a:t>
            </a:r>
            <a:r>
              <a:rPr lang="de-DE" dirty="0" err="1"/>
              <a:t>concurso</a:t>
            </a:r>
            <a:r>
              <a:rPr lang="de-DE" dirty="0"/>
              <a:t>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CC9B2DC-D367-7D44-A69E-702571FB2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1.)¿</a:t>
            </a:r>
            <a:r>
              <a:rPr lang="de-DE" dirty="0" err="1"/>
              <a:t>Por</a:t>
            </a:r>
            <a:r>
              <a:rPr lang="de-DE" dirty="0"/>
              <a:t> </a:t>
            </a:r>
            <a:r>
              <a:rPr lang="de-DE" dirty="0" err="1"/>
              <a:t>qué</a:t>
            </a:r>
            <a:r>
              <a:rPr lang="de-DE" dirty="0"/>
              <a:t> Katie </a:t>
            </a:r>
            <a:r>
              <a:rPr lang="de-DE" dirty="0" err="1"/>
              <a:t>hace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Camino?</a:t>
            </a:r>
          </a:p>
          <a:p>
            <a:r>
              <a:rPr lang="de-DE" dirty="0"/>
              <a:t>2.)¿</a:t>
            </a:r>
            <a:r>
              <a:rPr lang="de-DE" dirty="0" err="1"/>
              <a:t>Por</a:t>
            </a:r>
            <a:r>
              <a:rPr lang="de-DE" dirty="0"/>
              <a:t> </a:t>
            </a:r>
            <a:r>
              <a:rPr lang="de-DE" dirty="0" err="1"/>
              <a:t>qué</a:t>
            </a:r>
            <a:r>
              <a:rPr lang="de-DE" dirty="0"/>
              <a:t> Amy </a:t>
            </a:r>
            <a:r>
              <a:rPr lang="de-DE" dirty="0" err="1"/>
              <a:t>hace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Camino?</a:t>
            </a:r>
          </a:p>
          <a:p>
            <a:r>
              <a:rPr lang="de-DE" dirty="0"/>
              <a:t>3.)¿</a:t>
            </a:r>
            <a:r>
              <a:rPr lang="de-DE" dirty="0" err="1"/>
              <a:t>Dónde</a:t>
            </a:r>
            <a:r>
              <a:rPr lang="de-DE" dirty="0"/>
              <a:t> se </a:t>
            </a:r>
            <a:r>
              <a:rPr lang="de-DE" dirty="0" err="1"/>
              <a:t>celebra</a:t>
            </a:r>
            <a:r>
              <a:rPr lang="de-DE" dirty="0"/>
              <a:t> la </a:t>
            </a:r>
            <a:r>
              <a:rPr lang="de-DE" dirty="0" err="1"/>
              <a:t>misa</a:t>
            </a:r>
            <a:r>
              <a:rPr lang="de-DE" dirty="0"/>
              <a:t> de los </a:t>
            </a:r>
            <a:r>
              <a:rPr lang="de-DE" dirty="0" err="1"/>
              <a:t>Peregrinos</a:t>
            </a:r>
            <a:r>
              <a:rPr lang="de-DE" dirty="0"/>
              <a:t>?</a:t>
            </a:r>
          </a:p>
          <a:p>
            <a:r>
              <a:rPr lang="de-DE" dirty="0"/>
              <a:t>4.)¿</a:t>
            </a:r>
            <a:r>
              <a:rPr lang="de-DE" dirty="0" err="1"/>
              <a:t>Qué</a:t>
            </a:r>
            <a:r>
              <a:rPr lang="de-DE" dirty="0"/>
              <a:t> </a:t>
            </a:r>
            <a:r>
              <a:rPr lang="de-DE" dirty="0" err="1"/>
              <a:t>encuentra</a:t>
            </a:r>
            <a:r>
              <a:rPr lang="de-DE" dirty="0"/>
              <a:t> Amy en la </a:t>
            </a:r>
            <a:r>
              <a:rPr lang="de-DE" dirty="0" err="1"/>
              <a:t>iglesia</a:t>
            </a:r>
            <a:r>
              <a:rPr lang="de-DE" dirty="0"/>
              <a:t> </a:t>
            </a:r>
            <a:r>
              <a:rPr lang="de-DE" dirty="0" err="1"/>
              <a:t>donde</a:t>
            </a:r>
            <a:r>
              <a:rPr lang="de-DE" dirty="0"/>
              <a:t> se </a:t>
            </a:r>
            <a:r>
              <a:rPr lang="de-DE" dirty="0" err="1"/>
              <a:t>celebra</a:t>
            </a:r>
            <a:r>
              <a:rPr lang="de-DE" dirty="0"/>
              <a:t> la </a:t>
            </a:r>
            <a:r>
              <a:rPr lang="de-DE" dirty="0" err="1"/>
              <a:t>misa</a:t>
            </a:r>
            <a:r>
              <a:rPr lang="de-DE" dirty="0"/>
              <a:t>?</a:t>
            </a:r>
          </a:p>
          <a:p>
            <a:r>
              <a:rPr lang="de-DE" dirty="0"/>
              <a:t>5.)¿</a:t>
            </a:r>
            <a:r>
              <a:rPr lang="de-DE" dirty="0" err="1"/>
              <a:t>Cómo</a:t>
            </a:r>
            <a:r>
              <a:rPr lang="de-DE" dirty="0"/>
              <a:t> </a:t>
            </a:r>
            <a:r>
              <a:rPr lang="de-DE" dirty="0" err="1"/>
              <a:t>saben</a:t>
            </a:r>
            <a:r>
              <a:rPr lang="de-DE" dirty="0"/>
              <a:t> las personas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hacen</a:t>
            </a:r>
            <a:r>
              <a:rPr lang="de-DE" dirty="0"/>
              <a:t> </a:t>
            </a:r>
            <a:r>
              <a:rPr lang="de-DE" dirty="0" err="1"/>
              <a:t>el</a:t>
            </a:r>
            <a:r>
              <a:rPr lang="de-DE" dirty="0"/>
              <a:t> Camino </a:t>
            </a:r>
            <a:r>
              <a:rPr lang="de-DE" dirty="0" err="1"/>
              <a:t>por</a:t>
            </a:r>
            <a:r>
              <a:rPr lang="de-DE" dirty="0"/>
              <a:t> </a:t>
            </a:r>
            <a:r>
              <a:rPr lang="de-DE" dirty="0" err="1"/>
              <a:t>dónde</a:t>
            </a:r>
            <a:r>
              <a:rPr lang="de-DE" dirty="0"/>
              <a:t> </a:t>
            </a:r>
            <a:r>
              <a:rPr lang="de-DE" dirty="0" err="1"/>
              <a:t>tienen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ir</a:t>
            </a:r>
            <a:r>
              <a:rPr lang="de-DE" dirty="0"/>
              <a:t>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345080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äsentation1" id="{2CEC8373-2BD9-B144-8F1C-1F94ACDDBCB0}" vid="{1463C3FA-C18F-ED49-9241-EF62612678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Präsentation1</Template>
  <TotalTime>0</TotalTime>
  <Words>753</Words>
  <Application>Microsoft Office PowerPoint</Application>
  <PresentationFormat>Benutzerdefiniert</PresentationFormat>
  <Paragraphs>66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Berlin</vt:lpstr>
      <vt:lpstr>EL CAMINO DE SANTIAGO:</vt:lpstr>
      <vt:lpstr>El Índice:</vt:lpstr>
      <vt:lpstr>Roncesvalles:</vt:lpstr>
      <vt:lpstr>Las personas que son parte de la primera etapa del viaje:</vt:lpstr>
      <vt:lpstr>El resumen del contenido:</vt:lpstr>
      <vt:lpstr>PowerPoint-Präsentation</vt:lpstr>
      <vt:lpstr>PowerPoint-Präsentation</vt:lpstr>
      <vt:lpstr>El Cantar de Roldán:</vt:lpstr>
      <vt:lpstr>El concurso:</vt:lpstr>
      <vt:lpstr>Vocabularios: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CAMINO DE SANTIAGO:</dc:title>
  <dc:creator>Silke Rebmann</dc:creator>
  <cp:lastModifiedBy>Karin Lenerz</cp:lastModifiedBy>
  <cp:revision>5</cp:revision>
  <dcterms:created xsi:type="dcterms:W3CDTF">2020-01-19T17:27:19Z</dcterms:created>
  <dcterms:modified xsi:type="dcterms:W3CDTF">2020-02-09T14:49:10Z</dcterms:modified>
</cp:coreProperties>
</file>