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053699-27C7-4C01-A29D-AD4029B8903D}" type="datetimeFigureOut">
              <a:rPr lang="de-DE" smtClean="0"/>
              <a:pPr/>
              <a:t>09.02.2020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B3C869-D831-4F59-8356-C12C1D50462B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de/pin/560979697306602918/" TargetMode="External"/><Relationship Id="rId2" Type="http://schemas.openxmlformats.org/officeDocument/2006/relationships/hyperlink" Target="https://hiveminer.com/Tags/finisterre,pe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Finisterre_(Espa%C3%B1a)" TargetMode="External"/><Relationship Id="rId5" Type="http://schemas.openxmlformats.org/officeDocument/2006/relationships/hyperlink" Target="https://www.valledeelda.com/blogs/calzado/12594-monumentos-al-calzado-la-bota-del-peregrino-en-finisterre.html" TargetMode="External"/><Relationship Id="rId4" Type="http://schemas.openxmlformats.org/officeDocument/2006/relationships/hyperlink" Target="https://caminoways.com/ways/finisterre-way-camino-fister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u="sng" dirty="0" err="1"/>
              <a:t>Finisterre</a:t>
            </a: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Nicole Schöler, David </a:t>
            </a:r>
            <a:r>
              <a:rPr lang="de-DE" dirty="0" err="1"/>
              <a:t>Mancas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u="sng" dirty="0" err="1"/>
              <a:t>Geografía</a:t>
            </a:r>
            <a:r>
              <a:rPr lang="de-DE" u="sng" dirty="0"/>
              <a:t>: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 108 km de La Coruña</a:t>
            </a:r>
          </a:p>
          <a:p>
            <a:r>
              <a:rPr lang="de-DE" dirty="0"/>
              <a:t>A 98 km de Santiago de Compostela</a:t>
            </a:r>
          </a:p>
          <a:p>
            <a:r>
              <a:rPr lang="de-DE" dirty="0"/>
              <a:t>A 13 km de </a:t>
            </a:r>
            <a:r>
              <a:rPr lang="de-DE" dirty="0" err="1"/>
              <a:t>Cee</a:t>
            </a:r>
            <a:endParaRPr lang="de-DE" dirty="0"/>
          </a:p>
          <a:p>
            <a:r>
              <a:rPr lang="de-DE" dirty="0"/>
              <a:t>A 54 km de Muros</a:t>
            </a:r>
          </a:p>
          <a:p>
            <a:r>
              <a:rPr lang="es-ES" dirty="0"/>
              <a:t>Su nombre procede del latín </a:t>
            </a:r>
            <a:r>
              <a:rPr lang="es-ES" i="1" dirty="0"/>
              <a:t>finis terrae</a:t>
            </a:r>
            <a:r>
              <a:rPr lang="es-ES" dirty="0"/>
              <a:t>, fin de la tierra (en la antigüedad se pensaba que allí se terminaba el mundo)</a:t>
            </a:r>
            <a:endParaRPr lang="de-DE" dirty="0"/>
          </a:p>
        </p:txBody>
      </p:sp>
      <p:pic>
        <p:nvPicPr>
          <p:cNvPr id="8" name="Inhaltsplatzhalter 7" descr="272443612-fs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359" y="2071678"/>
            <a:ext cx="3875889" cy="387588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32253652883_39b37ae730_b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7824787" cy="52260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El</a:t>
            </a:r>
            <a:r>
              <a:rPr lang="de-DE" u="sng" dirty="0"/>
              <a:t> </a:t>
            </a:r>
            <a:r>
              <a:rPr lang="de-DE" u="sng" dirty="0" err="1"/>
              <a:t>Gallego</a:t>
            </a:r>
            <a:r>
              <a:rPr lang="de-DE" u="sng" dirty="0"/>
              <a:t>: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Idioma</a:t>
            </a:r>
            <a:r>
              <a:rPr lang="de-DE" dirty="0"/>
              <a:t> </a:t>
            </a:r>
            <a:r>
              <a:rPr lang="de-DE" dirty="0" err="1"/>
              <a:t>romance</a:t>
            </a:r>
            <a:endParaRPr lang="de-DE" dirty="0"/>
          </a:p>
          <a:p>
            <a:r>
              <a:rPr lang="de-DE" dirty="0" err="1"/>
              <a:t>parecido</a:t>
            </a:r>
            <a:r>
              <a:rPr lang="de-DE" dirty="0"/>
              <a:t> al </a:t>
            </a:r>
            <a:r>
              <a:rPr lang="de-DE" dirty="0" err="1"/>
              <a:t>portugués</a:t>
            </a:r>
            <a:endParaRPr lang="de-DE" dirty="0"/>
          </a:p>
          <a:p>
            <a:r>
              <a:rPr lang="de-DE" dirty="0" err="1"/>
              <a:t>Idioma</a:t>
            </a:r>
            <a:r>
              <a:rPr lang="de-DE" dirty="0"/>
              <a:t> </a:t>
            </a:r>
            <a:r>
              <a:rPr lang="de-DE" dirty="0" err="1"/>
              <a:t>propio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carácter</a:t>
            </a:r>
            <a:r>
              <a:rPr lang="de-DE" dirty="0"/>
              <a:t> </a:t>
            </a:r>
            <a:r>
              <a:rPr lang="de-DE" dirty="0" err="1"/>
              <a:t>oficial</a:t>
            </a:r>
            <a:endParaRPr lang="de-DE" dirty="0"/>
          </a:p>
        </p:txBody>
      </p:sp>
      <p:pic>
        <p:nvPicPr>
          <p:cNvPr id="5" name="Inhaltsplatzhalter 3" descr="9e8c8b1cda0b207a3787741ac0bd97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55" y="2708920"/>
            <a:ext cx="4719529" cy="29523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Leyenda</a:t>
            </a:r>
            <a:r>
              <a:rPr lang="de-DE" u="sng" dirty="0"/>
              <a:t>:</a:t>
            </a:r>
          </a:p>
        </p:txBody>
      </p:sp>
      <p:pic>
        <p:nvPicPr>
          <p:cNvPr id="4" name="Inhaltsplatzhalter 3" descr="0km-3-664x4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897" y="2420888"/>
            <a:ext cx="4590119" cy="3352722"/>
          </a:xfr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err="1"/>
              <a:t>Según</a:t>
            </a:r>
            <a:r>
              <a:rPr lang="de-DE" dirty="0"/>
              <a:t> la </a:t>
            </a:r>
            <a:r>
              <a:rPr lang="de-DE" dirty="0" err="1"/>
              <a:t>leyenda</a:t>
            </a:r>
            <a:r>
              <a:rPr lang="de-DE" dirty="0"/>
              <a:t>, los </a:t>
            </a:r>
            <a:r>
              <a:rPr lang="de-DE" dirty="0" err="1"/>
              <a:t>romanos</a:t>
            </a:r>
            <a:r>
              <a:rPr lang="de-DE" dirty="0"/>
              <a:t> </a:t>
            </a:r>
            <a:r>
              <a:rPr lang="de-DE" dirty="0" err="1"/>
              <a:t>encontraron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altar</a:t>
            </a:r>
            <a:r>
              <a:rPr lang="de-DE" dirty="0"/>
              <a:t> al </a:t>
            </a:r>
            <a:r>
              <a:rPr lang="de-DE" dirty="0" err="1"/>
              <a:t>sol</a:t>
            </a:r>
            <a:r>
              <a:rPr lang="de-DE" dirty="0"/>
              <a:t> (</a:t>
            </a:r>
            <a:r>
              <a:rPr lang="de-DE" b="1" dirty="0"/>
              <a:t>Ara Solis</a:t>
            </a:r>
            <a:r>
              <a:rPr lang="de-DE" dirty="0"/>
              <a:t>) </a:t>
            </a:r>
            <a:r>
              <a:rPr lang="de-DE" dirty="0" err="1"/>
              <a:t>construido</a:t>
            </a:r>
            <a:r>
              <a:rPr lang="de-DE" dirty="0"/>
              <a:t> </a:t>
            </a:r>
            <a:r>
              <a:rPr lang="de-DE" dirty="0" err="1"/>
              <a:t>allí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los </a:t>
            </a:r>
            <a:r>
              <a:rPr lang="de-DE" dirty="0" err="1"/>
              <a:t>fenicios</a:t>
            </a:r>
            <a:r>
              <a:rPr lang="de-DE" dirty="0"/>
              <a:t> y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el</a:t>
            </a:r>
            <a:r>
              <a:rPr lang="de-DE" dirty="0"/>
              <a:t> </a:t>
            </a:r>
            <a:r>
              <a:rPr lang="de-DE" dirty="0" err="1"/>
              <a:t>Apóstol</a:t>
            </a:r>
            <a:r>
              <a:rPr lang="de-DE" dirty="0"/>
              <a:t> Santiago </a:t>
            </a:r>
            <a:r>
              <a:rPr lang="de-DE" dirty="0" err="1"/>
              <a:t>mandaría</a:t>
            </a:r>
            <a:r>
              <a:rPr lang="de-DE" dirty="0"/>
              <a:t> </a:t>
            </a:r>
            <a:r>
              <a:rPr lang="de-DE" dirty="0" err="1"/>
              <a:t>destruir</a:t>
            </a:r>
            <a:r>
              <a:rPr lang="de-DE" dirty="0"/>
              <a:t> poco </a:t>
            </a:r>
            <a:r>
              <a:rPr lang="de-DE" dirty="0" err="1"/>
              <a:t>después</a:t>
            </a:r>
            <a:endParaRPr lang="de-DE" dirty="0"/>
          </a:p>
          <a:p>
            <a:r>
              <a:rPr lang="es-ES" dirty="0"/>
              <a:t>Una roca en forma de mesa cuadrada metida unos metros en el mar, en la punta del cabo, recibe también el nombre de </a:t>
            </a:r>
            <a:r>
              <a:rPr lang="es-ES" b="1" dirty="0"/>
              <a:t>Ara Solis</a:t>
            </a:r>
            <a:r>
              <a:rPr lang="es-ES" dirty="0"/>
              <a:t>, tal vez por su parecido con la mesa de un altar.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Gastronomia</a:t>
            </a:r>
            <a:r>
              <a:rPr lang="de-DE" u="sng" dirty="0"/>
              <a:t>:</a:t>
            </a:r>
          </a:p>
        </p:txBody>
      </p:sp>
      <p:pic>
        <p:nvPicPr>
          <p:cNvPr id="5" name="Inhaltsplatzhalter 4" descr="GCBC7_Ep59_Empanada-Gallega-700x4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643182"/>
            <a:ext cx="4323297" cy="292895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426123"/>
          </a:xfrm>
        </p:spPr>
        <p:txBody>
          <a:bodyPr/>
          <a:lstStyle/>
          <a:p>
            <a:r>
              <a:rPr lang="de-DE" dirty="0" err="1"/>
              <a:t>Pulpo</a:t>
            </a:r>
            <a:r>
              <a:rPr lang="de-DE" dirty="0"/>
              <a:t> a Feira</a:t>
            </a:r>
          </a:p>
          <a:p>
            <a:r>
              <a:rPr lang="de-DE" dirty="0" err="1"/>
              <a:t>Empanada</a:t>
            </a:r>
            <a:r>
              <a:rPr lang="de-DE" dirty="0"/>
              <a:t> </a:t>
            </a:r>
            <a:r>
              <a:rPr lang="de-DE" dirty="0" err="1"/>
              <a:t>Gallega</a:t>
            </a:r>
            <a:endParaRPr lang="de-DE" dirty="0"/>
          </a:p>
          <a:p>
            <a:r>
              <a:rPr lang="de-DE" dirty="0" err="1"/>
              <a:t>Pimientos</a:t>
            </a:r>
            <a:r>
              <a:rPr lang="de-DE" dirty="0"/>
              <a:t> de </a:t>
            </a:r>
            <a:r>
              <a:rPr lang="de-DE" dirty="0" err="1"/>
              <a:t>Padron</a:t>
            </a:r>
            <a:endParaRPr lang="de-DE" dirty="0"/>
          </a:p>
          <a:p>
            <a:r>
              <a:rPr lang="de-DE" dirty="0" err="1"/>
              <a:t>Muchos</a:t>
            </a:r>
            <a:r>
              <a:rPr lang="de-DE" dirty="0"/>
              <a:t> </a:t>
            </a:r>
            <a:r>
              <a:rPr lang="de-DE" dirty="0" err="1"/>
              <a:t>mariscos</a:t>
            </a:r>
            <a:endParaRPr lang="de-DE" dirty="0"/>
          </a:p>
        </p:txBody>
      </p:sp>
      <p:pic>
        <p:nvPicPr>
          <p:cNvPr id="6" name="Grafik 5" descr="pimientos-de-padr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786190"/>
            <a:ext cx="4071934" cy="27146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La </a:t>
            </a:r>
            <a:r>
              <a:rPr lang="de-DE" u="sng" dirty="0" err="1"/>
              <a:t>bota</a:t>
            </a:r>
            <a:r>
              <a:rPr lang="de-DE" u="sng" dirty="0"/>
              <a:t> del </a:t>
            </a:r>
            <a:r>
              <a:rPr lang="de-DE" u="sng" dirty="0" err="1"/>
              <a:t>peregrino</a:t>
            </a:r>
            <a:r>
              <a:rPr lang="de-DE" u="sng" dirty="0"/>
              <a:t>: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38995"/>
            <a:ext cx="4464496" cy="3614341"/>
          </a:xfr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38600" cy="4438093"/>
          </a:xfrm>
        </p:spPr>
        <p:txBody>
          <a:bodyPr/>
          <a:lstStyle/>
          <a:p>
            <a:r>
              <a:rPr lang="de-DE" dirty="0" err="1"/>
              <a:t>Tradicionalmente</a:t>
            </a:r>
            <a:r>
              <a:rPr lang="de-DE" dirty="0"/>
              <a:t> los </a:t>
            </a:r>
            <a:r>
              <a:rPr lang="de-DE" dirty="0" err="1"/>
              <a:t>peregrinos</a:t>
            </a:r>
            <a:r>
              <a:rPr lang="de-DE" dirty="0"/>
              <a:t> </a:t>
            </a:r>
            <a:r>
              <a:rPr lang="de-DE" dirty="0" err="1"/>
              <a:t>abandonan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calzado</a:t>
            </a:r>
            <a:r>
              <a:rPr lang="de-DE" dirty="0"/>
              <a:t> </a:t>
            </a:r>
            <a:r>
              <a:rPr lang="de-DE" dirty="0" err="1"/>
              <a:t>aquí</a:t>
            </a:r>
            <a:endParaRPr lang="de-DE" dirty="0"/>
          </a:p>
          <a:p>
            <a:r>
              <a:rPr lang="de-DE" dirty="0"/>
              <a:t>Al </a:t>
            </a:r>
            <a:r>
              <a:rPr lang="de-DE" dirty="0" err="1"/>
              <a:t>principio</a:t>
            </a:r>
            <a:r>
              <a:rPr lang="de-DE" dirty="0"/>
              <a:t> </a:t>
            </a:r>
            <a:r>
              <a:rPr lang="de-DE" dirty="0" err="1"/>
              <a:t>era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par de </a:t>
            </a:r>
            <a:r>
              <a:rPr lang="de-DE" dirty="0" err="1"/>
              <a:t>botas</a:t>
            </a:r>
            <a:r>
              <a:rPr lang="de-DE" dirty="0"/>
              <a:t>, </a:t>
            </a:r>
            <a:r>
              <a:rPr lang="de-DE" dirty="0" err="1"/>
              <a:t>pero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fue</a:t>
            </a:r>
            <a:r>
              <a:rPr lang="de-DE" dirty="0"/>
              <a:t> </a:t>
            </a:r>
            <a:r>
              <a:rPr lang="de-DE" dirty="0" err="1"/>
              <a:t>robada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Concurso</a:t>
            </a:r>
            <a:r>
              <a:rPr lang="de-DE" u="sng" dirty="0"/>
              <a:t>:</a:t>
            </a:r>
          </a:p>
        </p:txBody>
      </p:sp>
      <p:pic>
        <p:nvPicPr>
          <p:cNvPr id="4" name="Inhaltsplatzhalter 3" descr="playa_langosteria_finisterre_t1500140a.jpg_13069730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643182"/>
            <a:ext cx="4334405" cy="2500330"/>
          </a:xfr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1) ¿</a:t>
            </a:r>
            <a:r>
              <a:rPr lang="de-DE" dirty="0" err="1"/>
              <a:t>Qué</a:t>
            </a:r>
            <a:r>
              <a:rPr lang="de-DE" dirty="0"/>
              <a:t> se </a:t>
            </a:r>
            <a:r>
              <a:rPr lang="de-DE" dirty="0" err="1"/>
              <a:t>come</a:t>
            </a:r>
            <a:r>
              <a:rPr lang="de-DE" dirty="0"/>
              <a:t> en </a:t>
            </a:r>
            <a:r>
              <a:rPr lang="de-DE" dirty="0" err="1"/>
              <a:t>Finisterre</a:t>
            </a:r>
            <a:r>
              <a:rPr lang="de-DE" dirty="0"/>
              <a:t>?</a:t>
            </a:r>
          </a:p>
          <a:p>
            <a:r>
              <a:rPr lang="de-DE" dirty="0"/>
              <a:t>2) ¿</a:t>
            </a:r>
            <a:r>
              <a:rPr lang="de-DE" dirty="0" err="1"/>
              <a:t>Qué</a:t>
            </a:r>
            <a:r>
              <a:rPr lang="de-DE" dirty="0"/>
              <a:t> es «Ara Solis»?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/>
              <a:t>Nuestras</a:t>
            </a:r>
            <a:r>
              <a:rPr lang="de-DE" u="sng" dirty="0"/>
              <a:t> Fuentes: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>
                <a:hlinkClick r:id="rId2"/>
              </a:rPr>
              <a:t>https://hiveminer.com/Tags/finisterre%2Cpeace</a:t>
            </a:r>
            <a:endParaRPr lang="de-DE" sz="2000" dirty="0"/>
          </a:p>
          <a:p>
            <a:r>
              <a:rPr lang="de-DE" sz="2000" dirty="0">
                <a:hlinkClick r:id="rId3"/>
              </a:rPr>
              <a:t>https://www.pinterest.de/pin/560979697306602918/</a:t>
            </a:r>
            <a:endParaRPr lang="de-DE" sz="2000" dirty="0"/>
          </a:p>
          <a:p>
            <a:r>
              <a:rPr lang="de-DE" sz="2000" dirty="0">
                <a:hlinkClick r:id="rId4"/>
              </a:rPr>
              <a:t>https://caminoways.com/ways/finisterre-way-camino-fisterra</a:t>
            </a:r>
            <a:endParaRPr lang="de-DE" sz="2000" dirty="0"/>
          </a:p>
          <a:p>
            <a:r>
              <a:rPr lang="de-DE" sz="2000" dirty="0">
                <a:hlinkClick r:id="rId5"/>
              </a:rPr>
              <a:t>https://www.valledeelda.com/blogs/calzado/12594-monumentos-al-calzado-la-bota-del-peregrino-en-finisterre.html</a:t>
            </a:r>
            <a:endParaRPr lang="de-DE" sz="2000" dirty="0"/>
          </a:p>
          <a:p>
            <a:r>
              <a:rPr lang="de-DE" sz="2000" dirty="0">
                <a:hlinkClick r:id="rId6"/>
              </a:rPr>
              <a:t>https://www.goodchefbadchef.com.au/our-recipe/empanada-gallega/</a:t>
            </a:r>
          </a:p>
          <a:p>
            <a:r>
              <a:rPr lang="de-DE" sz="2000" dirty="0">
                <a:hlinkClick r:id="rId6"/>
              </a:rPr>
              <a:t>https://www.eat-this.org/pimientos-de-padron/</a:t>
            </a:r>
          </a:p>
          <a:p>
            <a:r>
              <a:rPr lang="de-DE" sz="2000" dirty="0">
                <a:hlinkClick r:id="rId6"/>
              </a:rPr>
              <a:t>https://es.wikipedia.org/wiki/Finisterre_(Espa%C3%B1a)</a:t>
            </a:r>
            <a:endParaRPr lang="de-DE" sz="2000" dirty="0"/>
          </a:p>
          <a:p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191</Words>
  <Application>Microsoft Office PowerPoint</Application>
  <PresentationFormat>Bildschirmpräsentation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Hyperion</vt:lpstr>
      <vt:lpstr>Finisterre</vt:lpstr>
      <vt:lpstr>Geografía:</vt:lpstr>
      <vt:lpstr>PowerPoint-Präsentation</vt:lpstr>
      <vt:lpstr>El Gallego:</vt:lpstr>
      <vt:lpstr>Leyenda:</vt:lpstr>
      <vt:lpstr>Gastronomia:</vt:lpstr>
      <vt:lpstr>La bota del peregrino:</vt:lpstr>
      <vt:lpstr>Concurso:</vt:lpstr>
      <vt:lpstr>Nuestras Fuentes: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Finisterre</dc:title>
  <dc:creator>hgt</dc:creator>
  <cp:lastModifiedBy>Karin Lenerz</cp:lastModifiedBy>
  <cp:revision>18</cp:revision>
  <dcterms:created xsi:type="dcterms:W3CDTF">2020-01-10T08:46:45Z</dcterms:created>
  <dcterms:modified xsi:type="dcterms:W3CDTF">2020-02-09T14:53:27Z</dcterms:modified>
</cp:coreProperties>
</file>