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6" d="100"/>
          <a:sy n="96" d="100"/>
        </p:scale>
        <p:origin x="-8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8185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855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078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040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6050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169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4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442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67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046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605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57B54DE-F03E-4BF1-A1C9-118F4278B57A}" type="datetimeFigureOut">
              <a:rPr lang="sk-SK" smtClean="0"/>
              <a:t>30. 3. 2021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907FF44-0D9E-4B3A-96B8-684A39C014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641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0473" y="0"/>
            <a:ext cx="8825658" cy="3329581"/>
          </a:xfrm>
        </p:spPr>
        <p:txBody>
          <a:bodyPr/>
          <a:lstStyle/>
          <a:p>
            <a:r>
              <a:rPr lang="sk-SK" b="1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Bratislava </a:t>
            </a:r>
            <a:r>
              <a:rPr lang="sk-SK" b="1" u="sng" dirty="0" err="1" smtClean="0">
                <a:solidFill>
                  <a:srgbClr val="0070C0"/>
                </a:solidFill>
                <a:latin typeface="Algerian" panose="04020705040A02060702" pitchFamily="82" charset="0"/>
              </a:rPr>
              <a:t>guide</a:t>
            </a:r>
            <a:r>
              <a:rPr lang="sk-SK" b="1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/>
            </a:r>
            <a:br>
              <a:rPr lang="sk-SK" b="1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</a:br>
            <a:r>
              <a:rPr lang="sk-SK" b="1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/>
            </a:r>
            <a:br>
              <a:rPr lang="sk-SK" b="1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</a:br>
            <a:r>
              <a:rPr lang="sk-SK" sz="1800" b="1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by </a:t>
            </a:r>
            <a:r>
              <a:rPr lang="sk-SK" sz="1800" b="1" u="sng" dirty="0" err="1" smtClean="0">
                <a:solidFill>
                  <a:srgbClr val="0070C0"/>
                </a:solidFill>
                <a:latin typeface="Algerian" panose="04020705040A02060702" pitchFamily="82" charset="0"/>
              </a:rPr>
              <a:t>Tomas</a:t>
            </a:r>
            <a:r>
              <a:rPr lang="sk-SK" sz="1800" b="1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 </a:t>
            </a:r>
            <a:r>
              <a:rPr lang="sk-SK" sz="1800" b="1" u="sng" dirty="0" err="1" smtClean="0">
                <a:solidFill>
                  <a:srgbClr val="0070C0"/>
                </a:solidFill>
                <a:latin typeface="Algerian" panose="04020705040A02060702" pitchFamily="82" charset="0"/>
              </a:rPr>
              <a:t>Mozolik</a:t>
            </a:r>
            <a:endParaRPr lang="sk-SK" b="1" u="sng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8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869" y="0"/>
            <a:ext cx="6110131" cy="6858000"/>
          </a:xfrm>
          <a:prstGeom prst="rect">
            <a:avLst/>
          </a:prstGeom>
        </p:spPr>
      </p:pic>
      <p:sp>
        <p:nvSpPr>
          <p:cNvPr id="11" name="Zástupný objekt pre obsah 10"/>
          <p:cNvSpPr>
            <a:spLocks noGrp="1"/>
          </p:cNvSpPr>
          <p:nvPr>
            <p:ph idx="1"/>
          </p:nvPr>
        </p:nvSpPr>
        <p:spPr>
          <a:xfrm>
            <a:off x="0" y="0"/>
            <a:ext cx="6081869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Bratislava is a large modern city – the capital of the Slovak Republic. It is situated on both banks of t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river Danube.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city is the seat of the President, Government and Parliament.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political, cultural and economic centre of the country. Here live more than half a million inhabitants.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century has left here a lot of historical and cultural mon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most valuable are from the Gothic, R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enaissa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and Baroque periods. That is why so many tourists come to see the sights of Bratislava every year.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dominant building of the city is the medieval Bratislava Castle that is preserved till now. Other important and famous buildings are: The Michael´s gateway, the old Town Hall,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Martin´s Cathedral just below the Castle H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ll. Most admired is also the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Grassalkovič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Palace, now t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seat of the Lady President Zuzana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Čaputová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love Bratislava and I like wandering through narrow streets in the historical centre of the  city together with my parents who are interested in the history of this beautiful town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15" name="Šípka nadol 14"/>
          <p:cNvSpPr/>
          <p:nvPr/>
        </p:nvSpPr>
        <p:spPr>
          <a:xfrm>
            <a:off x="6141809" y="3338219"/>
            <a:ext cx="494495" cy="682233"/>
          </a:xfrm>
          <a:prstGeom prst="downArrow">
            <a:avLst>
              <a:gd name="adj1" fmla="val 35100"/>
              <a:gd name="adj2" fmla="val 6486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Šípka nadol 15"/>
          <p:cNvSpPr/>
          <p:nvPr/>
        </p:nvSpPr>
        <p:spPr>
          <a:xfrm>
            <a:off x="8237913" y="2419004"/>
            <a:ext cx="299258" cy="4987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Šípka nadol 16"/>
          <p:cNvSpPr/>
          <p:nvPr/>
        </p:nvSpPr>
        <p:spPr>
          <a:xfrm>
            <a:off x="8894618" y="257695"/>
            <a:ext cx="249382" cy="47382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Šípka nadol 17"/>
          <p:cNvSpPr/>
          <p:nvPr/>
        </p:nvSpPr>
        <p:spPr>
          <a:xfrm>
            <a:off x="9074588" y="3212868"/>
            <a:ext cx="124691" cy="58189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Šípka nadol 18"/>
          <p:cNvSpPr/>
          <p:nvPr/>
        </p:nvSpPr>
        <p:spPr>
          <a:xfrm>
            <a:off x="7593595" y="3992606"/>
            <a:ext cx="174567" cy="65670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1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104</TotalTime>
  <Words>210</Words>
  <Application>Microsoft Office PowerPoint</Application>
  <PresentationFormat>Vlastná</PresentationFormat>
  <Paragraphs>6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Parcel</vt:lpstr>
      <vt:lpstr>Bratislava guide  by Tomas Mozolik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Bratislava guide</dc:title>
  <dc:creator>Misko</dc:creator>
  <cp:lastModifiedBy>Ucitel</cp:lastModifiedBy>
  <cp:revision>16</cp:revision>
  <dcterms:created xsi:type="dcterms:W3CDTF">2021-02-22T07:00:32Z</dcterms:created>
  <dcterms:modified xsi:type="dcterms:W3CDTF">2021-03-30T17:10:04Z</dcterms:modified>
</cp:coreProperties>
</file>