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DD312-5728-4091-9766-72A25914E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DBEC10-32BF-4F0D-8696-BED2D594F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AB0AAC5-DDAD-4235-AAFF-02A96D22B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6307-4384-4A0E-8164-CDC1238ECD7E}" type="datetimeFigureOut">
              <a:rPr lang="sk-SK" smtClean="0"/>
              <a:t>5. 3. 2021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6056699-BA95-416E-9CF5-F1F067C9C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2393BF8-3A89-4573-BC0F-78CF1C0BA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A189-8333-4A19-A0E1-2F5520D099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051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9460E4-7945-45A6-8AA9-A04CBC211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94128685-632D-4B5D-8EEB-927C2CF1F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FD7F5B4-298D-412F-BA7B-184B3AF5A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6307-4384-4A0E-8164-CDC1238ECD7E}" type="datetimeFigureOut">
              <a:rPr lang="sk-SK" smtClean="0"/>
              <a:t>5. 3. 2021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B6B8283-E28B-4A8A-B6FE-DC88FD588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73E38CD-6D3A-4ABF-A194-BBC04EEBD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A189-8333-4A19-A0E1-2F5520D099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347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36A4E25B-786D-429F-AEEE-957FBB1546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FE29AC24-9D59-425B-843F-5FFE386D8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7E5A21F-0BBD-4F96-9552-C2EDBAF48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6307-4384-4A0E-8164-CDC1238ECD7E}" type="datetimeFigureOut">
              <a:rPr lang="sk-SK" smtClean="0"/>
              <a:t>5. 3. 2021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9F70F02-8448-44EB-B5CD-0650B95A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778D149-97C3-482B-B55C-C3A0BB165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A189-8333-4A19-A0E1-2F5520D099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920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E57ED5-EAC7-442C-BA5C-03D1BF5F4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FA94A61-6DD6-462E-84FA-B4EF515EB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CF4C248-D37D-46B0-982A-80FE7C1DE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6307-4384-4A0E-8164-CDC1238ECD7E}" type="datetimeFigureOut">
              <a:rPr lang="sk-SK" smtClean="0"/>
              <a:t>5. 3. 2021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353A845-AE73-4FD4-8CF8-384838773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6908692-8732-48C1-AEEE-D5CF1DA2D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A189-8333-4A19-A0E1-2F5520D099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238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19F129-6E5D-433D-88FE-B1DD021C5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E1633C-832A-4652-8306-F60410A30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6C7AE13-F9B8-4EE9-A315-4AE65FB1A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6307-4384-4A0E-8164-CDC1238ECD7E}" type="datetimeFigureOut">
              <a:rPr lang="sk-SK" smtClean="0"/>
              <a:t>5. 3. 2021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8A35C88-B788-4C69-8ED7-5CD7B2E2E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D927C26-7BFA-493D-BE9E-7F8810F1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A189-8333-4A19-A0E1-2F5520D099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321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2F4EB2-39B1-4471-B025-267669DBF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4A33960-DADA-4102-B262-D4DD1E659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C789BC4-DCEB-424F-9666-48B9A36A2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5BADB4D-85F5-46C0-B034-1AB6BB1E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6307-4384-4A0E-8164-CDC1238ECD7E}" type="datetimeFigureOut">
              <a:rPr lang="sk-SK" smtClean="0"/>
              <a:t>5. 3. 2021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540B8D8-159F-40B1-9587-BA4FA2064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192B915-2277-48AC-9001-645A112CC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A189-8333-4A19-A0E1-2F5520D099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804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3ED94-91C4-4787-8289-4295FF5B0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E5E21C-D9BD-4755-8D07-99FD0B397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30C9F74-2603-448C-8152-D5B96E859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E67D743-940E-4C1B-AFCD-0768201121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C201F42-147A-49E2-B7E4-29325BA96B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F5402640-B760-4799-B1EC-F1366DB25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6307-4384-4A0E-8164-CDC1238ECD7E}" type="datetimeFigureOut">
              <a:rPr lang="sk-SK" smtClean="0"/>
              <a:t>5. 3. 2021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7C43D216-DFBB-4724-98BB-592B9545B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82C0B1F5-7875-45BB-82B9-0102B1250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A189-8333-4A19-A0E1-2F5520D099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117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8AF45F-0F91-4A5D-B713-4A18D82AC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60E636E6-007B-4FDD-8E3A-29CAAEAEE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6307-4384-4A0E-8164-CDC1238ECD7E}" type="datetimeFigureOut">
              <a:rPr lang="sk-SK" smtClean="0"/>
              <a:t>5. 3. 2021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B15B591-8D62-4D4D-829F-E581123D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AEA0461-A029-4355-AE68-FB0ED07F3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A189-8333-4A19-A0E1-2F5520D099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249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C82088B1-8AF8-4F7B-BF45-D1C850247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6307-4384-4A0E-8164-CDC1238ECD7E}" type="datetimeFigureOut">
              <a:rPr lang="sk-SK" smtClean="0"/>
              <a:t>5. 3. 2021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A1BE9C74-01A0-467F-96BB-B528385E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2A07BB4-C7AA-4AF9-AAB4-5BC6C2B0A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A189-8333-4A19-A0E1-2F5520D099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245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2AD3EC-5D83-48B1-8C0A-2B9D50BD6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59E9AFB-5279-4438-8720-8828E278A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3B40B9C-8F2A-441A-8966-8E2B76160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7C20C9D-20A0-4C9A-9FBF-558C084C7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6307-4384-4A0E-8164-CDC1238ECD7E}" type="datetimeFigureOut">
              <a:rPr lang="sk-SK" smtClean="0"/>
              <a:t>5. 3. 2021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7AF1866-4AB6-4AC3-AA55-413F779F9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F57E518-18F7-4361-BD6F-9025B4C4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A189-8333-4A19-A0E1-2F5520D099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48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4BF6F1-31C4-4BE2-B393-A76984399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0938B021-8FE5-4281-8742-E56B0A2DA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FFF05B-6674-4E72-97AA-4346CBC6B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EAA1700-4E06-4687-9BD7-DAE69BB67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6307-4384-4A0E-8164-CDC1238ECD7E}" type="datetimeFigureOut">
              <a:rPr lang="sk-SK" smtClean="0"/>
              <a:t>5. 3. 2021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380F17D-68D3-4EA0-99BB-71A141E0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46B17D4-D650-43DD-97EE-B5D0B718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A189-8333-4A19-A0E1-2F5520D099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902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41AC1FF7-6624-40DB-95D6-89CDC2939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3B8D35-B6ED-41B8-9972-90FB4B395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0E37B2B-3E6E-4FCB-BAB6-968F34923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D6307-4384-4A0E-8164-CDC1238ECD7E}" type="datetimeFigureOut">
              <a:rPr lang="sk-SK" smtClean="0"/>
              <a:t>5. 3. 2021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AF603E8-3611-461F-AD37-828F63B71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706B30B-9AEA-4350-8FBE-B213EAECC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8A189-8333-4A19-A0E1-2F5520D099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535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B9F2D507-836F-4F41-835E-2283F85EF309}"/>
              </a:ext>
            </a:extLst>
          </p:cNvPr>
          <p:cNvSpPr txBox="1"/>
          <p:nvPr/>
        </p:nvSpPr>
        <p:spPr>
          <a:xfrm>
            <a:off x="8782050" y="2887242"/>
            <a:ext cx="3133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chemeClr val="accent1"/>
                </a:solidFill>
              </a:rPr>
              <a:t>Ivanka pri Dunaji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6F958460-4F8E-417B-9C62-DF02A83F1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422" y="147638"/>
            <a:ext cx="1704975" cy="2147826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3B67DD56-98E5-42E1-B960-B67D488C1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3877" y="4039026"/>
            <a:ext cx="1370063" cy="2671336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DA572BC1-B3BD-45F3-9FFD-73802234195F}"/>
              </a:ext>
            </a:extLst>
          </p:cNvPr>
          <p:cNvSpPr txBox="1"/>
          <p:nvPr/>
        </p:nvSpPr>
        <p:spPr>
          <a:xfrm>
            <a:off x="319086" y="347663"/>
            <a:ext cx="3438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Ivanka pri Dunaji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located</a:t>
            </a:r>
            <a:r>
              <a:rPr lang="sk-SK" dirty="0"/>
              <a:t> in </a:t>
            </a:r>
            <a:r>
              <a:rPr lang="sk-SK" dirty="0" err="1"/>
              <a:t>southwest</a:t>
            </a:r>
            <a:r>
              <a:rPr lang="sk-SK" dirty="0"/>
              <a:t> part of Slovakia. In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district</a:t>
            </a:r>
            <a:r>
              <a:rPr lang="sk-SK" dirty="0"/>
              <a:t> Senec and </a:t>
            </a:r>
            <a:r>
              <a:rPr lang="sk-SK" dirty="0" err="1"/>
              <a:t>near</a:t>
            </a:r>
            <a:r>
              <a:rPr lang="sk-SK" dirty="0"/>
              <a:t> </a:t>
            </a:r>
            <a:r>
              <a:rPr lang="sk-SK" dirty="0" err="1"/>
              <a:t>capital</a:t>
            </a:r>
            <a:r>
              <a:rPr lang="sk-SK" dirty="0"/>
              <a:t> city Bratislava.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578C4DD1-93DD-4EE9-85A4-E8E4BEE1FE10}"/>
              </a:ext>
            </a:extLst>
          </p:cNvPr>
          <p:cNvSpPr txBox="1"/>
          <p:nvPr/>
        </p:nvSpPr>
        <p:spPr>
          <a:xfrm>
            <a:off x="319085" y="2228671"/>
            <a:ext cx="3438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There</a:t>
            </a:r>
            <a:r>
              <a:rPr lang="sk-SK" dirty="0"/>
              <a:t> </a:t>
            </a:r>
            <a:r>
              <a:rPr lang="sk-SK" dirty="0" err="1"/>
              <a:t>live</a:t>
            </a:r>
            <a:r>
              <a:rPr lang="sk-SK" dirty="0"/>
              <a:t> 6788 </a:t>
            </a:r>
            <a:r>
              <a:rPr lang="sk-SK" dirty="0" err="1"/>
              <a:t>people</a:t>
            </a:r>
            <a:r>
              <a:rPr lang="sk-SK" dirty="0"/>
              <a:t>. </a:t>
            </a:r>
            <a:r>
              <a:rPr lang="sk-SK" dirty="0" err="1"/>
              <a:t>It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3. </a:t>
            </a:r>
            <a:r>
              <a:rPr lang="sk-SK" dirty="0" err="1"/>
              <a:t>biggest</a:t>
            </a:r>
            <a:r>
              <a:rPr lang="sk-SK" dirty="0"/>
              <a:t> </a:t>
            </a:r>
            <a:r>
              <a:rPr lang="sk-SK" dirty="0" err="1"/>
              <a:t>village</a:t>
            </a:r>
            <a:r>
              <a:rPr lang="sk-SK" dirty="0"/>
              <a:t> in Slovakia.</a:t>
            </a:r>
          </a:p>
          <a:p>
            <a:r>
              <a:rPr lang="sk-SK" dirty="0" err="1"/>
              <a:t>Area</a:t>
            </a:r>
            <a:r>
              <a:rPr lang="sk-SK" dirty="0"/>
              <a:t> of </a:t>
            </a:r>
            <a:r>
              <a:rPr lang="sk-SK" dirty="0" err="1"/>
              <a:t>village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1425 </a:t>
            </a:r>
            <a:r>
              <a:rPr lang="sk-SK" dirty="0" err="1"/>
              <a:t>hectares</a:t>
            </a:r>
            <a:r>
              <a:rPr lang="sk-SK" dirty="0"/>
              <a:t>.</a:t>
            </a:r>
          </a:p>
          <a:p>
            <a:r>
              <a:rPr lang="sk-SK" dirty="0"/>
              <a:t> 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F5AEEA1F-319E-4C5C-B078-19BF0F06404E}"/>
              </a:ext>
            </a:extLst>
          </p:cNvPr>
          <p:cNvSpPr txBox="1"/>
          <p:nvPr/>
        </p:nvSpPr>
        <p:spPr>
          <a:xfrm>
            <a:off x="4576760" y="347662"/>
            <a:ext cx="34385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Climate</a:t>
            </a:r>
            <a:endParaRPr lang="sk-SK" dirty="0"/>
          </a:p>
          <a:p>
            <a:endParaRPr lang="sk-SK" dirty="0"/>
          </a:p>
          <a:p>
            <a:r>
              <a:rPr lang="sk-SK" dirty="0" err="1"/>
              <a:t>Village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in </a:t>
            </a:r>
            <a:r>
              <a:rPr lang="sk-SK" dirty="0" err="1"/>
              <a:t>mild</a:t>
            </a:r>
            <a:r>
              <a:rPr lang="sk-SK" dirty="0"/>
              <a:t> </a:t>
            </a:r>
            <a:r>
              <a:rPr lang="sk-SK" dirty="0" err="1"/>
              <a:t>climate</a:t>
            </a:r>
            <a:r>
              <a:rPr lang="sk-SK" dirty="0"/>
              <a:t>. </a:t>
            </a:r>
            <a:r>
              <a:rPr lang="sk-SK" dirty="0" err="1"/>
              <a:t>It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in </a:t>
            </a:r>
            <a:r>
              <a:rPr lang="sk-SK" dirty="0" err="1"/>
              <a:t>warmer</a:t>
            </a:r>
            <a:r>
              <a:rPr lang="sk-SK" dirty="0"/>
              <a:t> part of Slovakia.</a:t>
            </a:r>
          </a:p>
          <a:p>
            <a:endParaRPr lang="sk-SK" dirty="0"/>
          </a:p>
          <a:p>
            <a:r>
              <a:rPr lang="sk-SK" dirty="0" err="1"/>
              <a:t>Summer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hot and </a:t>
            </a:r>
            <a:r>
              <a:rPr lang="sk-SK" dirty="0" err="1"/>
              <a:t>dry</a:t>
            </a:r>
            <a:r>
              <a:rPr lang="sk-SK" dirty="0"/>
              <a:t>, </a:t>
            </a:r>
            <a:r>
              <a:rPr lang="sk-SK" dirty="0" err="1"/>
              <a:t>sometimes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storms</a:t>
            </a:r>
            <a:r>
              <a:rPr lang="sk-SK" dirty="0"/>
              <a:t>. </a:t>
            </a:r>
          </a:p>
          <a:p>
            <a:endParaRPr lang="sk-SK" dirty="0"/>
          </a:p>
          <a:p>
            <a:r>
              <a:rPr lang="sk-SK" dirty="0" err="1"/>
              <a:t>Winter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cold</a:t>
            </a:r>
            <a:r>
              <a:rPr lang="sk-SK" dirty="0"/>
              <a:t>, </a:t>
            </a:r>
            <a:r>
              <a:rPr lang="sk-SK" dirty="0" err="1"/>
              <a:t>but</a:t>
            </a:r>
            <a:r>
              <a:rPr lang="sk-SK" dirty="0"/>
              <a:t> </a:t>
            </a:r>
            <a:r>
              <a:rPr lang="sk-SK" dirty="0" err="1"/>
              <a:t>warmer</a:t>
            </a:r>
            <a:r>
              <a:rPr lang="sk-SK" dirty="0"/>
              <a:t> </a:t>
            </a:r>
            <a:r>
              <a:rPr lang="sk-SK" dirty="0" err="1"/>
              <a:t>than</a:t>
            </a:r>
            <a:r>
              <a:rPr lang="sk-SK" dirty="0"/>
              <a:t> </a:t>
            </a:r>
            <a:r>
              <a:rPr lang="sk-SK" dirty="0" err="1"/>
              <a:t>north</a:t>
            </a:r>
            <a:r>
              <a:rPr lang="sk-SK" dirty="0"/>
              <a:t> part of Slovakia. </a:t>
            </a:r>
            <a:r>
              <a:rPr lang="sk-SK" dirty="0" err="1"/>
              <a:t>Snow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not</a:t>
            </a:r>
            <a:r>
              <a:rPr lang="sk-SK" dirty="0"/>
              <a:t> </a:t>
            </a:r>
            <a:r>
              <a:rPr lang="sk-SK" dirty="0" err="1"/>
              <a:t>often</a:t>
            </a:r>
            <a:r>
              <a:rPr lang="sk-SK" dirty="0"/>
              <a:t>.</a:t>
            </a:r>
          </a:p>
          <a:p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06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ED5013F4-E2EF-41A6-AACA-F00F4B602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521" y="1557338"/>
            <a:ext cx="5699230" cy="3989006"/>
          </a:xfrm>
          <a:prstGeom prst="rect">
            <a:avLst/>
          </a:prstGeom>
        </p:spPr>
      </p:pic>
      <p:pic>
        <p:nvPicPr>
          <p:cNvPr id="1026" name="Picture 2" descr="Potulky XI – Kaštieľ v Ivanke pri Dunaji - pravda krásy - Blog.Pravda.sk">
            <a:extLst>
              <a:ext uri="{FF2B5EF4-FFF2-40B4-BE49-F238E27FC236}">
                <a16:creationId xmlns:a16="http://schemas.microsoft.com/office/drawing/2014/main" id="{3BBFE5CC-8A34-4044-B389-C543EAC88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75" y="0"/>
            <a:ext cx="1317625" cy="18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vanka pri Dunaji – Wikipédia">
            <a:extLst>
              <a:ext uri="{FF2B5EF4-FFF2-40B4-BE49-F238E27FC236}">
                <a16:creationId xmlns:a16="http://schemas.microsoft.com/office/drawing/2014/main" id="{A4AB209A-C628-4D7C-9936-D33A96944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0"/>
            <a:ext cx="2076450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rský kostol - Farnosť sv. Jána Krstiteľa">
            <a:extLst>
              <a:ext uri="{FF2B5EF4-FFF2-40B4-BE49-F238E27FC236}">
                <a16:creationId xmlns:a16="http://schemas.microsoft.com/office/drawing/2014/main" id="{A64A9688-1787-4450-9667-7CE0146F0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098" y="4762500"/>
            <a:ext cx="1393902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ohyla M.R. Štefánika - Danubeislands.sk">
            <a:extLst>
              <a:ext uri="{FF2B5EF4-FFF2-40B4-BE49-F238E27FC236}">
                <a16:creationId xmlns:a16="http://schemas.microsoft.com/office/drawing/2014/main" id="{1904044E-8EEF-4AE7-BAEB-5EA9BDD81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6189"/>
            <a:ext cx="2455331" cy="138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Štrkovka Ivanka pri Dunaji | Kúpanie Ivanka pri Dunaji | KamNaVylet.sk">
            <a:extLst>
              <a:ext uri="{FF2B5EF4-FFF2-40B4-BE49-F238E27FC236}">
                <a16:creationId xmlns:a16="http://schemas.microsoft.com/office/drawing/2014/main" id="{06C7ACA7-3604-45C6-993C-AB5340312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1" y="2047876"/>
            <a:ext cx="2434231" cy="138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ozhýbte sa! Vysadnite na bicykle a poďte sa kochať krásami Slovenska! | 2">
            <a:extLst>
              <a:ext uri="{FF2B5EF4-FFF2-40B4-BE49-F238E27FC236}">
                <a16:creationId xmlns:a16="http://schemas.microsoft.com/office/drawing/2014/main" id="{C6D7E1E6-38CF-4CC4-A42D-203E930EB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" y="-11037"/>
            <a:ext cx="2506133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50883C91-1220-4975-BA71-FF21338DBAA7}"/>
              </a:ext>
            </a:extLst>
          </p:cNvPr>
          <p:cNvSpPr txBox="1"/>
          <p:nvPr/>
        </p:nvSpPr>
        <p:spPr>
          <a:xfrm>
            <a:off x="2685429" y="5576441"/>
            <a:ext cx="3410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/>
              <a:t>Mohyla M.R. Štefánika</a:t>
            </a:r>
          </a:p>
          <a:p>
            <a:r>
              <a:rPr lang="sk-SK" dirty="0" err="1"/>
              <a:t>It</a:t>
            </a:r>
            <a:r>
              <a:rPr lang="sk-SK" dirty="0"/>
              <a:t> si </a:t>
            </a:r>
            <a:r>
              <a:rPr lang="sk-SK" dirty="0" err="1"/>
              <a:t>place</a:t>
            </a:r>
            <a:r>
              <a:rPr lang="sk-SK" dirty="0"/>
              <a:t> </a:t>
            </a:r>
            <a:r>
              <a:rPr lang="sk-SK" dirty="0" err="1"/>
              <a:t>where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plane</a:t>
            </a:r>
            <a:r>
              <a:rPr lang="sk-SK" dirty="0"/>
              <a:t> </a:t>
            </a:r>
            <a:r>
              <a:rPr lang="sk-SK" dirty="0" err="1"/>
              <a:t>crashed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general</a:t>
            </a:r>
            <a:r>
              <a:rPr lang="sk-SK" dirty="0"/>
              <a:t> M.R. Štefánik.</a:t>
            </a:r>
          </a:p>
          <a:p>
            <a:r>
              <a:rPr lang="sk-SK" dirty="0" err="1"/>
              <a:t>Squirells</a:t>
            </a:r>
            <a:r>
              <a:rPr lang="sk-SK" dirty="0"/>
              <a:t> </a:t>
            </a:r>
            <a:r>
              <a:rPr lang="sk-SK" dirty="0" err="1"/>
              <a:t>live</a:t>
            </a:r>
            <a:r>
              <a:rPr lang="sk-SK" dirty="0"/>
              <a:t> </a:t>
            </a:r>
            <a:r>
              <a:rPr lang="sk-SK" dirty="0" err="1"/>
              <a:t>around</a:t>
            </a:r>
            <a:r>
              <a:rPr lang="sk-SK" dirty="0"/>
              <a:t> mohyla.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DA3ECD4-877B-448C-9F2F-79AA04FE3230}"/>
              </a:ext>
            </a:extLst>
          </p:cNvPr>
          <p:cNvSpPr txBox="1"/>
          <p:nvPr/>
        </p:nvSpPr>
        <p:spPr>
          <a:xfrm>
            <a:off x="7305675" y="0"/>
            <a:ext cx="2986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 err="1"/>
              <a:t>Manor</a:t>
            </a:r>
            <a:r>
              <a:rPr lang="sk-SK" b="1" u="sng" dirty="0"/>
              <a:t> </a:t>
            </a:r>
            <a:r>
              <a:rPr lang="sk-SK" b="1" u="sng" dirty="0" err="1"/>
              <a:t>house</a:t>
            </a:r>
            <a:r>
              <a:rPr lang="sk-SK" b="1" u="sng" dirty="0"/>
              <a:t> </a:t>
            </a:r>
            <a:r>
              <a:rPr lang="sk-SK" b="1" u="sng" dirty="0" err="1"/>
              <a:t>with</a:t>
            </a:r>
            <a:r>
              <a:rPr lang="sk-SK" b="1" u="sng" dirty="0"/>
              <a:t> park </a:t>
            </a:r>
          </a:p>
          <a:p>
            <a:r>
              <a:rPr lang="sk-SK" dirty="0" err="1"/>
              <a:t>It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in center of </a:t>
            </a:r>
            <a:r>
              <a:rPr lang="sk-SK" dirty="0" err="1"/>
              <a:t>village</a:t>
            </a:r>
            <a:r>
              <a:rPr lang="sk-SK" dirty="0"/>
              <a:t>. </a:t>
            </a:r>
            <a:r>
              <a:rPr lang="sk-SK" dirty="0" err="1"/>
              <a:t>It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build</a:t>
            </a:r>
            <a:r>
              <a:rPr lang="sk-SK" dirty="0"/>
              <a:t> in 18. </a:t>
            </a:r>
            <a:r>
              <a:rPr lang="sk-SK" dirty="0" err="1"/>
              <a:t>century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family</a:t>
            </a:r>
            <a:r>
              <a:rPr lang="sk-SK" dirty="0"/>
              <a:t> </a:t>
            </a:r>
            <a:r>
              <a:rPr lang="sk-SK" dirty="0" err="1"/>
              <a:t>Grassalkovich</a:t>
            </a:r>
            <a:r>
              <a:rPr lang="sk-SK" dirty="0"/>
              <a:t>.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82BE6288-AFDD-4D07-8F59-0FB00428B67D}"/>
              </a:ext>
            </a:extLst>
          </p:cNvPr>
          <p:cNvSpPr txBox="1"/>
          <p:nvPr/>
        </p:nvSpPr>
        <p:spPr>
          <a:xfrm>
            <a:off x="9648825" y="1850500"/>
            <a:ext cx="2543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 err="1"/>
              <a:t>Church</a:t>
            </a:r>
            <a:r>
              <a:rPr lang="sk-SK" b="1" u="sng" dirty="0"/>
              <a:t> st. John </a:t>
            </a:r>
          </a:p>
          <a:p>
            <a:r>
              <a:rPr lang="sk-SK" dirty="0" err="1"/>
              <a:t>It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opposite</a:t>
            </a:r>
            <a:r>
              <a:rPr lang="sk-SK" dirty="0"/>
              <a:t> </a:t>
            </a:r>
            <a:r>
              <a:rPr lang="sk-SK" dirty="0" err="1"/>
              <a:t>manor</a:t>
            </a:r>
            <a:r>
              <a:rPr lang="sk-SK" dirty="0"/>
              <a:t> </a:t>
            </a:r>
            <a:r>
              <a:rPr lang="sk-SK" dirty="0" err="1"/>
              <a:t>house</a:t>
            </a:r>
            <a:r>
              <a:rPr lang="sk-SK" dirty="0"/>
              <a:t>. </a:t>
            </a:r>
            <a:r>
              <a:rPr lang="sk-SK" dirty="0" err="1"/>
              <a:t>It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build</a:t>
            </a:r>
            <a:r>
              <a:rPr lang="sk-SK" dirty="0"/>
              <a:t> in 18.century. In front of </a:t>
            </a:r>
            <a:r>
              <a:rPr lang="sk-SK" dirty="0" err="1"/>
              <a:t>church</a:t>
            </a:r>
            <a:r>
              <a:rPr lang="sk-SK" dirty="0"/>
              <a:t> are 2 </a:t>
            </a:r>
            <a:r>
              <a:rPr lang="sk-SK" dirty="0" err="1"/>
              <a:t>statues</a:t>
            </a:r>
            <a:r>
              <a:rPr lang="sk-SK" dirty="0"/>
              <a:t> – st. </a:t>
            </a:r>
            <a:r>
              <a:rPr lang="sk-SK" dirty="0" err="1"/>
              <a:t>Donát</a:t>
            </a:r>
            <a:r>
              <a:rPr lang="sk-SK" dirty="0"/>
              <a:t> and st. </a:t>
            </a:r>
            <a:r>
              <a:rPr lang="sk-SK" dirty="0" err="1"/>
              <a:t>Florian</a:t>
            </a:r>
            <a:r>
              <a:rPr lang="sk-SK" dirty="0"/>
              <a:t>.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EA4087B-64AF-45DC-A7A3-22BC5FD69AF6}"/>
              </a:ext>
            </a:extLst>
          </p:cNvPr>
          <p:cNvSpPr txBox="1"/>
          <p:nvPr/>
        </p:nvSpPr>
        <p:spPr>
          <a:xfrm>
            <a:off x="8015287" y="5680976"/>
            <a:ext cx="2782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 err="1"/>
              <a:t>Chapel</a:t>
            </a:r>
            <a:r>
              <a:rPr lang="sk-SK" b="1" u="sng" dirty="0"/>
              <a:t> of st. </a:t>
            </a:r>
            <a:r>
              <a:rPr lang="sk-SK" b="1" u="sng" dirty="0" err="1"/>
              <a:t>Rosalia</a:t>
            </a:r>
            <a:endParaRPr lang="sk-SK" b="1" u="sng" dirty="0"/>
          </a:p>
          <a:p>
            <a:r>
              <a:rPr lang="sk-SK" dirty="0" err="1"/>
              <a:t>Build</a:t>
            </a:r>
            <a:r>
              <a:rPr lang="sk-SK" dirty="0"/>
              <a:t> in </a:t>
            </a:r>
            <a:r>
              <a:rPr lang="sk-SK" dirty="0" err="1"/>
              <a:t>memory</a:t>
            </a:r>
            <a:r>
              <a:rPr lang="sk-SK" dirty="0"/>
              <a:t> of end of </a:t>
            </a:r>
            <a:r>
              <a:rPr lang="sk-SK" dirty="0" err="1"/>
              <a:t>plague</a:t>
            </a:r>
            <a:r>
              <a:rPr lang="sk-SK" dirty="0"/>
              <a:t> </a:t>
            </a:r>
            <a:r>
              <a:rPr lang="sk-SK" dirty="0" err="1"/>
              <a:t>epidemy</a:t>
            </a:r>
            <a:r>
              <a:rPr lang="sk-SK" dirty="0"/>
              <a:t>.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8D9D6698-4ED2-4C2C-9BCB-37CBC57ACB65}"/>
              </a:ext>
            </a:extLst>
          </p:cNvPr>
          <p:cNvSpPr txBox="1"/>
          <p:nvPr/>
        </p:nvSpPr>
        <p:spPr>
          <a:xfrm>
            <a:off x="2479072" y="-25101"/>
            <a:ext cx="2559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/>
              <a:t>Bike </a:t>
            </a:r>
            <a:r>
              <a:rPr lang="sk-SK" b="1" u="sng" dirty="0" err="1"/>
              <a:t>path</a:t>
            </a:r>
            <a:r>
              <a:rPr lang="sk-SK" b="1" u="sng" dirty="0"/>
              <a:t> </a:t>
            </a:r>
            <a:r>
              <a:rPr lang="sk-SK" b="1" u="sng" dirty="0" err="1"/>
              <a:t>JuRaVa</a:t>
            </a:r>
            <a:endParaRPr lang="sk-SK" b="1" u="sng" dirty="0"/>
          </a:p>
          <a:p>
            <a:r>
              <a:rPr lang="sk-SK" dirty="0" err="1"/>
              <a:t>It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very</a:t>
            </a:r>
            <a:r>
              <a:rPr lang="sk-SK" dirty="0"/>
              <a:t> </a:t>
            </a:r>
            <a:r>
              <a:rPr lang="sk-SK" dirty="0" err="1"/>
              <a:t>nice</a:t>
            </a:r>
            <a:r>
              <a:rPr lang="sk-SK" dirty="0"/>
              <a:t> </a:t>
            </a:r>
            <a:r>
              <a:rPr lang="sk-SK" dirty="0" err="1"/>
              <a:t>place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cycling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families</a:t>
            </a:r>
            <a:r>
              <a:rPr lang="sk-SK" dirty="0"/>
              <a:t>.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987014BC-FF2D-4F23-8780-E2116FBF93B7}"/>
              </a:ext>
            </a:extLst>
          </p:cNvPr>
          <p:cNvSpPr txBox="1"/>
          <p:nvPr/>
        </p:nvSpPr>
        <p:spPr>
          <a:xfrm>
            <a:off x="71901" y="3429000"/>
            <a:ext cx="3214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 err="1"/>
              <a:t>Lake</a:t>
            </a:r>
            <a:r>
              <a:rPr lang="sk-SK" b="1" u="sng" dirty="0"/>
              <a:t> </a:t>
            </a:r>
            <a:r>
              <a:rPr lang="sk-SK" b="1" u="sng" dirty="0" err="1"/>
              <a:t>Štrkovka</a:t>
            </a:r>
            <a:endParaRPr lang="sk-SK" b="1" u="sng" dirty="0"/>
          </a:p>
          <a:p>
            <a:r>
              <a:rPr lang="sk-SK" dirty="0" err="1"/>
              <a:t>Families</a:t>
            </a:r>
            <a:r>
              <a:rPr lang="sk-SK" dirty="0"/>
              <a:t> go </a:t>
            </a:r>
            <a:r>
              <a:rPr lang="sk-SK" dirty="0" err="1"/>
              <a:t>there</a:t>
            </a:r>
            <a:r>
              <a:rPr lang="sk-SK" dirty="0"/>
              <a:t> in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summer</a:t>
            </a:r>
            <a:r>
              <a:rPr lang="sk-SK" dirty="0"/>
              <a:t> to relax. </a:t>
            </a:r>
            <a:r>
              <a:rPr lang="sk-SK" dirty="0" err="1"/>
              <a:t>You</a:t>
            </a:r>
            <a:r>
              <a:rPr lang="sk-SK" dirty="0"/>
              <a:t> </a:t>
            </a:r>
            <a:r>
              <a:rPr lang="sk-SK" dirty="0" err="1"/>
              <a:t>can</a:t>
            </a:r>
            <a:r>
              <a:rPr lang="sk-SK" dirty="0"/>
              <a:t> </a:t>
            </a:r>
            <a:r>
              <a:rPr lang="sk-SK" dirty="0" err="1"/>
              <a:t>swimm</a:t>
            </a:r>
            <a:r>
              <a:rPr lang="sk-SK" dirty="0"/>
              <a:t> </a:t>
            </a:r>
            <a:r>
              <a:rPr lang="sk-SK" dirty="0" err="1"/>
              <a:t>there</a:t>
            </a:r>
            <a:r>
              <a:rPr lang="sk-SK" dirty="0"/>
              <a:t> and </a:t>
            </a:r>
            <a:r>
              <a:rPr lang="sk-SK" dirty="0" err="1"/>
              <a:t>see</a:t>
            </a:r>
            <a:r>
              <a:rPr lang="sk-SK" dirty="0"/>
              <a:t> </a:t>
            </a:r>
            <a:r>
              <a:rPr lang="sk-SK" dirty="0" err="1"/>
              <a:t>fishes</a:t>
            </a:r>
            <a:r>
              <a:rPr lang="sk-SK" dirty="0"/>
              <a:t>.</a:t>
            </a:r>
          </a:p>
        </p:txBody>
      </p:sp>
      <p:cxnSp>
        <p:nvCxnSpPr>
          <p:cNvPr id="14" name="Rovná spojnica 13">
            <a:extLst>
              <a:ext uri="{FF2B5EF4-FFF2-40B4-BE49-F238E27FC236}">
                <a16:creationId xmlns:a16="http://schemas.microsoft.com/office/drawing/2014/main" id="{B43F33FA-6464-4106-8997-53CF605CA035}"/>
              </a:ext>
            </a:extLst>
          </p:cNvPr>
          <p:cNvCxnSpPr>
            <a:cxnSpLocks/>
          </p:cNvCxnSpPr>
          <p:nvPr/>
        </p:nvCxnSpPr>
        <p:spPr>
          <a:xfrm flipV="1">
            <a:off x="2470200" y="5401957"/>
            <a:ext cx="1879421" cy="2790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nica 20">
            <a:extLst>
              <a:ext uri="{FF2B5EF4-FFF2-40B4-BE49-F238E27FC236}">
                <a16:creationId xmlns:a16="http://schemas.microsoft.com/office/drawing/2014/main" id="{917D4C78-7882-4572-AE6D-E67753D54BB2}"/>
              </a:ext>
            </a:extLst>
          </p:cNvPr>
          <p:cNvCxnSpPr/>
          <p:nvPr/>
        </p:nvCxnSpPr>
        <p:spPr>
          <a:xfrm>
            <a:off x="2506132" y="3276600"/>
            <a:ext cx="5304368" cy="13527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nica 22">
            <a:extLst>
              <a:ext uri="{FF2B5EF4-FFF2-40B4-BE49-F238E27FC236}">
                <a16:creationId xmlns:a16="http://schemas.microsoft.com/office/drawing/2014/main" id="{6E27DF42-EC8F-4399-8CA8-556FB9E36AD6}"/>
              </a:ext>
            </a:extLst>
          </p:cNvPr>
          <p:cNvCxnSpPr>
            <a:cxnSpLocks/>
          </p:cNvCxnSpPr>
          <p:nvPr/>
        </p:nvCxnSpPr>
        <p:spPr>
          <a:xfrm>
            <a:off x="2257425" y="1398663"/>
            <a:ext cx="2943225" cy="2030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nica 24">
            <a:extLst>
              <a:ext uri="{FF2B5EF4-FFF2-40B4-BE49-F238E27FC236}">
                <a16:creationId xmlns:a16="http://schemas.microsoft.com/office/drawing/2014/main" id="{A2FD7543-7440-4E8D-8143-C72E3BE47FB5}"/>
              </a:ext>
            </a:extLst>
          </p:cNvPr>
          <p:cNvCxnSpPr/>
          <p:nvPr/>
        </p:nvCxnSpPr>
        <p:spPr>
          <a:xfrm flipH="1" flipV="1">
            <a:off x="7086600" y="2647950"/>
            <a:ext cx="3711498" cy="2276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nica 26">
            <a:extLst>
              <a:ext uri="{FF2B5EF4-FFF2-40B4-BE49-F238E27FC236}">
                <a16:creationId xmlns:a16="http://schemas.microsoft.com/office/drawing/2014/main" id="{587D9A4F-53B4-450A-88CE-EC485BDF3224}"/>
              </a:ext>
            </a:extLst>
          </p:cNvPr>
          <p:cNvCxnSpPr/>
          <p:nvPr/>
        </p:nvCxnSpPr>
        <p:spPr>
          <a:xfrm flipH="1">
            <a:off x="7210425" y="1303644"/>
            <a:ext cx="3663950" cy="1209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nica 28">
            <a:extLst>
              <a:ext uri="{FF2B5EF4-FFF2-40B4-BE49-F238E27FC236}">
                <a16:creationId xmlns:a16="http://schemas.microsoft.com/office/drawing/2014/main" id="{03AF2917-E4D2-4BF3-A7D0-2A0BDAB0DC6C}"/>
              </a:ext>
            </a:extLst>
          </p:cNvPr>
          <p:cNvCxnSpPr/>
          <p:nvPr/>
        </p:nvCxnSpPr>
        <p:spPr>
          <a:xfrm>
            <a:off x="7210425" y="1200329"/>
            <a:ext cx="0" cy="11939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10007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218</Words>
  <Application>Microsoft Office PowerPoint</Application>
  <PresentationFormat>Širokouhlá</PresentationFormat>
  <Paragraphs>26</Paragraphs>
  <Slides>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Motív Office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Richard Roháľ</dc:creator>
  <cp:lastModifiedBy>Richard Roháľ</cp:lastModifiedBy>
  <cp:revision>12</cp:revision>
  <dcterms:created xsi:type="dcterms:W3CDTF">2021-03-05T16:15:53Z</dcterms:created>
  <dcterms:modified xsi:type="dcterms:W3CDTF">2021-03-05T18:17:46Z</dcterms:modified>
</cp:coreProperties>
</file>