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72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59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A976-C9DC-49EA-9943-531C92B6DA9B}" type="datetimeFigureOut">
              <a:rPr lang="sk-SK" smtClean="0"/>
              <a:t>23. 3. 2021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3FDB4-34A3-4DED-9AC1-E302A3814E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1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Coat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Arms</a:t>
            </a:r>
            <a:r>
              <a:rPr lang="sk-SK" dirty="0" smtClean="0"/>
              <a:t> in </a:t>
            </a:r>
            <a:r>
              <a:rPr lang="sk-SK" dirty="0" err="1" smtClean="0"/>
              <a:t>Godollo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FDB4-34A3-4DED-9AC1-E302A3814E9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42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Čítanie z knihy Ivanka</a:t>
            </a:r>
            <a:r>
              <a:rPr lang="sk-SK" baseline="0" dirty="0" smtClean="0"/>
              <a:t> v plynutí času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3FDB4-34A3-4DED-9AC1-E302A3814E9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134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4B1C7-8504-48F5-B878-F3E0E6E7405F}" type="datetime1">
              <a:rPr lang="sk-SK" smtClean="0"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900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2A7E-98E5-4AD3-9807-E86CF6BAFE97}" type="datetime1">
              <a:rPr lang="sk-SK" smtClean="0"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65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AADF-E7C2-40B6-9DE1-59A375D12D7C}" type="datetime1">
              <a:rPr lang="sk-SK" smtClean="0"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547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129A-A3C8-40A6-B9D2-11F95C4846D9}" type="datetime1">
              <a:rPr lang="sk-SK" smtClean="0"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198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7271-2AAA-41BA-AAB4-0DD0AD6E4C75}" type="datetime1">
              <a:rPr lang="sk-SK" smtClean="0"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86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01E8-9DE0-4196-B51C-7BA42630AB2A}" type="datetime1">
              <a:rPr lang="sk-SK" smtClean="0"/>
              <a:t>23. 3. 2021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160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94ED-3FE8-4479-8F9E-E9103BEECCD9}" type="datetime1">
              <a:rPr lang="sk-SK" smtClean="0"/>
              <a:t>23. 3. 2021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096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A11-F486-4847-848A-336076F623FD}" type="datetime1">
              <a:rPr lang="sk-SK" smtClean="0"/>
              <a:t>23. 3. 2021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922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C941-C5C4-4300-B17E-9151BCD91A8D}" type="datetime1">
              <a:rPr lang="sk-SK" smtClean="0"/>
              <a:t>23. 3. 2021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095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AD89-ACCA-4F17-BD27-1567F54FED77}" type="datetime1">
              <a:rPr lang="sk-SK" smtClean="0"/>
              <a:t>23. 3. 2021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63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4CEB-3CF8-4A99-BFEB-B83D3FBE474B}" type="datetime1">
              <a:rPr lang="sk-SK" smtClean="0"/>
              <a:t>23. 3. 2021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634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AD8B-1EE9-4B92-A851-32AEEFC79B37}" type="datetime1">
              <a:rPr lang="sk-SK" smtClean="0"/>
              <a:t>23. 3. 2021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2D41-023F-4F19-858F-D0D91FD62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513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Grasalkovi%C4%8Dov%C3%A9" TargetMode="External"/><Relationship Id="rId3" Type="http://schemas.openxmlformats.org/officeDocument/2006/relationships/hyperlink" Target="https://en.wikipedia.org/wiki/G%C3%B6d%C3%B6ll%C5%91" TargetMode="External"/><Relationship Id="rId7" Type="http://schemas.openxmlformats.org/officeDocument/2006/relationships/hyperlink" Target="https://www.orszagalbum.hu/grof-grassalkovich-antal_p_100958" TargetMode="External"/><Relationship Id="rId2" Type="http://schemas.openxmlformats.org/officeDocument/2006/relationships/hyperlink" Target="https://sk.wikipedia.org/wiki/Anton_I._Grasalkovi%C4%8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zterkep.hu/10926/grassalkovich-antal" TargetMode="External"/><Relationship Id="rId5" Type="http://schemas.openxmlformats.org/officeDocument/2006/relationships/hyperlink" Target="https://hu.wikipedia.org/wiki/M%C3%A1riabesny%C5%91" TargetMode="External"/><Relationship Id="rId4" Type="http://schemas.openxmlformats.org/officeDocument/2006/relationships/hyperlink" Target="https://hu.wikipedia.org/wiki/Grassalkovich_Antal_(korona%C5%91r)" TargetMode="External"/><Relationship Id="rId9" Type="http://schemas.openxmlformats.org/officeDocument/2006/relationships/hyperlink" Target="https://www.flickr.com/photos/travfotos/3993553237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3789040"/>
            <a:ext cx="7772400" cy="1470025"/>
          </a:xfrm>
        </p:spPr>
        <p:txBody>
          <a:bodyPr/>
          <a:lstStyle/>
          <a:p>
            <a:r>
              <a:rPr lang="sk-SK" dirty="0" err="1" smtClean="0"/>
              <a:t>Antal</a:t>
            </a:r>
            <a:r>
              <a:rPr lang="sk-SK" dirty="0" smtClean="0"/>
              <a:t> </a:t>
            </a:r>
            <a:r>
              <a:rPr lang="sk-SK" dirty="0" err="1" smtClean="0"/>
              <a:t>Grassalkovich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r>
              <a:rPr lang="sk-SK" dirty="0" smtClean="0"/>
              <a:t>1694 - 1771</a:t>
            </a:r>
            <a:endParaRPr lang="sk-SK" dirty="0"/>
          </a:p>
        </p:txBody>
      </p:sp>
      <p:pic>
        <p:nvPicPr>
          <p:cNvPr id="1026" name="Picture 2" descr="Anton I. Grasalkovi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190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5112568" cy="365125"/>
          </a:xfrm>
        </p:spPr>
        <p:txBody>
          <a:bodyPr/>
          <a:lstStyle/>
          <a:p>
            <a:r>
              <a:rPr lang="sk-SK" dirty="0" err="1" smtClean="0"/>
              <a:t>David</a:t>
            </a:r>
            <a:r>
              <a:rPr lang="sk-SK" dirty="0" smtClean="0"/>
              <a:t> </a:t>
            </a:r>
            <a:r>
              <a:rPr lang="sk-SK" dirty="0" err="1" smtClean="0"/>
              <a:t>Ručka</a:t>
            </a:r>
            <a:r>
              <a:rPr lang="sk-SK" dirty="0" smtClean="0"/>
              <a:t>, Základná škola M. R. Štefánika v Ivanke pri Dunaji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599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hu-HU" dirty="0"/>
              <a:t>Gödöllő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860580" cy="514543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248472" cy="365125"/>
          </a:xfrm>
        </p:spPr>
        <p:txBody>
          <a:bodyPr/>
          <a:lstStyle/>
          <a:p>
            <a:r>
              <a:rPr lang="sk-SK" dirty="0" err="1" smtClean="0"/>
              <a:t>David</a:t>
            </a:r>
            <a:r>
              <a:rPr lang="sk-SK" dirty="0" smtClean="0"/>
              <a:t> </a:t>
            </a:r>
            <a:r>
              <a:rPr lang="sk-SK" dirty="0" err="1" smtClean="0"/>
              <a:t>Ručka</a:t>
            </a:r>
            <a:r>
              <a:rPr lang="sk-SK" dirty="0" smtClean="0"/>
              <a:t>, Základná škola M. R. Štefánika v Ivanke pri Dunaji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795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042729" cy="5282047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612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436644" cy="5577483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71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Máriabesny</a:t>
            </a:r>
            <a:r>
              <a:rPr lang="hu-HU" dirty="0" smtClean="0"/>
              <a:t>ő </a:t>
            </a:r>
            <a:br>
              <a:rPr lang="hu-HU" dirty="0" smtClean="0"/>
            </a:br>
            <a:r>
              <a:rPr lang="en-US" dirty="0" smtClean="0"/>
              <a:t>Basilica </a:t>
            </a:r>
            <a:r>
              <a:rPr lang="en-US" dirty="0"/>
              <a:t>of Our Lady of </a:t>
            </a:r>
            <a:r>
              <a:rPr lang="en-US" dirty="0" smtClean="0"/>
              <a:t>Assumption</a:t>
            </a:r>
            <a:r>
              <a:rPr lang="en-US" b="1" dirty="0"/>
              <a:t/>
            </a:r>
            <a:br>
              <a:rPr lang="en-US" b="1" dirty="0"/>
            </a:b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754512" cy="5006016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176464" cy="365125"/>
          </a:xfrm>
        </p:spPr>
        <p:txBody>
          <a:bodyPr/>
          <a:lstStyle/>
          <a:p>
            <a:r>
              <a:rPr lang="sk-SK" dirty="0" err="1" smtClean="0"/>
              <a:t>David</a:t>
            </a:r>
            <a:r>
              <a:rPr lang="sk-SK" dirty="0" smtClean="0"/>
              <a:t> </a:t>
            </a:r>
            <a:r>
              <a:rPr lang="sk-SK" dirty="0" err="1" smtClean="0"/>
              <a:t>Ručka</a:t>
            </a:r>
            <a:r>
              <a:rPr lang="sk-SK" dirty="0" smtClean="0"/>
              <a:t>, Základná škola M. R. Štefánika v Ivanke pri Dunaji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55000" y="1817202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err="1" smtClean="0"/>
              <a:t>Antal</a:t>
            </a:r>
            <a:r>
              <a:rPr lang="sk-SK" sz="2400" dirty="0" smtClean="0"/>
              <a:t> I </a:t>
            </a:r>
            <a:r>
              <a:rPr lang="sk-SK" sz="2400" dirty="0" err="1" smtClean="0"/>
              <a:t>built</a:t>
            </a:r>
            <a:r>
              <a:rPr lang="sk-SK" sz="2400" dirty="0" smtClean="0"/>
              <a:t> 33 </a:t>
            </a:r>
            <a:r>
              <a:rPr lang="sk-SK" sz="2400" dirty="0" err="1" smtClean="0"/>
              <a:t>churches</a:t>
            </a:r>
            <a:endParaRPr lang="sk-S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Baroque Capuchin church</a:t>
            </a:r>
            <a:endParaRPr lang="sk-S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B</a:t>
            </a:r>
            <a:r>
              <a:rPr lang="en-US" sz="2400" dirty="0" err="1" smtClean="0"/>
              <a:t>uilt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smtClean="0"/>
              <a:t>1762-1769</a:t>
            </a:r>
            <a:r>
              <a:rPr lang="sk-SK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A </a:t>
            </a:r>
            <a:r>
              <a:rPr lang="sk-SK" sz="2400" dirty="0" err="1" smtClean="0"/>
              <a:t>worker</a:t>
            </a:r>
            <a:r>
              <a:rPr lang="sk-SK" sz="2400" dirty="0" smtClean="0"/>
              <a:t> </a:t>
            </a:r>
            <a:r>
              <a:rPr lang="sk-SK" sz="2400" dirty="0" err="1" smtClean="0"/>
              <a:t>found</a:t>
            </a:r>
            <a:r>
              <a:rPr lang="sk-SK" sz="2400" dirty="0" smtClean="0"/>
              <a:t> </a:t>
            </a:r>
            <a:r>
              <a:rPr lang="sk-SK" sz="2400" dirty="0" err="1" smtClean="0"/>
              <a:t>a</a:t>
            </a:r>
            <a:r>
              <a:rPr lang="sk-SK" sz="2400" dirty="0" smtClean="0"/>
              <a:t> </a:t>
            </a:r>
            <a:r>
              <a:rPr lang="sk-SK" sz="2400" dirty="0" err="1" smtClean="0"/>
              <a:t>little</a:t>
            </a:r>
            <a:r>
              <a:rPr lang="sk-SK" sz="2400" dirty="0" smtClean="0"/>
              <a:t> </a:t>
            </a:r>
            <a:r>
              <a:rPr lang="sk-SK" sz="2400" dirty="0" err="1" smtClean="0"/>
              <a:t>sculture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Maria </a:t>
            </a:r>
            <a:r>
              <a:rPr lang="sk-SK" sz="2400" dirty="0" err="1" smtClean="0"/>
              <a:t>made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err="1" smtClean="0"/>
              <a:t>Crypt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Grassalkovich</a:t>
            </a:r>
            <a:r>
              <a:rPr lang="sk-SK" sz="2400" dirty="0"/>
              <a:t> </a:t>
            </a:r>
            <a:r>
              <a:rPr lang="sk-SK" sz="2400" dirty="0" err="1" smtClean="0"/>
              <a:t>family</a:t>
            </a:r>
            <a:endParaRPr lang="sk-S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err="1" smtClean="0"/>
              <a:t>Antal</a:t>
            </a:r>
            <a:r>
              <a:rPr lang="sk-SK" sz="2400" dirty="0" smtClean="0"/>
              <a:t> III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originally</a:t>
            </a:r>
            <a:r>
              <a:rPr lang="sk-SK" sz="2400" dirty="0" smtClean="0"/>
              <a:t> </a:t>
            </a:r>
            <a:r>
              <a:rPr lang="sk-SK" sz="2400" dirty="0" err="1" smtClean="0"/>
              <a:t>buried</a:t>
            </a:r>
            <a:r>
              <a:rPr lang="sk-SK" sz="2400" dirty="0" smtClean="0"/>
              <a:t> 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crypt</a:t>
            </a:r>
            <a:r>
              <a:rPr lang="sk-SK" sz="2400" dirty="0" smtClean="0"/>
              <a:t> </a:t>
            </a:r>
            <a:r>
              <a:rPr lang="sk-SK" sz="2400" dirty="0" err="1" smtClean="0"/>
              <a:t>in</a:t>
            </a:r>
            <a:r>
              <a:rPr lang="sk-SK" sz="2400" dirty="0" smtClean="0"/>
              <a:t> Ivanka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err="1" smtClean="0"/>
              <a:t>His</a:t>
            </a:r>
            <a:r>
              <a:rPr lang="sk-SK" sz="2400" dirty="0" smtClean="0"/>
              <a:t> </a:t>
            </a:r>
            <a:r>
              <a:rPr lang="sk-SK" sz="2400" dirty="0" err="1" smtClean="0"/>
              <a:t>widow</a:t>
            </a:r>
            <a:r>
              <a:rPr lang="sk-SK" sz="2400" dirty="0" smtClean="0"/>
              <a:t>, Maria </a:t>
            </a:r>
            <a:r>
              <a:rPr lang="sk-SK" sz="2400" dirty="0" err="1" smtClean="0"/>
              <a:t>Leopoldina</a:t>
            </a:r>
            <a:r>
              <a:rPr lang="sk-SK" sz="2400" dirty="0" smtClean="0"/>
              <a:t> </a:t>
            </a:r>
            <a:r>
              <a:rPr lang="sk-SK" sz="2400" dirty="0" err="1" smtClean="0"/>
              <a:t>took</a:t>
            </a:r>
            <a:r>
              <a:rPr lang="sk-SK" sz="2400" dirty="0" smtClean="0"/>
              <a:t> </a:t>
            </a:r>
            <a:r>
              <a:rPr lang="sk-SK" sz="2400" dirty="0" err="1" smtClean="0"/>
              <a:t>his</a:t>
            </a:r>
            <a:r>
              <a:rPr lang="sk-SK" sz="2400" dirty="0" smtClean="0"/>
              <a:t> </a:t>
            </a:r>
            <a:r>
              <a:rPr lang="sk-SK" sz="2400" dirty="0" err="1" smtClean="0"/>
              <a:t>remnants</a:t>
            </a:r>
            <a:r>
              <a:rPr lang="sk-SK" sz="2400" dirty="0" smtClean="0"/>
              <a:t> </a:t>
            </a:r>
            <a:r>
              <a:rPr lang="sk-SK" sz="2400" dirty="0" err="1" smtClean="0"/>
              <a:t>here</a:t>
            </a:r>
            <a:r>
              <a:rPr lang="sk-SK" sz="2400" dirty="0" smtClean="0"/>
              <a:t>, </a:t>
            </a:r>
            <a:r>
              <a:rPr lang="sk-SK" sz="2400" dirty="0" err="1" smtClean="0"/>
              <a:t>as</a:t>
            </a:r>
            <a:r>
              <a:rPr lang="sk-SK" sz="2400" dirty="0" smtClean="0"/>
              <a:t> </a:t>
            </a:r>
            <a:r>
              <a:rPr lang="sk-SK" sz="2400" dirty="0" err="1" smtClean="0"/>
              <a:t>well</a:t>
            </a:r>
            <a:r>
              <a:rPr lang="sk-SK" sz="2400" dirty="0" smtClean="0"/>
              <a:t> </a:t>
            </a:r>
            <a:r>
              <a:rPr lang="sk-SK" sz="2400" dirty="0" err="1" smtClean="0"/>
              <a:t>as</a:t>
            </a:r>
            <a:r>
              <a:rPr lang="sk-SK" sz="2400" dirty="0" smtClean="0"/>
              <a:t> </a:t>
            </a:r>
            <a:r>
              <a:rPr lang="sk-SK" sz="2400" dirty="0" err="1" smtClean="0"/>
              <a:t>his</a:t>
            </a:r>
            <a:r>
              <a:rPr lang="sk-SK" sz="2400" dirty="0" smtClean="0"/>
              <a:t> </a:t>
            </a:r>
            <a:r>
              <a:rPr lang="sk-SK" sz="2400" dirty="0" err="1" smtClean="0"/>
              <a:t>parents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788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9544"/>
            <a:ext cx="7476323" cy="56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5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752528" cy="365125"/>
          </a:xfrm>
        </p:spPr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086"/>
            <a:ext cx="8172400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9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References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err="1" smtClean="0"/>
              <a:t>Škulavík</a:t>
            </a:r>
            <a:r>
              <a:rPr lang="sk-SK" sz="2000" dirty="0" smtClean="0"/>
              <a:t>, P. </a:t>
            </a:r>
            <a:r>
              <a:rPr lang="sk-SK" sz="2000" dirty="0" err="1" smtClean="0"/>
              <a:t>et</a:t>
            </a:r>
            <a:r>
              <a:rPr lang="sk-SK" sz="2000" dirty="0" smtClean="0"/>
              <a:t> </a:t>
            </a:r>
            <a:r>
              <a:rPr lang="sk-SK" sz="2000" dirty="0" err="1" smtClean="0"/>
              <a:t>al</a:t>
            </a:r>
            <a:r>
              <a:rPr lang="sk-SK" sz="2000" dirty="0" smtClean="0"/>
              <a:t>: Ivanka pri Dunaji v plynutí času. Ivanka pri Dunaji a HSI 2009, 71-77</a:t>
            </a:r>
          </a:p>
          <a:p>
            <a:r>
              <a:rPr lang="sk-SK" sz="2000" dirty="0" smtClean="0"/>
              <a:t>Judita </a:t>
            </a:r>
            <a:r>
              <a:rPr lang="sk-SK" sz="2000" dirty="0" err="1" smtClean="0"/>
              <a:t>Blahutiaková</a:t>
            </a:r>
            <a:r>
              <a:rPr lang="sk-SK" sz="2000" dirty="0" smtClean="0"/>
              <a:t>: Prednášky v IC a v kostole v Ivanke, 2018</a:t>
            </a:r>
          </a:p>
          <a:p>
            <a:r>
              <a:rPr lang="sk-SK" sz="2000" dirty="0">
                <a:hlinkClick r:id="rId2"/>
              </a:rPr>
              <a:t>https://sk.wikipedia.org/wiki/Anton_I._</a:t>
            </a:r>
            <a:r>
              <a:rPr lang="sk-SK" sz="2000" dirty="0" smtClean="0">
                <a:hlinkClick r:id="rId2"/>
              </a:rPr>
              <a:t>Grasalkovi%C4%8D</a:t>
            </a:r>
            <a:endParaRPr lang="sk-SK" sz="2000" dirty="0" smtClean="0"/>
          </a:p>
          <a:p>
            <a:r>
              <a:rPr lang="sk-SK" sz="2000" dirty="0">
                <a:hlinkClick r:id="rId3"/>
              </a:rPr>
              <a:t>https://</a:t>
            </a:r>
            <a:r>
              <a:rPr lang="sk-SK" sz="2000" dirty="0" smtClean="0">
                <a:hlinkClick r:id="rId3"/>
              </a:rPr>
              <a:t>en.wikipedia.org/wiki/G%C3%B6d%C3%B6ll%C5%91</a:t>
            </a:r>
            <a:endParaRPr lang="sk-SK" sz="2000" dirty="0" smtClean="0"/>
          </a:p>
          <a:p>
            <a:r>
              <a:rPr lang="sk-SK" sz="2000" dirty="0">
                <a:hlinkClick r:id="rId4"/>
              </a:rPr>
              <a:t>https://hu.wikipedia.org/wiki/Grassalkovich_Antal_(korona%C5%91r</a:t>
            </a:r>
            <a:r>
              <a:rPr lang="sk-SK" sz="2000" dirty="0" smtClean="0">
                <a:hlinkClick r:id="rId4"/>
              </a:rPr>
              <a:t>)</a:t>
            </a:r>
            <a:endParaRPr lang="sk-SK" sz="2000" dirty="0" smtClean="0"/>
          </a:p>
          <a:p>
            <a:r>
              <a:rPr lang="sk-SK" sz="2000" dirty="0">
                <a:hlinkClick r:id="rId5"/>
              </a:rPr>
              <a:t>https://</a:t>
            </a:r>
            <a:r>
              <a:rPr lang="sk-SK" sz="2000" dirty="0" smtClean="0">
                <a:hlinkClick r:id="rId5"/>
              </a:rPr>
              <a:t>hu.wikipedia.org/wiki/M%C3%A1riabesny%C5%91</a:t>
            </a:r>
            <a:endParaRPr lang="sk-SK" sz="2000" dirty="0" smtClean="0"/>
          </a:p>
          <a:p>
            <a:r>
              <a:rPr lang="sk-SK" sz="2000" dirty="0">
                <a:hlinkClick r:id="rId6"/>
              </a:rPr>
              <a:t>https://</a:t>
            </a:r>
            <a:r>
              <a:rPr lang="sk-SK" sz="2000" dirty="0" smtClean="0">
                <a:hlinkClick r:id="rId6"/>
              </a:rPr>
              <a:t>www.kozterkep.hu/10926/grassalkovich-antal</a:t>
            </a:r>
            <a:endParaRPr lang="sk-SK" sz="2000" dirty="0" smtClean="0"/>
          </a:p>
          <a:p>
            <a:r>
              <a:rPr lang="sk-SK" sz="2000" dirty="0">
                <a:hlinkClick r:id="rId7"/>
              </a:rPr>
              <a:t>https://</a:t>
            </a:r>
            <a:r>
              <a:rPr lang="sk-SK" sz="2000" dirty="0" smtClean="0">
                <a:hlinkClick r:id="rId7"/>
              </a:rPr>
              <a:t>www.orszagalbum.hu/grof-grassalkovich-antal_p_100958</a:t>
            </a:r>
            <a:endParaRPr lang="sk-SK" sz="2000" dirty="0" smtClean="0"/>
          </a:p>
          <a:p>
            <a:r>
              <a:rPr lang="sk-SK" sz="2000" dirty="0">
                <a:hlinkClick r:id="rId8"/>
              </a:rPr>
              <a:t>https://</a:t>
            </a:r>
            <a:r>
              <a:rPr lang="sk-SK" sz="2000" dirty="0" smtClean="0">
                <a:hlinkClick r:id="rId8"/>
              </a:rPr>
              <a:t>cs.wikipedia.org/wiki/Grasalkovi%C4%8Dov%C3%A9</a:t>
            </a:r>
            <a:endParaRPr lang="sk-SK" sz="2000" dirty="0" smtClean="0"/>
          </a:p>
          <a:p>
            <a:r>
              <a:rPr lang="sk-SK" sz="2000" dirty="0">
                <a:hlinkClick r:id="rId9"/>
              </a:rPr>
              <a:t>https://</a:t>
            </a:r>
            <a:r>
              <a:rPr lang="sk-SK" sz="2000" dirty="0" smtClean="0">
                <a:hlinkClick r:id="rId9"/>
              </a:rPr>
              <a:t>www.flickr.com/photos/travfotos/39935532371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112568" cy="365125"/>
          </a:xfrm>
        </p:spPr>
        <p:txBody>
          <a:bodyPr/>
          <a:lstStyle/>
          <a:p>
            <a:r>
              <a:rPr lang="sk-SK" dirty="0" err="1" smtClean="0"/>
              <a:t>David</a:t>
            </a:r>
            <a:r>
              <a:rPr lang="sk-SK" dirty="0" smtClean="0"/>
              <a:t> </a:t>
            </a:r>
            <a:r>
              <a:rPr lang="sk-SK" dirty="0" err="1" smtClean="0"/>
              <a:t>Ručka</a:t>
            </a:r>
            <a:r>
              <a:rPr lang="sk-SK" dirty="0" smtClean="0"/>
              <a:t>, Základná škola M. R. Štefánika v Ivanke pri Dunaji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20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Anton (</a:t>
            </a:r>
            <a:r>
              <a:rPr lang="sk-SK" dirty="0" err="1" smtClean="0"/>
              <a:t>Antal</a:t>
            </a:r>
            <a:r>
              <a:rPr lang="sk-SK" dirty="0" smtClean="0"/>
              <a:t>) </a:t>
            </a:r>
            <a:r>
              <a:rPr lang="sk-SK" dirty="0" err="1" smtClean="0"/>
              <a:t>Grassalkovich</a:t>
            </a:r>
            <a:r>
              <a:rPr lang="sk-SK" dirty="0" smtClean="0"/>
              <a:t> 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Probably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most </a:t>
            </a:r>
            <a:r>
              <a:rPr lang="sk-SK" dirty="0" err="1" smtClean="0"/>
              <a:t>important</a:t>
            </a:r>
            <a:r>
              <a:rPr lang="sk-SK" dirty="0" smtClean="0"/>
              <a:t> person in Ivanka</a:t>
            </a:r>
            <a:r>
              <a:rPr lang="sk-SK" dirty="0"/>
              <a:t> </a:t>
            </a:r>
            <a:r>
              <a:rPr lang="sk-SK" dirty="0" smtClean="0"/>
              <a:t>pri Dunaji </a:t>
            </a:r>
            <a:r>
              <a:rPr lang="sk-SK" dirty="0" err="1" smtClean="0"/>
              <a:t>history</a:t>
            </a:r>
            <a:endParaRPr lang="sk-SK" dirty="0" smtClean="0"/>
          </a:p>
          <a:p>
            <a:r>
              <a:rPr lang="sk-SK" dirty="0" err="1" smtClean="0"/>
              <a:t>Significant</a:t>
            </a:r>
            <a:r>
              <a:rPr lang="sk-SK" dirty="0" smtClean="0"/>
              <a:t> </a:t>
            </a:r>
            <a:r>
              <a:rPr lang="sk-SK" dirty="0" err="1" smtClean="0"/>
              <a:t>Hungarian</a:t>
            </a:r>
            <a:r>
              <a:rPr lang="sk-SK" dirty="0" smtClean="0"/>
              <a:t> </a:t>
            </a:r>
            <a:r>
              <a:rPr lang="sk-SK" dirty="0" err="1" smtClean="0"/>
              <a:t>official</a:t>
            </a:r>
            <a:r>
              <a:rPr lang="sk-SK" dirty="0" smtClean="0"/>
              <a:t> and </a:t>
            </a:r>
            <a:r>
              <a:rPr lang="sk-SK" dirty="0" err="1" smtClean="0"/>
              <a:t>finally</a:t>
            </a:r>
            <a:r>
              <a:rPr lang="sk-SK" dirty="0" smtClean="0"/>
              <a:t> </a:t>
            </a:r>
            <a:r>
              <a:rPr lang="sk-SK" dirty="0" err="1" smtClean="0"/>
              <a:t>count</a:t>
            </a:r>
            <a:endParaRPr lang="sk-SK" dirty="0" smtClean="0"/>
          </a:p>
          <a:p>
            <a:r>
              <a:rPr lang="sk-SK" dirty="0" err="1" smtClean="0"/>
              <a:t>Lawyer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Hungarian</a:t>
            </a:r>
            <a:r>
              <a:rPr lang="sk-SK" dirty="0" smtClean="0"/>
              <a:t> </a:t>
            </a:r>
            <a:r>
              <a:rPr lang="sk-SK" dirty="0" err="1" smtClean="0"/>
              <a:t>Empire</a:t>
            </a:r>
            <a:endParaRPr lang="sk-SK" dirty="0" smtClean="0"/>
          </a:p>
          <a:p>
            <a:r>
              <a:rPr lang="sk-SK" dirty="0" err="1"/>
              <a:t>G</a:t>
            </a:r>
            <a:r>
              <a:rPr lang="sk-SK" dirty="0" err="1" smtClean="0"/>
              <a:t>ood</a:t>
            </a:r>
            <a:r>
              <a:rPr lang="sk-SK" dirty="0" smtClean="0"/>
              <a:t> </a:t>
            </a:r>
            <a:r>
              <a:rPr lang="sk-SK" dirty="0" err="1"/>
              <a:t>f</a:t>
            </a:r>
            <a:r>
              <a:rPr lang="sk-SK" dirty="0" err="1" smtClean="0"/>
              <a:t>riend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Empress</a:t>
            </a:r>
            <a:r>
              <a:rPr lang="sk-SK" dirty="0" smtClean="0"/>
              <a:t> Maria </a:t>
            </a:r>
            <a:r>
              <a:rPr lang="sk-SK" dirty="0" err="1" smtClean="0"/>
              <a:t>Theresa</a:t>
            </a:r>
            <a:endParaRPr lang="sk-SK" dirty="0" smtClean="0"/>
          </a:p>
          <a:p>
            <a:r>
              <a:rPr lang="sk-SK" dirty="0" err="1" smtClean="0"/>
              <a:t>Founder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/>
              <a:t> </a:t>
            </a:r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err="1" smtClean="0"/>
              <a:t>manor</a:t>
            </a:r>
            <a:r>
              <a:rPr lang="sk-SK" dirty="0" smtClean="0"/>
              <a:t> </a:t>
            </a:r>
            <a:r>
              <a:rPr lang="sk-SK" dirty="0" err="1" smtClean="0"/>
              <a:t>houses</a:t>
            </a:r>
            <a:r>
              <a:rPr lang="sk-SK" dirty="0" smtClean="0"/>
              <a:t> in </a:t>
            </a:r>
            <a:r>
              <a:rPr lang="hu-HU" dirty="0" smtClean="0"/>
              <a:t>Gödöllő (</a:t>
            </a:r>
            <a:r>
              <a:rPr lang="hu-HU" dirty="0" err="1" smtClean="0"/>
              <a:t>Jedľovo</a:t>
            </a:r>
            <a:r>
              <a:rPr lang="hu-HU" dirty="0" smtClean="0"/>
              <a:t>)</a:t>
            </a:r>
            <a:r>
              <a:rPr lang="sk-SK" dirty="0" smtClean="0"/>
              <a:t>, </a:t>
            </a:r>
            <a:r>
              <a:rPr lang="sk-SK" dirty="0" err="1" smtClean="0"/>
              <a:t>Pozsony</a:t>
            </a:r>
            <a:r>
              <a:rPr lang="sk-SK" dirty="0" smtClean="0"/>
              <a:t> (Bratislava) </a:t>
            </a:r>
            <a:r>
              <a:rPr lang="sk-SK" dirty="0" smtClean="0"/>
              <a:t>and </a:t>
            </a:r>
            <a:r>
              <a:rPr lang="sk-SK" dirty="0" err="1" smtClean="0"/>
              <a:t>Aichen</a:t>
            </a:r>
            <a:r>
              <a:rPr lang="sk-SK" dirty="0" smtClean="0"/>
              <a:t> (Ivanka)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536504" cy="365125"/>
          </a:xfrm>
        </p:spPr>
        <p:txBody>
          <a:bodyPr/>
          <a:lstStyle/>
          <a:p>
            <a:r>
              <a:rPr lang="sk-SK" dirty="0" err="1" smtClean="0"/>
              <a:t>David</a:t>
            </a:r>
            <a:r>
              <a:rPr lang="sk-SK" dirty="0" smtClean="0"/>
              <a:t> </a:t>
            </a:r>
            <a:r>
              <a:rPr lang="sk-SK" dirty="0" err="1" smtClean="0"/>
              <a:t>Ručka</a:t>
            </a:r>
            <a:r>
              <a:rPr lang="sk-SK" dirty="0" smtClean="0"/>
              <a:t>, Základná škola M. R. Štefánika v Ivanke pri Dunaji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877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Youth</a:t>
            </a:r>
            <a:r>
              <a:rPr lang="sk-SK" dirty="0" smtClean="0"/>
              <a:t> and </a:t>
            </a:r>
            <a:r>
              <a:rPr lang="sk-SK" smtClean="0"/>
              <a:t>Poverty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err="1" smtClean="0"/>
              <a:t>Born</a:t>
            </a:r>
            <a:r>
              <a:rPr lang="sk-SK" dirty="0" smtClean="0"/>
              <a:t> in Mojmírovce u Nitry in 1694 in </a:t>
            </a:r>
            <a:r>
              <a:rPr lang="en-US" dirty="0" smtClean="0"/>
              <a:t>an </a:t>
            </a:r>
            <a:r>
              <a:rPr lang="en-US" dirty="0"/>
              <a:t>impoverished family of the minor </a:t>
            </a:r>
            <a:r>
              <a:rPr lang="en-US" dirty="0" smtClean="0"/>
              <a:t>nobility</a:t>
            </a:r>
            <a:endParaRPr lang="sk-SK" dirty="0" smtClean="0"/>
          </a:p>
          <a:p>
            <a:r>
              <a:rPr lang="sk-SK" dirty="0" err="1" smtClean="0"/>
              <a:t>Studied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/>
              <a:t>H</a:t>
            </a:r>
            <a:r>
              <a:rPr lang="sk-SK" dirty="0" err="1" smtClean="0"/>
              <a:t>ospitallers</a:t>
            </a:r>
            <a:r>
              <a:rPr lang="sk-SK" dirty="0" smtClean="0"/>
              <a:t> (milosrdní bratia) in Nitra,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/>
              <a:t>J</a:t>
            </a:r>
            <a:r>
              <a:rPr lang="sk-SK" dirty="0" err="1" smtClean="0"/>
              <a:t>esuits</a:t>
            </a:r>
            <a:r>
              <a:rPr lang="sk-SK" dirty="0" smtClean="0"/>
              <a:t> in Trnava, in Bratislava</a:t>
            </a:r>
          </a:p>
          <a:p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always</a:t>
            </a:r>
            <a:r>
              <a:rPr lang="sk-SK" dirty="0" smtClean="0"/>
              <a:t> </a:t>
            </a:r>
            <a:r>
              <a:rPr lang="sk-SK" dirty="0" err="1" smtClean="0"/>
              <a:t>remembered</a:t>
            </a:r>
            <a:r>
              <a:rPr lang="sk-SK" dirty="0" smtClean="0"/>
              <a:t> </a:t>
            </a:r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sk-SK" dirty="0" err="1" smtClean="0"/>
              <a:t>difficult</a:t>
            </a:r>
            <a:r>
              <a:rPr lang="sk-SK" dirty="0" smtClean="0"/>
              <a:t> </a:t>
            </a:r>
            <a:r>
              <a:rPr lang="sk-SK" dirty="0" err="1" smtClean="0"/>
              <a:t>beginnings</a:t>
            </a:r>
            <a:endParaRPr lang="sk-SK" dirty="0" smtClean="0"/>
          </a:p>
          <a:p>
            <a:r>
              <a:rPr lang="sk-SK" dirty="0" err="1" smtClean="0"/>
              <a:t>As</a:t>
            </a:r>
            <a:r>
              <a:rPr lang="sk-SK" dirty="0" smtClean="0"/>
              <a:t> a </a:t>
            </a:r>
            <a:r>
              <a:rPr lang="sk-SK" dirty="0" err="1" smtClean="0"/>
              <a:t>student</a:t>
            </a:r>
            <a:r>
              <a:rPr lang="sk-SK" dirty="0" smtClean="0"/>
              <a:t> </a:t>
            </a:r>
            <a:r>
              <a:rPr lang="sk-SK" dirty="0" err="1" smtClean="0"/>
              <a:t>read</a:t>
            </a:r>
            <a:r>
              <a:rPr lang="sk-SK" dirty="0" smtClean="0"/>
              <a:t> </a:t>
            </a:r>
            <a:r>
              <a:rPr lang="sk-SK" dirty="0" err="1" smtClean="0"/>
              <a:t>under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light</a:t>
            </a:r>
            <a:r>
              <a:rPr lang="sk-SK" dirty="0" smtClean="0"/>
              <a:t> in </a:t>
            </a:r>
            <a:r>
              <a:rPr lang="sk-SK" dirty="0" err="1" smtClean="0"/>
              <a:t>Františkánské</a:t>
            </a:r>
            <a:r>
              <a:rPr lang="sk-SK" dirty="0" smtClean="0"/>
              <a:t> </a:t>
            </a:r>
            <a:r>
              <a:rPr lang="sk-SK" dirty="0" err="1" smtClean="0"/>
              <a:t>Square</a:t>
            </a:r>
            <a:r>
              <a:rPr lang="sk-SK" dirty="0" smtClean="0"/>
              <a:t>,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did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money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candles</a:t>
            </a:r>
            <a:endParaRPr lang="sk-SK" dirty="0" smtClean="0"/>
          </a:p>
          <a:p>
            <a:r>
              <a:rPr lang="sk-SK" dirty="0" err="1"/>
              <a:t>Kept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clay</a:t>
            </a:r>
            <a:r>
              <a:rPr lang="sk-SK" dirty="0"/>
              <a:t> </a:t>
            </a:r>
            <a:r>
              <a:rPr lang="sk-SK" dirty="0" err="1"/>
              <a:t>bowl</a:t>
            </a:r>
            <a:r>
              <a:rPr lang="sk-SK" dirty="0"/>
              <a:t>,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he</a:t>
            </a:r>
            <a:r>
              <a:rPr lang="sk-SK" dirty="0"/>
              <a:t> had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bringing</a:t>
            </a:r>
            <a:r>
              <a:rPr lang="sk-SK" dirty="0"/>
              <a:t> to </a:t>
            </a:r>
            <a:r>
              <a:rPr lang="sk-SK" dirty="0" err="1"/>
              <a:t>Franciscan</a:t>
            </a:r>
            <a:r>
              <a:rPr lang="sk-SK" dirty="0"/>
              <a:t> </a:t>
            </a:r>
            <a:r>
              <a:rPr lang="sk-SK" dirty="0" err="1"/>
              <a:t>Monastery</a:t>
            </a:r>
            <a:r>
              <a:rPr lang="sk-SK" dirty="0"/>
              <a:t> </a:t>
            </a:r>
            <a:r>
              <a:rPr lang="sk-SK" dirty="0" err="1"/>
              <a:t>to</a:t>
            </a:r>
            <a:r>
              <a:rPr lang="sk-SK" dirty="0"/>
              <a:t> get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soup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smtClean="0"/>
              <a:t>poor</a:t>
            </a:r>
          </a:p>
          <a:p>
            <a:r>
              <a:rPr lang="sk-SK" dirty="0" smtClean="0"/>
              <a:t>Maria </a:t>
            </a:r>
            <a:r>
              <a:rPr lang="sk-SK" dirty="0" err="1" smtClean="0"/>
              <a:t>Theresa</a:t>
            </a:r>
            <a:r>
              <a:rPr lang="sk-SK" dirty="0" smtClean="0"/>
              <a:t> </a:t>
            </a:r>
            <a:r>
              <a:rPr lang="sk-SK" dirty="0" err="1" smtClean="0"/>
              <a:t>asked</a:t>
            </a:r>
            <a:r>
              <a:rPr lang="sk-SK" dirty="0" smtClean="0"/>
              <a:t> </a:t>
            </a:r>
            <a:r>
              <a:rPr lang="sk-SK" dirty="0" err="1" smtClean="0"/>
              <a:t>him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bowl</a:t>
            </a:r>
            <a:r>
              <a:rPr lang="sk-SK" dirty="0" smtClean="0"/>
              <a:t>, </a:t>
            </a:r>
            <a:r>
              <a:rPr lang="sk-SK" dirty="0" err="1" smtClean="0"/>
              <a:t>seeing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dinning</a:t>
            </a:r>
            <a:r>
              <a:rPr lang="sk-SK" dirty="0" smtClean="0"/>
              <a:t> table </a:t>
            </a:r>
            <a:r>
              <a:rPr lang="sk-SK" dirty="0" err="1" smtClean="0"/>
              <a:t>next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golden</a:t>
            </a:r>
            <a:r>
              <a:rPr lang="sk-SK" dirty="0" smtClean="0"/>
              <a:t> </a:t>
            </a:r>
            <a:r>
              <a:rPr lang="sk-SK" dirty="0" err="1" smtClean="0"/>
              <a:t>cutlery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5184576" cy="365125"/>
          </a:xfrm>
        </p:spPr>
        <p:txBody>
          <a:bodyPr/>
          <a:lstStyle/>
          <a:p>
            <a:r>
              <a:rPr lang="sk-SK" dirty="0" err="1" smtClean="0"/>
              <a:t>David</a:t>
            </a:r>
            <a:r>
              <a:rPr lang="sk-SK" dirty="0" smtClean="0"/>
              <a:t> </a:t>
            </a:r>
            <a:r>
              <a:rPr lang="sk-SK" dirty="0" err="1" smtClean="0"/>
              <a:t>Ručka</a:t>
            </a:r>
            <a:r>
              <a:rPr lang="sk-SK" dirty="0" smtClean="0"/>
              <a:t>, Základná škola M. R. Štefánika v Ivanke pri Dunaji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610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   </a:t>
            </a:r>
            <a:r>
              <a:rPr lang="sk-SK" dirty="0" err="1" smtClean="0"/>
              <a:t>Career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7500" lnSpcReduction="20000"/>
          </a:bodyPr>
          <a:lstStyle/>
          <a:p>
            <a:r>
              <a:rPr lang="sk-SK" dirty="0" err="1" smtClean="0"/>
              <a:t>Lawyer</a:t>
            </a:r>
            <a:r>
              <a:rPr lang="sk-SK" dirty="0" smtClean="0"/>
              <a:t> 1715</a:t>
            </a:r>
          </a:p>
          <a:p>
            <a:r>
              <a:rPr lang="sk-SK" dirty="0" smtClean="0"/>
              <a:t>1716 w</a:t>
            </a:r>
            <a:r>
              <a:rPr lang="en-US" dirty="0" err="1" smtClean="0"/>
              <a:t>orking</a:t>
            </a:r>
            <a:r>
              <a:rPr lang="en-US" dirty="0" smtClean="0"/>
              <a:t> </a:t>
            </a:r>
            <a:r>
              <a:rPr lang="en-US" dirty="0"/>
              <a:t>with the "</a:t>
            </a:r>
            <a:r>
              <a:rPr lang="en-US" dirty="0" err="1"/>
              <a:t>Hofkammer</a:t>
            </a:r>
            <a:r>
              <a:rPr lang="en-US" dirty="0"/>
              <a:t>" (the </a:t>
            </a:r>
            <a:r>
              <a:rPr lang="en-US" i="1" dirty="0"/>
              <a:t>Royal </a:t>
            </a:r>
            <a:r>
              <a:rPr lang="en-US" i="1" dirty="0" smtClean="0"/>
              <a:t>Chamber</a:t>
            </a:r>
            <a:r>
              <a:rPr lang="sk-SK" i="1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a body of the </a:t>
            </a:r>
            <a:r>
              <a:rPr lang="sk-SK" dirty="0" smtClean="0"/>
              <a:t>Habsburg </a:t>
            </a:r>
            <a:r>
              <a:rPr lang="en-US" dirty="0" smtClean="0"/>
              <a:t>financial </a:t>
            </a:r>
            <a:r>
              <a:rPr lang="en-US" dirty="0"/>
              <a:t>administration in the 16–18th </a:t>
            </a:r>
            <a:r>
              <a:rPr lang="en-US" dirty="0" smtClean="0"/>
              <a:t>centuries</a:t>
            </a:r>
            <a:endParaRPr lang="sk-SK" dirty="0" smtClean="0"/>
          </a:p>
          <a:p>
            <a:r>
              <a:rPr lang="sk-SK" dirty="0" smtClean="0"/>
              <a:t>1727 </a:t>
            </a:r>
            <a:r>
              <a:rPr lang="sk-SK" dirty="0" err="1" smtClean="0"/>
              <a:t>president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en-US" dirty="0" err="1" smtClean="0"/>
              <a:t>Neoaquistica</a:t>
            </a:r>
            <a:r>
              <a:rPr lang="en-US" dirty="0" smtClean="0"/>
              <a:t> </a:t>
            </a:r>
            <a:r>
              <a:rPr lang="en-US" dirty="0" err="1" smtClean="0"/>
              <a:t>Commissio</a:t>
            </a:r>
            <a:r>
              <a:rPr lang="en-US" dirty="0" smtClean="0"/>
              <a:t>, </a:t>
            </a:r>
            <a:r>
              <a:rPr lang="en-US" dirty="0"/>
              <a:t>dealing with the revision and arrangement of the chaotic ownership rights after the </a:t>
            </a:r>
            <a:r>
              <a:rPr lang="sk-SK" dirty="0" err="1" smtClean="0"/>
              <a:t>Turkish</a:t>
            </a:r>
            <a:r>
              <a:rPr lang="sk-SK" dirty="0" smtClean="0"/>
              <a:t> </a:t>
            </a:r>
            <a:r>
              <a:rPr lang="en-US" dirty="0" smtClean="0"/>
              <a:t>rule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464496" cy="365125"/>
          </a:xfrm>
        </p:spPr>
        <p:txBody>
          <a:bodyPr/>
          <a:lstStyle/>
          <a:p>
            <a:r>
              <a:rPr lang="sk-SK" dirty="0" err="1" smtClean="0"/>
              <a:t>David</a:t>
            </a:r>
            <a:r>
              <a:rPr lang="sk-SK" dirty="0" smtClean="0"/>
              <a:t> </a:t>
            </a:r>
            <a:r>
              <a:rPr lang="sk-SK" dirty="0" err="1" smtClean="0"/>
              <a:t>Ručka</a:t>
            </a:r>
            <a:r>
              <a:rPr lang="sk-SK" dirty="0" smtClean="0"/>
              <a:t>, Základná škola M. R. Štefánika v Ivanke pri Dunaji</a:t>
            </a:r>
            <a:endParaRPr lang="sk-SK" dirty="0"/>
          </a:p>
        </p:txBody>
      </p:sp>
      <p:pic>
        <p:nvPicPr>
          <p:cNvPr id="2050" name="Picture 2" descr="GDL.hu | A gödöllői hírportál - Grassalkovich Antal emléké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5528"/>
            <a:ext cx="4649543" cy="60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9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Count</a:t>
            </a:r>
            <a:r>
              <a:rPr lang="sk-SK" dirty="0" smtClean="0"/>
              <a:t> </a:t>
            </a:r>
            <a:r>
              <a:rPr lang="sk-SK" dirty="0" err="1" smtClean="0"/>
              <a:t>Grassalkovich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Gyarak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5358272" cy="3052936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 smtClean="0"/>
              <a:t>Helped</a:t>
            </a:r>
            <a:r>
              <a:rPr lang="sk-SK" dirty="0" smtClean="0"/>
              <a:t> Maria </a:t>
            </a:r>
            <a:r>
              <a:rPr lang="sk-SK" dirty="0" err="1" smtClean="0"/>
              <a:t>Theresa</a:t>
            </a:r>
            <a:r>
              <a:rPr lang="sk-SK" dirty="0" smtClean="0"/>
              <a:t> </a:t>
            </a:r>
            <a:r>
              <a:rPr lang="sk-SK" dirty="0" err="1" smtClean="0"/>
              <a:t>become</a:t>
            </a:r>
            <a:r>
              <a:rPr lang="sk-SK" dirty="0" smtClean="0"/>
              <a:t> </a:t>
            </a:r>
            <a:r>
              <a:rPr lang="sk-SK" dirty="0" err="1" smtClean="0"/>
              <a:t>Hungarian</a:t>
            </a:r>
            <a:r>
              <a:rPr lang="sk-SK" dirty="0" smtClean="0"/>
              <a:t> </a:t>
            </a:r>
            <a:r>
              <a:rPr lang="sk-SK" dirty="0" err="1" smtClean="0"/>
              <a:t>Queen</a:t>
            </a:r>
            <a:endParaRPr lang="sk-SK" dirty="0" smtClean="0"/>
          </a:p>
          <a:p>
            <a:r>
              <a:rPr lang="sk-SK" dirty="0" err="1" smtClean="0"/>
              <a:t>Hosted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in Ivanka and </a:t>
            </a:r>
            <a:r>
              <a:rPr lang="sk-SK" dirty="0" err="1" smtClean="0"/>
              <a:t>made</a:t>
            </a:r>
            <a:r>
              <a:rPr lang="sk-SK" dirty="0" smtClean="0"/>
              <a:t> a </a:t>
            </a:r>
            <a:r>
              <a:rPr lang="sk-SK" dirty="0" err="1" smtClean="0"/>
              <a:t>miracle</a:t>
            </a:r>
            <a:endParaRPr lang="sk-SK" dirty="0" smtClean="0"/>
          </a:p>
          <a:p>
            <a:r>
              <a:rPr lang="sk-SK" dirty="0" err="1" smtClean="0"/>
              <a:t>Sledging</a:t>
            </a:r>
            <a:r>
              <a:rPr lang="sk-SK" dirty="0" smtClean="0"/>
              <a:t> in </a:t>
            </a:r>
            <a:r>
              <a:rPr lang="sk-SK" dirty="0" err="1" smtClean="0"/>
              <a:t>summer</a:t>
            </a:r>
            <a:endParaRPr lang="sk-SK" dirty="0" smtClean="0"/>
          </a:p>
          <a:p>
            <a:r>
              <a:rPr lang="sk-SK" dirty="0" err="1" smtClean="0"/>
              <a:t>Became</a:t>
            </a:r>
            <a:r>
              <a:rPr lang="sk-SK" dirty="0" smtClean="0"/>
              <a:t> </a:t>
            </a:r>
            <a:r>
              <a:rPr lang="sk-SK" dirty="0" err="1" smtClean="0"/>
              <a:t>Baron</a:t>
            </a:r>
            <a:r>
              <a:rPr lang="sk-SK" dirty="0" smtClean="0"/>
              <a:t> and </a:t>
            </a:r>
            <a:r>
              <a:rPr lang="sk-SK" dirty="0" err="1" smtClean="0"/>
              <a:t>then</a:t>
            </a:r>
            <a:r>
              <a:rPr lang="sk-SK" dirty="0"/>
              <a:t> </a:t>
            </a:r>
            <a:r>
              <a:rPr lang="sk-SK" dirty="0" err="1" smtClean="0"/>
              <a:t>Count</a:t>
            </a:r>
            <a:endParaRPr lang="sk-SK" dirty="0"/>
          </a:p>
        </p:txBody>
      </p:sp>
      <p:pic>
        <p:nvPicPr>
          <p:cNvPr id="2050" name="Picture 2" descr="https://upload.wikimedia.org/wikipedia/commons/thumb/c/c0/Grassalkovich_I._Antal.jpg/200px-Grassalkovich_I._A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99" y="1268760"/>
            <a:ext cx="3240005" cy="51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rassalkovich Coat of Arms, Entrance, Godollo Royal Palace… | Flic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1389"/>
            <a:ext cx="4067008" cy="28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1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pic>
        <p:nvPicPr>
          <p:cNvPr id="3074" name="Picture 2" descr="Grassalkovich Antal – Köztér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686730" cy="57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063571" y="273044"/>
            <a:ext cx="1068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/>
              <a:t>Hatvan</a:t>
            </a:r>
            <a:endParaRPr lang="sk-SK" sz="2400" dirty="0"/>
          </a:p>
        </p:txBody>
      </p:sp>
      <p:pic>
        <p:nvPicPr>
          <p:cNvPr id="3076" name="Picture 4" descr="gróf Grassalkovich Antal - Ország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51437" cy="58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619672" y="273044"/>
            <a:ext cx="120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/>
              <a:t>Helyszín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0128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Palace</a:t>
            </a:r>
            <a:r>
              <a:rPr lang="sk-SK" dirty="0" smtClean="0"/>
              <a:t> in Bratislava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9202" y="1268760"/>
            <a:ext cx="8147248" cy="4525963"/>
          </a:xfrm>
        </p:spPr>
        <p:txBody>
          <a:bodyPr/>
          <a:lstStyle/>
          <a:p>
            <a:r>
              <a:rPr lang="sk-SK" dirty="0" smtClean="0"/>
              <a:t>1760 by Andrey </a:t>
            </a:r>
            <a:r>
              <a:rPr lang="sk-SK" dirty="0" err="1" smtClean="0"/>
              <a:t>Mayerhofer</a:t>
            </a:r>
            <a:r>
              <a:rPr lang="sk-SK" dirty="0" smtClean="0"/>
              <a:t>, </a:t>
            </a:r>
            <a:r>
              <a:rPr lang="sk-SK" dirty="0" err="1" smtClean="0"/>
              <a:t>behind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walls</a:t>
            </a:r>
            <a:endParaRPr lang="sk-SK" dirty="0" smtClean="0"/>
          </a:p>
          <a:p>
            <a:r>
              <a:rPr lang="sk-SK" dirty="0" err="1" smtClean="0"/>
              <a:t>Concerts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Haydn</a:t>
            </a:r>
            <a:endParaRPr lang="sk-SK" dirty="0" smtClean="0"/>
          </a:p>
          <a:p>
            <a:r>
              <a:rPr lang="sk-SK" dirty="0" err="1" smtClean="0"/>
              <a:t>Now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Presidential</a:t>
            </a:r>
            <a:r>
              <a:rPr lang="sk-SK" dirty="0" smtClean="0"/>
              <a:t> </a:t>
            </a:r>
            <a:r>
              <a:rPr lang="sk-SK" dirty="0" err="1" smtClean="0"/>
              <a:t>Palace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David Ručka, Základná škola M. R. Štefánika v Ivanke pri Dunaji</a:t>
            </a:r>
            <a:endParaRPr lang="sk-SK"/>
          </a:p>
        </p:txBody>
      </p:sp>
      <p:pic>
        <p:nvPicPr>
          <p:cNvPr id="3078" name="Picture 6" descr="https://upload.wikimedia.org/wikipedia/commons/thumb/b/b2/Grasalkovicov_zahrada_kvetinova.JPG/1280px-Grasalkovicov_zahrada_kveti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434261" cy="35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0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k-SK" dirty="0" err="1" smtClean="0"/>
              <a:t>Manor</a:t>
            </a:r>
            <a:r>
              <a:rPr lang="sk-SK" dirty="0" smtClean="0"/>
              <a:t> </a:t>
            </a:r>
            <a:r>
              <a:rPr lang="sk-SK" dirty="0" err="1" smtClean="0"/>
              <a:t>House</a:t>
            </a:r>
            <a:r>
              <a:rPr lang="sk-SK" dirty="0" smtClean="0"/>
              <a:t> in Ivanka pri Dunaji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8876"/>
            <a:ext cx="7560839" cy="5670629"/>
          </a:xfrm>
        </p:spPr>
      </p:pic>
    </p:spTree>
    <p:extLst>
      <p:ext uri="{BB962C8B-B14F-4D97-AF65-F5344CB8AC3E}">
        <p14:creationId xmlns:p14="http://schemas.microsoft.com/office/powerpoint/2010/main" val="125486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Palace</a:t>
            </a:r>
            <a:r>
              <a:rPr lang="sk-SK" dirty="0" smtClean="0"/>
              <a:t> in </a:t>
            </a:r>
            <a:r>
              <a:rPr lang="hu-HU" dirty="0" smtClean="0"/>
              <a:t>Gödöllő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largest</a:t>
            </a:r>
            <a:r>
              <a:rPr lang="sk-SK" dirty="0" smtClean="0"/>
              <a:t> </a:t>
            </a:r>
            <a:r>
              <a:rPr lang="sk-SK" dirty="0" err="1" smtClean="0"/>
              <a:t>Baroque</a:t>
            </a:r>
            <a:r>
              <a:rPr lang="sk-SK" dirty="0" smtClean="0"/>
              <a:t> </a:t>
            </a:r>
            <a:r>
              <a:rPr lang="sk-SK" dirty="0" err="1" smtClean="0"/>
              <a:t>palace</a:t>
            </a:r>
            <a:r>
              <a:rPr lang="sk-SK" dirty="0" smtClean="0"/>
              <a:t> in </a:t>
            </a:r>
            <a:r>
              <a:rPr lang="sk-SK" dirty="0" err="1" smtClean="0"/>
              <a:t>Hungary</a:t>
            </a:r>
            <a:r>
              <a:rPr lang="sk-SK" dirty="0" smtClean="0"/>
              <a:t> and </a:t>
            </a:r>
            <a:r>
              <a:rPr lang="sk-SK" dirty="0" err="1" smtClean="0"/>
              <a:t>probably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most </a:t>
            </a:r>
            <a:r>
              <a:rPr lang="sk-SK" dirty="0" err="1" smtClean="0"/>
              <a:t>beautiful</a:t>
            </a:r>
            <a:endParaRPr lang="sk-SK" dirty="0" smtClean="0"/>
          </a:p>
          <a:p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Antal</a:t>
            </a:r>
            <a:r>
              <a:rPr lang="sk-SK" dirty="0" smtClean="0"/>
              <a:t> III </a:t>
            </a:r>
            <a:r>
              <a:rPr lang="sk-SK" dirty="0" err="1" smtClean="0"/>
              <a:t>died</a:t>
            </a:r>
            <a:r>
              <a:rPr lang="sk-SK" dirty="0" smtClean="0"/>
              <a:t>,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given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Emperor</a:t>
            </a:r>
            <a:r>
              <a:rPr lang="sk-SK" dirty="0" smtClean="0"/>
              <a:t> </a:t>
            </a:r>
            <a:r>
              <a:rPr lang="sk-SK" dirty="0" err="1" smtClean="0"/>
              <a:t>Franz</a:t>
            </a:r>
            <a:r>
              <a:rPr lang="sk-SK" dirty="0" smtClean="0"/>
              <a:t> </a:t>
            </a:r>
            <a:r>
              <a:rPr lang="sk-SK" dirty="0" err="1" smtClean="0"/>
              <a:t>Josef</a:t>
            </a:r>
            <a:r>
              <a:rPr lang="sk-SK" dirty="0" smtClean="0"/>
              <a:t> </a:t>
            </a:r>
            <a:r>
              <a:rPr lang="sk-SK" dirty="0" smtClean="0"/>
              <a:t>and </a:t>
            </a:r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sk-SK" dirty="0" err="1" smtClean="0"/>
              <a:t>wife</a:t>
            </a:r>
            <a:r>
              <a:rPr lang="sk-SK" dirty="0" smtClean="0"/>
              <a:t> </a:t>
            </a:r>
            <a:r>
              <a:rPr lang="sk-SK" dirty="0" err="1" smtClean="0"/>
              <a:t>Sissi</a:t>
            </a:r>
            <a:endParaRPr lang="sk-SK" dirty="0" smtClean="0"/>
          </a:p>
          <a:p>
            <a:r>
              <a:rPr lang="sk-SK" dirty="0" err="1" smtClean="0"/>
              <a:t>Sissi</a:t>
            </a:r>
            <a:r>
              <a:rPr lang="sk-SK" dirty="0" smtClean="0"/>
              <a:t> </a:t>
            </a:r>
            <a:r>
              <a:rPr lang="sk-SK" dirty="0" err="1" smtClean="0"/>
              <a:t>loved</a:t>
            </a:r>
            <a:r>
              <a:rPr lang="sk-SK" dirty="0" smtClean="0"/>
              <a:t> to </a:t>
            </a:r>
            <a:r>
              <a:rPr lang="sk-SK" dirty="0" err="1" smtClean="0"/>
              <a:t>come</a:t>
            </a:r>
            <a:r>
              <a:rPr lang="sk-SK" dirty="0" smtClean="0"/>
              <a:t> </a:t>
            </a:r>
            <a:r>
              <a:rPr lang="sk-SK" dirty="0" err="1" smtClean="0"/>
              <a:t>here</a:t>
            </a:r>
            <a:endParaRPr lang="sk-SK" dirty="0" smtClean="0"/>
          </a:p>
          <a:p>
            <a:r>
              <a:rPr lang="sk-SK" dirty="0" err="1" smtClean="0"/>
              <a:t>Damaged</a:t>
            </a:r>
            <a:r>
              <a:rPr lang="sk-SK" dirty="0" smtClean="0"/>
              <a:t> by </a:t>
            </a:r>
            <a:r>
              <a:rPr lang="sk-SK" dirty="0" err="1" smtClean="0"/>
              <a:t>the</a:t>
            </a:r>
            <a:r>
              <a:rPr lang="sk-SK" dirty="0" smtClean="0"/>
              <a:t> Soviet </a:t>
            </a:r>
            <a:r>
              <a:rPr lang="sk-SK" dirty="0" err="1" smtClean="0"/>
              <a:t>Army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Still</a:t>
            </a:r>
            <a:r>
              <a:rPr lang="sk-SK" dirty="0" smtClean="0"/>
              <a:t> </a:t>
            </a:r>
            <a:r>
              <a:rPr lang="sk-SK" dirty="0" err="1" smtClean="0"/>
              <a:t>being</a:t>
            </a:r>
            <a:r>
              <a:rPr lang="sk-SK" dirty="0" smtClean="0"/>
              <a:t> </a:t>
            </a:r>
            <a:r>
              <a:rPr lang="sk-SK" dirty="0" err="1" smtClean="0"/>
              <a:t>reconstructed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680520" cy="365125"/>
          </a:xfrm>
        </p:spPr>
        <p:txBody>
          <a:bodyPr/>
          <a:lstStyle/>
          <a:p>
            <a:r>
              <a:rPr lang="sk-SK" dirty="0" err="1" smtClean="0"/>
              <a:t>David</a:t>
            </a:r>
            <a:r>
              <a:rPr lang="sk-SK" dirty="0" smtClean="0"/>
              <a:t> </a:t>
            </a:r>
            <a:r>
              <a:rPr lang="sk-SK" dirty="0" err="1" smtClean="0"/>
              <a:t>Ručka</a:t>
            </a:r>
            <a:r>
              <a:rPr lang="sk-SK" dirty="0" smtClean="0"/>
              <a:t>, Základná škola M. R. Štefánika v Ivanke pri Dunaji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116792" cy="54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063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646</Words>
  <Application>Microsoft Office PowerPoint</Application>
  <PresentationFormat>Prezentácia na obrazovke (4:3)</PresentationFormat>
  <Paragraphs>82</Paragraphs>
  <Slides>17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Antal Grassalkovich</vt:lpstr>
      <vt:lpstr>Anton (Antal) Grassalkovich I</vt:lpstr>
      <vt:lpstr>Youth and Poverty</vt:lpstr>
      <vt:lpstr>   Career</vt:lpstr>
      <vt:lpstr>Count Grassalkovich de Gyarak</vt:lpstr>
      <vt:lpstr>Prezentácia programu PowerPoint</vt:lpstr>
      <vt:lpstr>Palace in Bratislava</vt:lpstr>
      <vt:lpstr>Manor House in Ivanka pri Dunaji</vt:lpstr>
      <vt:lpstr>Palace in Gödöllő </vt:lpstr>
      <vt:lpstr>Gödöllő</vt:lpstr>
      <vt:lpstr>Prezentácia programu PowerPoint</vt:lpstr>
      <vt:lpstr>Prezentácia programu PowerPoint</vt:lpstr>
      <vt:lpstr>Máriabesnyő  Basilica of Our Lady of Assumption </vt:lpstr>
      <vt:lpstr>Prezentácia programu PowerPoint</vt:lpstr>
      <vt:lpstr>Prezentácia programu PowerPoint</vt:lpstr>
      <vt:lpstr>Prezentácia programu PowerPoint</vt:lpstr>
      <vt:lpstr>References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Antal Grassalkovich</dc:title>
  <dc:creator>Ucitel</dc:creator>
  <cp:lastModifiedBy>Ucitel</cp:lastModifiedBy>
  <cp:revision>30</cp:revision>
  <dcterms:created xsi:type="dcterms:W3CDTF">2021-03-21T06:23:08Z</dcterms:created>
  <dcterms:modified xsi:type="dcterms:W3CDTF">2021-03-23T06:57:43Z</dcterms:modified>
</cp:coreProperties>
</file>