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4" r:id="rId8"/>
    <p:sldId id="260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3972-E3F3-402B-8A63-C60F40DBAC28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5B27-B19E-4C58-A4E6-6BDE341C85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278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3972-E3F3-402B-8A63-C60F40DBAC28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5B27-B19E-4C58-A4E6-6BDE341C85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640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3972-E3F3-402B-8A63-C60F40DBAC28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5B27-B19E-4C58-A4E6-6BDE341C85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293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3972-E3F3-402B-8A63-C60F40DBAC28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5B27-B19E-4C58-A4E6-6BDE341C85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510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3972-E3F3-402B-8A63-C60F40DBAC28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5B27-B19E-4C58-A4E6-6BDE341C85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809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3972-E3F3-402B-8A63-C60F40DBAC28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5B27-B19E-4C58-A4E6-6BDE341C85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024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3972-E3F3-402B-8A63-C60F40DBAC28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5B27-B19E-4C58-A4E6-6BDE341C85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035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3972-E3F3-402B-8A63-C60F40DBAC28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5B27-B19E-4C58-A4E6-6BDE341C85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872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3972-E3F3-402B-8A63-C60F40DBAC28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5B27-B19E-4C58-A4E6-6BDE341C85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377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3972-E3F3-402B-8A63-C60F40DBAC28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5B27-B19E-4C58-A4E6-6BDE341C85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581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3972-E3F3-402B-8A63-C60F40DBAC28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5B27-B19E-4C58-A4E6-6BDE341C85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241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63972-E3F3-402B-8A63-C60F40DBAC28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5B27-B19E-4C58-A4E6-6BDE341C85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03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80281" y="921452"/>
            <a:ext cx="4985018" cy="3268639"/>
          </a:xfrm>
        </p:spPr>
        <p:txBody>
          <a:bodyPr anchor="b">
            <a:normAutofit/>
          </a:bodyPr>
          <a:lstStyle/>
          <a:p>
            <a:pPr algn="l"/>
            <a:r>
              <a:rPr lang="sk-SK" sz="7200">
                <a:latin typeface="Brush Script Std" panose="03060802040607070404" pitchFamily="66" charset="0"/>
              </a:rPr>
              <a:t>Guide about my country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80281" y="4285129"/>
            <a:ext cx="4985017" cy="1420409"/>
          </a:xfrm>
        </p:spPr>
        <p:txBody>
          <a:bodyPr anchor="t">
            <a:normAutofit/>
          </a:bodyPr>
          <a:lstStyle/>
          <a:p>
            <a:pPr algn="l"/>
            <a:r>
              <a:rPr lang="sk-SK"/>
              <a:t>Júlia Safková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6D6FAA8-41A5-46EA-A8AB-E9D2754A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601" y="1073777"/>
            <a:ext cx="5623281" cy="468694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Slovakia</a:t>
            </a:r>
            <a:br>
              <a:rPr lang="en-US" sz="3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Main informations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Zástupný symbol textu 4"/>
          <p:cNvSpPr>
            <a:spLocks noGrp="1"/>
          </p:cNvSpPr>
          <p:nvPr>
            <p:ph type="body" sz="half" idx="2"/>
          </p:nvPr>
        </p:nvSpPr>
        <p:spPr>
          <a:xfrm>
            <a:off x="767290" y="3383121"/>
            <a:ext cx="3582072" cy="279325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Slovakia is</a:t>
            </a:r>
            <a:r>
              <a:rPr lang="sk-SK" sz="1900" dirty="0">
                <a:solidFill>
                  <a:schemeClr val="bg1"/>
                </a:solidFill>
              </a:rPr>
              <a:t> </a:t>
            </a:r>
            <a:r>
              <a:rPr lang="sk-SK" sz="1900" dirty="0" err="1">
                <a:solidFill>
                  <a:schemeClr val="bg1"/>
                </a:solidFill>
              </a:rPr>
              <a:t>situated</a:t>
            </a:r>
            <a:r>
              <a:rPr lang="en-US" sz="1900" dirty="0">
                <a:solidFill>
                  <a:schemeClr val="bg1"/>
                </a:solidFill>
              </a:rPr>
              <a:t> in middle in Europe.</a:t>
            </a:r>
            <a:r>
              <a:rPr lang="sk-SK" sz="1900" dirty="0">
                <a:solidFill>
                  <a:schemeClr val="bg1"/>
                </a:solidFill>
              </a:rPr>
              <a:t> </a:t>
            </a:r>
            <a:r>
              <a:rPr lang="sk-SK" sz="1900" dirty="0" err="1">
                <a:solidFill>
                  <a:schemeClr val="bg1"/>
                </a:solidFill>
              </a:rPr>
              <a:t>There</a:t>
            </a:r>
            <a:r>
              <a:rPr lang="sk-SK" sz="1900" dirty="0">
                <a:solidFill>
                  <a:schemeClr val="bg1"/>
                </a:solidFill>
              </a:rPr>
              <a:t> is „</a:t>
            </a:r>
            <a:r>
              <a:rPr lang="sk-SK" sz="1900" dirty="0" err="1">
                <a:solidFill>
                  <a:schemeClr val="bg1"/>
                </a:solidFill>
              </a:rPr>
              <a:t>heart</a:t>
            </a:r>
            <a:r>
              <a:rPr lang="sk-SK" sz="1900" dirty="0">
                <a:solidFill>
                  <a:schemeClr val="bg1"/>
                </a:solidFill>
              </a:rPr>
              <a:t> of </a:t>
            </a:r>
            <a:r>
              <a:rPr lang="sk-SK" sz="1900" dirty="0" err="1">
                <a:solidFill>
                  <a:schemeClr val="bg1"/>
                </a:solidFill>
              </a:rPr>
              <a:t>Europe</a:t>
            </a:r>
            <a:r>
              <a:rPr lang="sk-SK" sz="1900" dirty="0">
                <a:solidFill>
                  <a:schemeClr val="bg1"/>
                </a:solidFill>
              </a:rPr>
              <a:t>“.</a:t>
            </a:r>
            <a:endParaRPr lang="en-US" sz="19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Slovakia </a:t>
            </a:r>
            <a:r>
              <a:rPr lang="sk-SK" sz="1900" dirty="0">
                <a:solidFill>
                  <a:schemeClr val="bg1"/>
                </a:solidFill>
              </a:rPr>
              <a:t>has</a:t>
            </a:r>
            <a:r>
              <a:rPr lang="en-US" sz="1900" dirty="0">
                <a:solidFill>
                  <a:schemeClr val="bg1"/>
                </a:solidFill>
              </a:rPr>
              <a:t> 49 035 square kilometers in area.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In Slovakia we haven‘t got </a:t>
            </a:r>
            <a:r>
              <a:rPr lang="sk-SK" sz="1900" dirty="0" err="1">
                <a:solidFill>
                  <a:schemeClr val="bg1"/>
                </a:solidFill>
              </a:rPr>
              <a:t>any</a:t>
            </a:r>
            <a:r>
              <a:rPr lang="sk-SK" sz="1900" dirty="0">
                <a:solidFill>
                  <a:schemeClr val="bg1"/>
                </a:solidFill>
              </a:rPr>
              <a:t>    </a:t>
            </a:r>
            <a:r>
              <a:rPr lang="en-US" sz="1900" dirty="0">
                <a:solidFill>
                  <a:schemeClr val="bg1"/>
                </a:solidFill>
              </a:rPr>
              <a:t>sea.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chemeClr val="bg1"/>
                </a:solidFill>
              </a:rPr>
              <a:t>Slovak country</a:t>
            </a:r>
            <a:r>
              <a:rPr lang="en-US" sz="1900" dirty="0">
                <a:solidFill>
                  <a:schemeClr val="bg1"/>
                </a:solidFill>
              </a:rPr>
              <a:t> ha</a:t>
            </a:r>
            <a:r>
              <a:rPr lang="sk-SK" sz="1900" dirty="0">
                <a:solidFill>
                  <a:schemeClr val="bg1"/>
                </a:solidFill>
              </a:rPr>
              <a:t>s</a:t>
            </a:r>
            <a:r>
              <a:rPr lang="en-US" sz="1900" dirty="0">
                <a:solidFill>
                  <a:schemeClr val="bg1"/>
                </a:solidFill>
              </a:rPr>
              <a:t> got borders with Hungary, Poland, Czechia, Austria, Ukraine.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chemeClr val="bg1"/>
                </a:solidFill>
              </a:rPr>
              <a:t>C</a:t>
            </a:r>
            <a:r>
              <a:rPr lang="en-US" sz="1900" dirty="0" err="1">
                <a:solidFill>
                  <a:schemeClr val="bg1"/>
                </a:solidFill>
              </a:rPr>
              <a:t>apital</a:t>
            </a:r>
            <a:r>
              <a:rPr lang="en-US" sz="1900" dirty="0">
                <a:solidFill>
                  <a:schemeClr val="bg1"/>
                </a:solidFill>
              </a:rPr>
              <a:t> city</a:t>
            </a:r>
            <a:r>
              <a:rPr lang="sk-SK" sz="1900" dirty="0">
                <a:solidFill>
                  <a:schemeClr val="bg1"/>
                </a:solidFill>
              </a:rPr>
              <a:t> of Slovak </a:t>
            </a:r>
            <a:r>
              <a:rPr lang="sk-SK" sz="1900" dirty="0" err="1">
                <a:solidFill>
                  <a:schemeClr val="bg1"/>
                </a:solidFill>
              </a:rPr>
              <a:t>Republic</a:t>
            </a:r>
            <a:r>
              <a:rPr lang="en-US" sz="1900" dirty="0">
                <a:solidFill>
                  <a:schemeClr val="bg1"/>
                </a:solidFill>
              </a:rPr>
              <a:t> is Bratislava</a:t>
            </a:r>
          </a:p>
        </p:txBody>
      </p:sp>
      <p:pic>
        <p:nvPicPr>
          <p:cNvPr id="8" name="Zástupný symbol obrázka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52" y="1180337"/>
            <a:ext cx="6642532" cy="3919093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14469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Slovakia</a:t>
            </a:r>
            <a:b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Climate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Zástupný symbol textu 4"/>
          <p:cNvSpPr>
            <a:spLocks noGrp="1"/>
          </p:cNvSpPr>
          <p:nvPr>
            <p:ph type="body" sz="half" idx="2"/>
          </p:nvPr>
        </p:nvSpPr>
        <p:spPr>
          <a:xfrm>
            <a:off x="767290" y="3383121"/>
            <a:ext cx="3582072" cy="27932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Slovakia </a:t>
            </a:r>
            <a:r>
              <a:rPr lang="sk-SK" sz="2000" dirty="0">
                <a:solidFill>
                  <a:schemeClr val="bg1"/>
                </a:solidFill>
              </a:rPr>
              <a:t>has </a:t>
            </a:r>
            <a:r>
              <a:rPr lang="sk-SK" sz="2000" dirty="0" err="1">
                <a:solidFill>
                  <a:schemeClr val="bg1"/>
                </a:solidFill>
              </a:rPr>
              <a:t>got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warm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summers</a:t>
            </a:r>
            <a:r>
              <a:rPr lang="sk-SK" sz="2000" dirty="0">
                <a:solidFill>
                  <a:schemeClr val="bg1"/>
                </a:solidFill>
              </a:rPr>
              <a:t> and </a:t>
            </a:r>
            <a:r>
              <a:rPr lang="sk-SK" sz="2000" dirty="0" err="1">
                <a:solidFill>
                  <a:schemeClr val="bg1"/>
                </a:solidFill>
              </a:rPr>
              <a:t>cold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winters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 South is hotter than in North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most coldest places are in mountains.</a:t>
            </a:r>
            <a:endParaRPr lang="sk-SK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 err="1">
                <a:solidFill>
                  <a:schemeClr val="bg1"/>
                </a:solidFill>
              </a:rPr>
              <a:t>Temperature</a:t>
            </a:r>
            <a:r>
              <a:rPr lang="sk-SK" sz="2000" dirty="0">
                <a:solidFill>
                  <a:schemeClr val="bg1"/>
                </a:solidFill>
              </a:rPr>
              <a:t> is </a:t>
            </a:r>
            <a:r>
              <a:rPr lang="sk-SK" sz="2000" dirty="0" err="1">
                <a:solidFill>
                  <a:schemeClr val="bg1"/>
                </a:solidFill>
              </a:rPr>
              <a:t>usually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between</a:t>
            </a:r>
            <a:r>
              <a:rPr lang="sk-SK" sz="2000" dirty="0">
                <a:solidFill>
                  <a:schemeClr val="bg1"/>
                </a:solidFill>
              </a:rPr>
              <a:t> -20°C in </a:t>
            </a:r>
            <a:r>
              <a:rPr lang="sk-SK" sz="2000" dirty="0" err="1">
                <a:solidFill>
                  <a:schemeClr val="bg1"/>
                </a:solidFill>
              </a:rPr>
              <a:t>winter</a:t>
            </a:r>
            <a:r>
              <a:rPr lang="sk-SK" sz="2000" dirty="0">
                <a:solidFill>
                  <a:schemeClr val="bg1"/>
                </a:solidFill>
              </a:rPr>
              <a:t> and 40°C in </a:t>
            </a:r>
            <a:r>
              <a:rPr lang="sk-SK" sz="2000" dirty="0" err="1">
                <a:solidFill>
                  <a:schemeClr val="bg1"/>
                </a:solidFill>
              </a:rPr>
              <a:t>summer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Zástupný symbol obrázka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116652" y="1089002"/>
            <a:ext cx="6642532" cy="4101763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325599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Zástupný symbol obrázka 7">
            <a:extLst>
              <a:ext uri="{FF2B5EF4-FFF2-40B4-BE49-F238E27FC236}">
                <a16:creationId xmlns:a16="http://schemas.microsoft.com/office/drawing/2014/main" id="{F34FB1B6-259F-4A49-A59E-A6EC9CC97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308" y="305118"/>
            <a:ext cx="3310709" cy="2250777"/>
          </a:xfrm>
          <a:prstGeom prst="rect">
            <a:avLst/>
          </a:prstGeom>
        </p:spPr>
      </p:pic>
      <p:pic>
        <p:nvPicPr>
          <p:cNvPr id="28" name="Zástupný symbol obrázka 7">
            <a:extLst>
              <a:ext uri="{FF2B5EF4-FFF2-40B4-BE49-F238E27FC236}">
                <a16:creationId xmlns:a16="http://schemas.microsoft.com/office/drawing/2014/main" id="{57CFEE58-7CE1-4A3A-A566-6C743E73B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8310" y="305119"/>
            <a:ext cx="3810728" cy="2107156"/>
          </a:xfrm>
          <a:prstGeom prst="rect">
            <a:avLst/>
          </a:prstGeom>
        </p:spPr>
      </p:pic>
      <p:pic>
        <p:nvPicPr>
          <p:cNvPr id="31" name="Zástupný symbol obrázka 7">
            <a:extLst>
              <a:ext uri="{FF2B5EF4-FFF2-40B4-BE49-F238E27FC236}">
                <a16:creationId xmlns:a16="http://schemas.microsoft.com/office/drawing/2014/main" id="{4DAEC2C6-1F45-4FC3-B8A9-7ECA5E8B7A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8103" y="5195853"/>
            <a:ext cx="2190934" cy="1373267"/>
          </a:xfrm>
          <a:prstGeom prst="rect">
            <a:avLst/>
          </a:prstGeom>
        </p:spPr>
      </p:pic>
      <p:pic>
        <p:nvPicPr>
          <p:cNvPr id="29" name="Zástupný symbol obrázka 7">
            <a:extLst>
              <a:ext uri="{FF2B5EF4-FFF2-40B4-BE49-F238E27FC236}">
                <a16:creationId xmlns:a16="http://schemas.microsoft.com/office/drawing/2014/main" id="{0550FFC5-885A-4441-827D-70ABA000D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2558" y="2633573"/>
            <a:ext cx="4176479" cy="24710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4724" y="450119"/>
            <a:ext cx="3476625" cy="21834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Brush Script Std" panose="03060802040607070404" pitchFamily="66" charset="0"/>
              </a:rPr>
              <a:t>The most interesting places in Slovakia </a:t>
            </a:r>
          </a:p>
        </p:txBody>
      </p:sp>
      <p:pic>
        <p:nvPicPr>
          <p:cNvPr id="11" name="Zástupný symbol obrázka 7">
            <a:extLst>
              <a:ext uri="{FF2B5EF4-FFF2-40B4-BE49-F238E27FC236}">
                <a16:creationId xmlns:a16="http://schemas.microsoft.com/office/drawing/2014/main" id="{DBD69DD8-673E-4991-B0AD-EE7D5F7B05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4735" y="5166094"/>
            <a:ext cx="1721448" cy="1386787"/>
          </a:xfrm>
          <a:prstGeom prst="rect">
            <a:avLst/>
          </a:prstGeom>
        </p:spPr>
      </p:pic>
      <p:pic>
        <p:nvPicPr>
          <p:cNvPr id="12" name="Zástupný symbol obrázka 7">
            <a:extLst>
              <a:ext uri="{FF2B5EF4-FFF2-40B4-BE49-F238E27FC236}">
                <a16:creationId xmlns:a16="http://schemas.microsoft.com/office/drawing/2014/main" id="{2FAC61A3-CFDF-43D5-8113-C4A558FA3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308" y="2633573"/>
            <a:ext cx="2961311" cy="3948417"/>
          </a:xfrm>
          <a:prstGeom prst="rect">
            <a:avLst/>
          </a:prstGeom>
        </p:spPr>
      </p:pic>
      <p:sp>
        <p:nvSpPr>
          <p:cNvPr id="13" name="Zástupný symbol textu 4">
            <a:extLst>
              <a:ext uri="{FF2B5EF4-FFF2-40B4-BE49-F238E27FC236}">
                <a16:creationId xmlns:a16="http://schemas.microsoft.com/office/drawing/2014/main" id="{90D2C811-3948-4864-BCC2-D92CF5446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290" y="3383121"/>
            <a:ext cx="3582072" cy="2793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bg1"/>
                </a:solidFill>
              </a:rPr>
              <a:t>Bratislava </a:t>
            </a:r>
            <a:r>
              <a:rPr lang="sk-SK" sz="2000" dirty="0" err="1">
                <a:solidFill>
                  <a:schemeClr val="bg1"/>
                </a:solidFill>
              </a:rPr>
              <a:t>castle</a:t>
            </a:r>
            <a:r>
              <a:rPr lang="sk-SK" sz="2000" dirty="0">
                <a:solidFill>
                  <a:schemeClr val="bg1"/>
                </a:solidFill>
              </a:rPr>
              <a:t> and </a:t>
            </a:r>
            <a:r>
              <a:rPr lang="sk-SK" sz="2000" dirty="0" err="1">
                <a:solidFill>
                  <a:schemeClr val="bg1"/>
                </a:solidFill>
              </a:rPr>
              <a:t>town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sightseeing</a:t>
            </a:r>
            <a:r>
              <a:rPr lang="sk-SK" sz="2000" dirty="0">
                <a:solidFill>
                  <a:schemeClr val="bg1"/>
                </a:solidFill>
              </a:rPr>
              <a:t> and Devin </a:t>
            </a:r>
            <a:r>
              <a:rPr lang="sk-SK" sz="2000" dirty="0" err="1">
                <a:solidFill>
                  <a:schemeClr val="bg1"/>
                </a:solidFill>
              </a:rPr>
              <a:t>castle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 err="1">
                <a:solidFill>
                  <a:schemeClr val="bg1"/>
                </a:solidFill>
              </a:rPr>
              <a:t>Banska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Stiavnica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town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sightseeing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 err="1">
                <a:solidFill>
                  <a:schemeClr val="bg1"/>
                </a:solidFill>
              </a:rPr>
              <a:t>Wooden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churches</a:t>
            </a:r>
            <a:r>
              <a:rPr lang="sk-SK" sz="2000" dirty="0">
                <a:solidFill>
                  <a:schemeClr val="bg1"/>
                </a:solidFill>
              </a:rPr>
              <a:t> in </a:t>
            </a:r>
            <a:r>
              <a:rPr lang="sk-SK" sz="2000" dirty="0" err="1">
                <a:solidFill>
                  <a:schemeClr val="bg1"/>
                </a:solidFill>
              </a:rPr>
              <a:t>the</a:t>
            </a:r>
            <a:r>
              <a:rPr lang="sk-SK" sz="2000" dirty="0">
                <a:solidFill>
                  <a:schemeClr val="bg1"/>
                </a:solidFill>
              </a:rPr>
              <a:t> East of Slovakia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 err="1">
                <a:solidFill>
                  <a:schemeClr val="bg1"/>
                </a:solidFill>
              </a:rPr>
              <a:t>All</a:t>
            </a:r>
            <a:r>
              <a:rPr lang="sk-SK" sz="2000" dirty="0">
                <a:solidFill>
                  <a:schemeClr val="bg1"/>
                </a:solidFill>
              </a:rPr>
              <a:t> in list of </a:t>
            </a:r>
            <a:r>
              <a:rPr lang="sk-SK" sz="2000" dirty="0" err="1">
                <a:solidFill>
                  <a:schemeClr val="bg1"/>
                </a:solidFill>
              </a:rPr>
              <a:t>the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world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cultural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heritage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sites</a:t>
            </a:r>
            <a:r>
              <a:rPr lang="sk-SK" sz="2000" dirty="0">
                <a:solidFill>
                  <a:schemeClr val="bg1"/>
                </a:solidFill>
              </a:rPr>
              <a:t> of UNESCO </a:t>
            </a:r>
          </a:p>
        </p:txBody>
      </p:sp>
    </p:spTree>
    <p:extLst>
      <p:ext uri="{BB962C8B-B14F-4D97-AF65-F5344CB8AC3E}">
        <p14:creationId xmlns:p14="http://schemas.microsoft.com/office/powerpoint/2010/main" val="9797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Zástupný symbol obrázka 7">
            <a:extLst>
              <a:ext uri="{FF2B5EF4-FFF2-40B4-BE49-F238E27FC236}">
                <a16:creationId xmlns:a16="http://schemas.microsoft.com/office/drawing/2014/main" id="{906A935E-3D2F-4414-9DB3-C9D2912A6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2900" y="2441626"/>
            <a:ext cx="3387381" cy="1954820"/>
          </a:xfrm>
          <a:prstGeom prst="rect">
            <a:avLst/>
          </a:prstGeom>
        </p:spPr>
      </p:pic>
      <p:pic>
        <p:nvPicPr>
          <p:cNvPr id="28" name="Zástupný symbol obrázka 7">
            <a:extLst>
              <a:ext uri="{FF2B5EF4-FFF2-40B4-BE49-F238E27FC236}">
                <a16:creationId xmlns:a16="http://schemas.microsoft.com/office/drawing/2014/main" id="{57CFEE58-7CE1-4A3A-A566-6C743E73B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2901" y="4476922"/>
            <a:ext cx="3387380" cy="2084709"/>
          </a:xfrm>
          <a:prstGeom prst="rect">
            <a:avLst/>
          </a:prstGeom>
        </p:spPr>
      </p:pic>
      <p:pic>
        <p:nvPicPr>
          <p:cNvPr id="31" name="Zástupný symbol obrázka 7">
            <a:extLst>
              <a:ext uri="{FF2B5EF4-FFF2-40B4-BE49-F238E27FC236}">
                <a16:creationId xmlns:a16="http://schemas.microsoft.com/office/drawing/2014/main" id="{4DAEC2C6-1F45-4FC3-B8A9-7ECA5E8B7A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801" y="2423627"/>
            <a:ext cx="3113315" cy="1972819"/>
          </a:xfrm>
          <a:prstGeom prst="rect">
            <a:avLst/>
          </a:prstGeom>
        </p:spPr>
      </p:pic>
      <p:pic>
        <p:nvPicPr>
          <p:cNvPr id="29" name="Zástupný symbol obrázka 7">
            <a:extLst>
              <a:ext uri="{FF2B5EF4-FFF2-40B4-BE49-F238E27FC236}">
                <a16:creationId xmlns:a16="http://schemas.microsoft.com/office/drawing/2014/main" id="{0550FFC5-885A-4441-827D-70ABA000DE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2900" y="296369"/>
            <a:ext cx="6932215" cy="205098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1047" y="484334"/>
            <a:ext cx="3476625" cy="2452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Brush Script Std" panose="03060802040607070404" pitchFamily="66" charset="0"/>
              </a:rPr>
              <a:t>The most interesting places in Slovakia </a:t>
            </a:r>
          </a:p>
        </p:txBody>
      </p:sp>
      <p:sp>
        <p:nvSpPr>
          <p:cNvPr id="34" name="Zástupný symbol textu 4">
            <a:extLst>
              <a:ext uri="{FF2B5EF4-FFF2-40B4-BE49-F238E27FC236}">
                <a16:creationId xmlns:a16="http://schemas.microsoft.com/office/drawing/2014/main" id="{D4D48397-9D84-4143-8051-9F6184CEE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290" y="3383121"/>
            <a:ext cx="3582072" cy="2793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bg1"/>
                </a:solidFill>
              </a:rPr>
              <a:t>Folk </a:t>
            </a:r>
            <a:r>
              <a:rPr lang="sk-SK" sz="2000" dirty="0" err="1">
                <a:solidFill>
                  <a:schemeClr val="bg1"/>
                </a:solidFill>
              </a:rPr>
              <a:t>architecture</a:t>
            </a:r>
            <a:r>
              <a:rPr lang="sk-SK" sz="2000" dirty="0">
                <a:solidFill>
                  <a:schemeClr val="bg1"/>
                </a:solidFill>
              </a:rPr>
              <a:t> in </a:t>
            </a:r>
            <a:r>
              <a:rPr lang="sk-SK" sz="2000" dirty="0" err="1">
                <a:solidFill>
                  <a:schemeClr val="bg1"/>
                </a:solidFill>
              </a:rPr>
              <a:t>Vlkolinec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 err="1">
                <a:solidFill>
                  <a:schemeClr val="bg1"/>
                </a:solidFill>
              </a:rPr>
              <a:t>Historic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town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Levoca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bg1"/>
                </a:solidFill>
              </a:rPr>
              <a:t>Spis </a:t>
            </a:r>
            <a:r>
              <a:rPr lang="sk-SK" sz="2000" dirty="0" err="1">
                <a:solidFill>
                  <a:schemeClr val="bg1"/>
                </a:solidFill>
              </a:rPr>
              <a:t>castle</a:t>
            </a:r>
            <a:r>
              <a:rPr lang="sk-SK" sz="2000" dirty="0">
                <a:solidFill>
                  <a:schemeClr val="bg1"/>
                </a:solidFill>
              </a:rPr>
              <a:t> and </a:t>
            </a:r>
            <a:r>
              <a:rPr lang="sk-SK" sz="2000" dirty="0" err="1">
                <a:solidFill>
                  <a:schemeClr val="bg1"/>
                </a:solidFill>
              </a:rPr>
              <a:t>Spisska</a:t>
            </a:r>
            <a:r>
              <a:rPr lang="sk-SK" sz="2000" dirty="0">
                <a:solidFill>
                  <a:schemeClr val="bg1"/>
                </a:solidFill>
              </a:rPr>
              <a:t>  kapitula </a:t>
            </a:r>
            <a:r>
              <a:rPr lang="sk-SK" sz="2000" dirty="0" err="1">
                <a:solidFill>
                  <a:schemeClr val="bg1"/>
                </a:solidFill>
              </a:rPr>
              <a:t>town</a:t>
            </a:r>
            <a:endParaRPr lang="sk-SK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 err="1">
                <a:solidFill>
                  <a:schemeClr val="bg1"/>
                </a:solidFill>
              </a:rPr>
              <a:t>All</a:t>
            </a:r>
            <a:r>
              <a:rPr lang="sk-SK" sz="2000" dirty="0">
                <a:solidFill>
                  <a:schemeClr val="bg1"/>
                </a:solidFill>
              </a:rPr>
              <a:t> in UNESCO </a:t>
            </a:r>
            <a:r>
              <a:rPr lang="sk-SK" sz="2000" dirty="0" err="1">
                <a:solidFill>
                  <a:schemeClr val="bg1"/>
                </a:solidFill>
              </a:rPr>
              <a:t>sites</a:t>
            </a:r>
            <a:endParaRPr lang="sk-SK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bg1"/>
                </a:solidFill>
              </a:rPr>
              <a:t>Košice and </a:t>
            </a:r>
            <a:r>
              <a:rPr lang="sk-SK" sz="2000" dirty="0" err="1">
                <a:solidFill>
                  <a:schemeClr val="bg1"/>
                </a:solidFill>
              </a:rPr>
              <a:t>Gothic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Cathedral</a:t>
            </a:r>
            <a:r>
              <a:rPr lang="sk-SK" sz="2000" dirty="0">
                <a:solidFill>
                  <a:schemeClr val="bg1"/>
                </a:solidFill>
              </a:rPr>
              <a:t> of st. </a:t>
            </a:r>
            <a:r>
              <a:rPr lang="sk-SK" sz="2000" dirty="0" err="1">
                <a:solidFill>
                  <a:schemeClr val="bg1"/>
                </a:solidFill>
              </a:rPr>
              <a:t>Elisabeth</a:t>
            </a:r>
            <a:endParaRPr lang="sk-SK" sz="2000" dirty="0">
              <a:solidFill>
                <a:schemeClr val="bg1"/>
              </a:solidFill>
            </a:endParaRPr>
          </a:p>
        </p:txBody>
      </p:sp>
      <p:pic>
        <p:nvPicPr>
          <p:cNvPr id="35" name="Zástupný symbol obrázka 7">
            <a:extLst>
              <a:ext uri="{FF2B5EF4-FFF2-40B4-BE49-F238E27FC236}">
                <a16:creationId xmlns:a16="http://schemas.microsoft.com/office/drawing/2014/main" id="{4A89F19D-2220-4D01-BE90-C358D0550C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801" y="4476923"/>
            <a:ext cx="3125535" cy="208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2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Zástupný symbol obrázka 7">
            <a:extLst>
              <a:ext uri="{FF2B5EF4-FFF2-40B4-BE49-F238E27FC236}">
                <a16:creationId xmlns:a16="http://schemas.microsoft.com/office/drawing/2014/main" id="{F34FB1B6-259F-4A49-A59E-A6EC9CC97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686" y="4909315"/>
            <a:ext cx="2612896" cy="1741931"/>
          </a:xfrm>
          <a:prstGeom prst="rect">
            <a:avLst/>
          </a:prstGeom>
        </p:spPr>
      </p:pic>
      <p:pic>
        <p:nvPicPr>
          <p:cNvPr id="22" name="Zástupný symbol obrázka 7">
            <a:extLst>
              <a:ext uri="{FF2B5EF4-FFF2-40B4-BE49-F238E27FC236}">
                <a16:creationId xmlns:a16="http://schemas.microsoft.com/office/drawing/2014/main" id="{906A935E-3D2F-4414-9DB3-C9D2912A6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685" y="3177495"/>
            <a:ext cx="2597730" cy="1731820"/>
          </a:xfrm>
          <a:prstGeom prst="rect">
            <a:avLst/>
          </a:prstGeom>
        </p:spPr>
      </p:pic>
      <p:pic>
        <p:nvPicPr>
          <p:cNvPr id="28" name="Zástupný symbol obrázka 7">
            <a:extLst>
              <a:ext uri="{FF2B5EF4-FFF2-40B4-BE49-F238E27FC236}">
                <a16:creationId xmlns:a16="http://schemas.microsoft.com/office/drawing/2014/main" id="{57CFEE58-7CE1-4A3A-A566-6C743E73B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6415" y="4292261"/>
            <a:ext cx="4193753" cy="2358986"/>
          </a:xfrm>
          <a:prstGeom prst="rect">
            <a:avLst/>
          </a:prstGeom>
        </p:spPr>
      </p:pic>
      <p:pic>
        <p:nvPicPr>
          <p:cNvPr id="29" name="Zástupný symbol obrázka 7">
            <a:extLst>
              <a:ext uri="{FF2B5EF4-FFF2-40B4-BE49-F238E27FC236}">
                <a16:creationId xmlns:a16="http://schemas.microsoft.com/office/drawing/2014/main" id="{0550FFC5-885A-4441-827D-70ABA000DE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685" y="254292"/>
            <a:ext cx="6791483" cy="29271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16761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4800" dirty="0" err="1">
                <a:solidFill>
                  <a:srgbClr val="FFFFFF"/>
                </a:solidFill>
                <a:latin typeface="Brush Script Std" panose="03060802040607070404" pitchFamily="66" charset="0"/>
              </a:rPr>
              <a:t>HighTatra</a:t>
            </a:r>
            <a:r>
              <a:rPr lang="sk-SK" sz="4800" dirty="0">
                <a:solidFill>
                  <a:srgbClr val="FFFFFF"/>
                </a:solidFill>
                <a:latin typeface="Brush Script Std" panose="03060802040607070404" pitchFamily="66" charset="0"/>
              </a:rPr>
              <a:t> mountains</a:t>
            </a:r>
            <a:endParaRPr lang="en-US" sz="4800" kern="1200" dirty="0">
              <a:solidFill>
                <a:srgbClr val="FFFFFF"/>
              </a:solidFill>
              <a:latin typeface="Brush Script Std" panose="03060802040607070404" pitchFamily="66" charset="0"/>
            </a:endParaRPr>
          </a:p>
        </p:txBody>
      </p:sp>
      <p:sp>
        <p:nvSpPr>
          <p:cNvPr id="13" name="Zástupný symbol textu 4">
            <a:extLst>
              <a:ext uri="{FF2B5EF4-FFF2-40B4-BE49-F238E27FC236}">
                <a16:creationId xmlns:a16="http://schemas.microsoft.com/office/drawing/2014/main" id="{9AF1C803-0BEC-4C12-A984-FCC2924E1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290" y="3383121"/>
            <a:ext cx="3582072" cy="2793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 err="1">
                <a:solidFill>
                  <a:schemeClr val="bg1"/>
                </a:solidFill>
              </a:rPr>
              <a:t>Walking</a:t>
            </a:r>
            <a:r>
              <a:rPr lang="sk-SK" sz="2000" dirty="0">
                <a:solidFill>
                  <a:schemeClr val="bg1"/>
                </a:solidFill>
              </a:rPr>
              <a:t> in </a:t>
            </a:r>
            <a:r>
              <a:rPr lang="sk-SK" sz="2000" dirty="0" err="1">
                <a:solidFill>
                  <a:schemeClr val="bg1"/>
                </a:solidFill>
              </a:rPr>
              <a:t>the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High</a:t>
            </a:r>
            <a:r>
              <a:rPr lang="sk-SK" sz="2000" dirty="0">
                <a:solidFill>
                  <a:schemeClr val="bg1"/>
                </a:solidFill>
              </a:rPr>
              <a:t> Tatra mountains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 err="1">
                <a:solidFill>
                  <a:schemeClr val="bg1"/>
                </a:solidFill>
              </a:rPr>
              <a:t>Strbske</a:t>
            </a:r>
            <a:r>
              <a:rPr lang="sk-SK" sz="2000" dirty="0">
                <a:solidFill>
                  <a:schemeClr val="bg1"/>
                </a:solidFill>
              </a:rPr>
              <a:t> pleso (</a:t>
            </a:r>
            <a:r>
              <a:rPr lang="sk-SK" sz="2000" dirty="0" err="1">
                <a:solidFill>
                  <a:schemeClr val="bg1"/>
                </a:solidFill>
              </a:rPr>
              <a:t>glacial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lake</a:t>
            </a:r>
            <a:r>
              <a:rPr lang="sk-SK" sz="2000" dirty="0">
                <a:solidFill>
                  <a:schemeClr val="bg1"/>
                </a:solidFill>
              </a:rPr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 err="1">
                <a:solidFill>
                  <a:schemeClr val="bg1"/>
                </a:solidFill>
              </a:rPr>
              <a:t>There</a:t>
            </a:r>
            <a:r>
              <a:rPr lang="sk-SK" sz="2000" dirty="0">
                <a:solidFill>
                  <a:schemeClr val="bg1"/>
                </a:solidFill>
              </a:rPr>
              <a:t> are </a:t>
            </a:r>
            <a:r>
              <a:rPr lang="sk-SK" sz="2000" dirty="0" err="1">
                <a:solidFill>
                  <a:schemeClr val="bg1"/>
                </a:solidFill>
              </a:rPr>
              <a:t>about</a:t>
            </a:r>
            <a:r>
              <a:rPr lang="sk-SK" sz="2000" dirty="0">
                <a:solidFill>
                  <a:schemeClr val="bg1"/>
                </a:solidFill>
              </a:rPr>
              <a:t> 35 </a:t>
            </a:r>
            <a:r>
              <a:rPr lang="sk-SK" sz="2000" dirty="0" err="1">
                <a:solidFill>
                  <a:schemeClr val="bg1"/>
                </a:solidFill>
              </a:rPr>
              <a:t>valeys</a:t>
            </a:r>
            <a:r>
              <a:rPr lang="sk-SK" sz="2000" dirty="0">
                <a:solidFill>
                  <a:schemeClr val="bg1"/>
                </a:solidFill>
              </a:rPr>
              <a:t>, more than 110 Tatra </a:t>
            </a:r>
            <a:r>
              <a:rPr lang="sk-SK" sz="2000" dirty="0" err="1">
                <a:solidFill>
                  <a:schemeClr val="bg1"/>
                </a:solidFill>
              </a:rPr>
              <a:t>peaks</a:t>
            </a:r>
            <a:r>
              <a:rPr lang="sk-SK" sz="2000" dirty="0">
                <a:solidFill>
                  <a:schemeClr val="bg1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bg1"/>
                </a:solidFill>
              </a:rPr>
              <a:t>The </a:t>
            </a:r>
            <a:r>
              <a:rPr lang="sk-SK" sz="2000" dirty="0" err="1">
                <a:solidFill>
                  <a:schemeClr val="bg1"/>
                </a:solidFill>
              </a:rPr>
              <a:t>longest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river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Vah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springs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there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Zástupný symbol textu 4">
            <a:extLst>
              <a:ext uri="{FF2B5EF4-FFF2-40B4-BE49-F238E27FC236}">
                <a16:creationId xmlns:a16="http://schemas.microsoft.com/office/drawing/2014/main" id="{0237C08B-DAE0-409C-8E66-58ED9E5628F1}"/>
              </a:ext>
            </a:extLst>
          </p:cNvPr>
          <p:cNvSpPr txBox="1">
            <a:spLocks/>
          </p:cNvSpPr>
          <p:nvPr/>
        </p:nvSpPr>
        <p:spPr>
          <a:xfrm>
            <a:off x="7979626" y="3352450"/>
            <a:ext cx="4080542" cy="749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dirty="0" err="1">
                <a:latin typeface="Brush Script Std" panose="03060802040607070404" pitchFamily="66" charset="0"/>
              </a:rPr>
              <a:t>High</a:t>
            </a:r>
            <a:r>
              <a:rPr lang="sk-SK" sz="4000" dirty="0">
                <a:latin typeface="Brush Script Std" panose="03060802040607070404" pitchFamily="66" charset="0"/>
              </a:rPr>
              <a:t> Tatra mountains </a:t>
            </a:r>
            <a:endParaRPr lang="en-US" sz="40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Zástupný symbol obrázka 7">
            <a:extLst>
              <a:ext uri="{FF2B5EF4-FFF2-40B4-BE49-F238E27FC236}">
                <a16:creationId xmlns:a16="http://schemas.microsoft.com/office/drawing/2014/main" id="{F34FB1B6-259F-4A49-A59E-A6EC9CC97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9135" y="2566477"/>
            <a:ext cx="2230407" cy="1484615"/>
          </a:xfrm>
          <a:prstGeom prst="rect">
            <a:avLst/>
          </a:prstGeom>
        </p:spPr>
      </p:pic>
      <p:pic>
        <p:nvPicPr>
          <p:cNvPr id="22" name="Zástupný symbol obrázka 7">
            <a:extLst>
              <a:ext uri="{FF2B5EF4-FFF2-40B4-BE49-F238E27FC236}">
                <a16:creationId xmlns:a16="http://schemas.microsoft.com/office/drawing/2014/main" id="{906A935E-3D2F-4414-9DB3-C9D2912A6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8728" y="2566477"/>
            <a:ext cx="2082331" cy="3205801"/>
          </a:xfrm>
          <a:prstGeom prst="rect">
            <a:avLst/>
          </a:prstGeom>
        </p:spPr>
      </p:pic>
      <p:pic>
        <p:nvPicPr>
          <p:cNvPr id="28" name="Zástupný symbol obrázka 7">
            <a:extLst>
              <a:ext uri="{FF2B5EF4-FFF2-40B4-BE49-F238E27FC236}">
                <a16:creationId xmlns:a16="http://schemas.microsoft.com/office/drawing/2014/main" id="{57CFEE58-7CE1-4A3A-A566-6C743E73B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4758" y="514938"/>
            <a:ext cx="3427311" cy="1904192"/>
          </a:xfrm>
          <a:prstGeom prst="rect">
            <a:avLst/>
          </a:prstGeom>
        </p:spPr>
      </p:pic>
      <p:pic>
        <p:nvPicPr>
          <p:cNvPr id="31" name="Zástupný symbol obrázka 7">
            <a:extLst>
              <a:ext uri="{FF2B5EF4-FFF2-40B4-BE49-F238E27FC236}">
                <a16:creationId xmlns:a16="http://schemas.microsoft.com/office/drawing/2014/main" id="{4DAEC2C6-1F45-4FC3-B8A9-7ECA5E8B7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9135" y="4138831"/>
            <a:ext cx="3065736" cy="1716135"/>
          </a:xfrm>
          <a:prstGeom prst="rect">
            <a:avLst/>
          </a:prstGeom>
        </p:spPr>
      </p:pic>
      <p:pic>
        <p:nvPicPr>
          <p:cNvPr id="32" name="Zástupný symbol obrázka 7">
            <a:extLst>
              <a:ext uri="{FF2B5EF4-FFF2-40B4-BE49-F238E27FC236}">
                <a16:creationId xmlns:a16="http://schemas.microsoft.com/office/drawing/2014/main" id="{156E6B16-9AC1-486D-8CC5-932A5D499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7769" y="2546193"/>
            <a:ext cx="1994300" cy="1484614"/>
          </a:xfrm>
          <a:prstGeom prst="rect">
            <a:avLst/>
          </a:prstGeom>
        </p:spPr>
      </p:pic>
      <p:pic>
        <p:nvPicPr>
          <p:cNvPr id="29" name="Zástupný symbol obrázka 7">
            <a:extLst>
              <a:ext uri="{FF2B5EF4-FFF2-40B4-BE49-F238E27FC236}">
                <a16:creationId xmlns:a16="http://schemas.microsoft.com/office/drawing/2014/main" id="{0550FFC5-885A-4441-827D-70ABA000DE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8790" y="514938"/>
            <a:ext cx="2854526" cy="19041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2217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4800" dirty="0">
                <a:solidFill>
                  <a:srgbClr val="FFFFFF"/>
                </a:solidFill>
                <a:latin typeface="Brush Script Std" panose="03060802040607070404" pitchFamily="66" charset="0"/>
              </a:rPr>
              <a:t>National </a:t>
            </a:r>
            <a:r>
              <a:rPr lang="sk-SK" sz="4800" dirty="0" err="1">
                <a:solidFill>
                  <a:srgbClr val="FFFFFF"/>
                </a:solidFill>
                <a:latin typeface="Brush Script Std" panose="03060802040607070404" pitchFamily="66" charset="0"/>
              </a:rPr>
              <a:t>food</a:t>
            </a:r>
            <a:r>
              <a:rPr lang="sk-SK" sz="4800" dirty="0">
                <a:solidFill>
                  <a:srgbClr val="FFFFFF"/>
                </a:solidFill>
                <a:latin typeface="Brush Script Std" panose="03060802040607070404" pitchFamily="66" charset="0"/>
              </a:rPr>
              <a:t> in Slovakia</a:t>
            </a:r>
            <a:endParaRPr lang="en-US" sz="4800" kern="1200" dirty="0">
              <a:solidFill>
                <a:srgbClr val="FFFFFF"/>
              </a:solidFill>
              <a:latin typeface="Brush Script Std" panose="03060802040607070404" pitchFamily="66" charset="0"/>
            </a:endParaRPr>
          </a:p>
        </p:txBody>
      </p:sp>
      <p:pic>
        <p:nvPicPr>
          <p:cNvPr id="11" name="Zástupný symbol obrázka 7">
            <a:extLst>
              <a:ext uri="{FF2B5EF4-FFF2-40B4-BE49-F238E27FC236}">
                <a16:creationId xmlns:a16="http://schemas.microsoft.com/office/drawing/2014/main" id="{C2E4ACEA-BF17-4877-A9AA-0A6E5501B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7769" y="4138831"/>
            <a:ext cx="2049380" cy="1716135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E6C9677F-03FA-4561-B062-1DC9680C7CE4}"/>
              </a:ext>
            </a:extLst>
          </p:cNvPr>
          <p:cNvSpPr/>
          <p:nvPr/>
        </p:nvSpPr>
        <p:spPr>
          <a:xfrm>
            <a:off x="9519542" y="4138831"/>
            <a:ext cx="138227" cy="17161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Zástupný symbol textu 4">
            <a:extLst>
              <a:ext uri="{FF2B5EF4-FFF2-40B4-BE49-F238E27FC236}">
                <a16:creationId xmlns:a16="http://schemas.microsoft.com/office/drawing/2014/main" id="{ED386CAA-FB70-4161-84D5-0EE0D52FF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290" y="2960915"/>
            <a:ext cx="3582072" cy="32154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bg1"/>
                </a:solidFill>
              </a:rPr>
              <a:t>Bryndza </a:t>
            </a:r>
            <a:r>
              <a:rPr lang="sk-SK" sz="2000" dirty="0" err="1">
                <a:solidFill>
                  <a:schemeClr val="bg1"/>
                </a:solidFill>
              </a:rPr>
              <a:t>cheese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 err="1">
                <a:solidFill>
                  <a:schemeClr val="bg1"/>
                </a:solidFill>
              </a:rPr>
              <a:t>Dumplings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with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sheep‘s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cheese</a:t>
            </a:r>
            <a:endParaRPr lang="sk-SK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 err="1">
                <a:solidFill>
                  <a:schemeClr val="bg1"/>
                </a:solidFill>
              </a:rPr>
              <a:t>Funnel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cake</a:t>
            </a:r>
            <a:endParaRPr lang="sk-SK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 err="1">
                <a:solidFill>
                  <a:schemeClr val="bg1"/>
                </a:solidFill>
              </a:rPr>
              <a:t>Pierogis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stuffed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with</a:t>
            </a:r>
            <a:r>
              <a:rPr lang="sk-SK" sz="2000" dirty="0">
                <a:solidFill>
                  <a:schemeClr val="bg1"/>
                </a:solidFill>
              </a:rPr>
              <a:t> bryndza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bg1"/>
                </a:solidFill>
              </a:rPr>
              <a:t>Parenica and </a:t>
            </a:r>
            <a:r>
              <a:rPr lang="sk-SK" sz="2000" dirty="0" err="1">
                <a:solidFill>
                  <a:schemeClr val="bg1"/>
                </a:solidFill>
              </a:rPr>
              <a:t>ošriepok</a:t>
            </a:r>
            <a:r>
              <a:rPr lang="sk-SK" sz="2000" dirty="0">
                <a:solidFill>
                  <a:schemeClr val="bg1"/>
                </a:solidFill>
              </a:rPr>
              <a:t> (</a:t>
            </a:r>
            <a:r>
              <a:rPr lang="sk-SK" sz="2000" dirty="0" err="1">
                <a:solidFill>
                  <a:schemeClr val="bg1"/>
                </a:solidFill>
              </a:rPr>
              <a:t>traditional</a:t>
            </a:r>
            <a:r>
              <a:rPr lang="sk-SK" sz="2000" dirty="0">
                <a:solidFill>
                  <a:schemeClr val="bg1"/>
                </a:solidFill>
              </a:rPr>
              <a:t> Slovak </a:t>
            </a:r>
            <a:r>
              <a:rPr lang="sk-SK" sz="2000" dirty="0" err="1">
                <a:solidFill>
                  <a:schemeClr val="bg1"/>
                </a:solidFill>
              </a:rPr>
              <a:t>cheeses</a:t>
            </a:r>
            <a:r>
              <a:rPr lang="sk-SK" sz="2000" dirty="0">
                <a:solidFill>
                  <a:schemeClr val="bg1"/>
                </a:solidFill>
              </a:rPr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 err="1">
                <a:solidFill>
                  <a:schemeClr val="bg1"/>
                </a:solidFill>
              </a:rPr>
              <a:t>Golden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phasant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beer</a:t>
            </a:r>
            <a:endParaRPr lang="sk-SK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2000" dirty="0" err="1">
                <a:solidFill>
                  <a:schemeClr val="bg1"/>
                </a:solidFill>
              </a:rPr>
              <a:t>Bacon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80281" y="921452"/>
            <a:ext cx="4985018" cy="3268639"/>
          </a:xfrm>
        </p:spPr>
        <p:txBody>
          <a:bodyPr anchor="b">
            <a:normAutofit/>
          </a:bodyPr>
          <a:lstStyle/>
          <a:p>
            <a:pPr algn="l"/>
            <a:r>
              <a:rPr lang="sk-SK" sz="7200" dirty="0">
                <a:latin typeface="Brush Script Std" panose="03060802040607070404" pitchFamily="66" charset="0"/>
              </a:rPr>
              <a:t>Thanks for watching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80281" y="4285129"/>
            <a:ext cx="4985017" cy="1420409"/>
          </a:xfrm>
        </p:spPr>
        <p:txBody>
          <a:bodyPr anchor="t">
            <a:normAutofit/>
          </a:bodyPr>
          <a:lstStyle/>
          <a:p>
            <a:pPr algn="l"/>
            <a:r>
              <a:rPr lang="sk-SK"/>
              <a:t>Júlia Safková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6D6FAA8-41A5-46EA-A8AB-E9D2754A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601" y="1073777"/>
            <a:ext cx="5623281" cy="468694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9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6682</TotalTime>
  <Words>248</Words>
  <Application>Microsoft Office PowerPoint</Application>
  <PresentationFormat>Širokouhlá</PresentationFormat>
  <Paragraphs>40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Brush Script Std</vt:lpstr>
      <vt:lpstr>Calibri</vt:lpstr>
      <vt:lpstr>Calibri Light</vt:lpstr>
      <vt:lpstr>Motív Office</vt:lpstr>
      <vt:lpstr>Guide about my country</vt:lpstr>
      <vt:lpstr>Slovakia Main informations</vt:lpstr>
      <vt:lpstr>Slovakia Climate</vt:lpstr>
      <vt:lpstr>The most interesting places in Slovakia </vt:lpstr>
      <vt:lpstr>The most interesting places in Slovakia </vt:lpstr>
      <vt:lpstr>HighTatra mountains</vt:lpstr>
      <vt:lpstr>National food in Slovakia</vt:lpstr>
      <vt:lpstr>Thanks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about country</dc:title>
  <dc:creator>Dušan Svitek</dc:creator>
  <cp:lastModifiedBy>Jan Safka</cp:lastModifiedBy>
  <cp:revision>40</cp:revision>
  <dcterms:created xsi:type="dcterms:W3CDTF">2021-03-14T10:49:55Z</dcterms:created>
  <dcterms:modified xsi:type="dcterms:W3CDTF">2021-03-25T09:53:35Z</dcterms:modified>
</cp:coreProperties>
</file>