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58" r:id="rId7"/>
    <p:sldId id="261" r:id="rId8"/>
    <p:sldId id="260" r:id="rId9"/>
    <p:sldId id="27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22636474-58BB-4AA3-B7A0-378CC779FFAF}">
          <p14:sldIdLst>
            <p14:sldId id="256"/>
            <p14:sldId id="257"/>
            <p14:sldId id="271"/>
            <p14:sldId id="272"/>
            <p14:sldId id="273"/>
            <p14:sldId id="258"/>
            <p14:sldId id="261"/>
            <p14:sldId id="260"/>
            <p14:sldId id="270"/>
            <p14:sldId id="264"/>
            <p14:sldId id="265"/>
            <p14:sldId id="266"/>
            <p14:sldId id="267"/>
            <p14:sldId id="268"/>
            <p14:sldId id="269"/>
          </p14:sldIdLst>
        </p14:section>
        <p14:section name="Sekcja bez tytułu" id="{D10FBC54-418D-437A-B195-E237E8DFE6B7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14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gif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Przedszkole Miejskie Nr 1                IM. Krasnala  </a:t>
            </a:r>
            <a:r>
              <a:rPr lang="pl-PL" dirty="0" err="1">
                <a:solidFill>
                  <a:srgbClr val="FF0000"/>
                </a:solidFill>
              </a:rPr>
              <a:t>Hałabały</a:t>
            </a: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r>
              <a:rPr lang="pl-PL" dirty="0" smtClean="0">
                <a:solidFill>
                  <a:srgbClr val="FF0000"/>
                </a:solidFill>
              </a:rPr>
              <a:t>w </a:t>
            </a:r>
            <a:r>
              <a:rPr lang="pl-PL" dirty="0" err="1" smtClean="0">
                <a:solidFill>
                  <a:srgbClr val="FF0000"/>
                </a:solidFill>
              </a:rPr>
              <a:t>łobzie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                                                                          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793" y="2927987"/>
            <a:ext cx="2911618" cy="36053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738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>
                <a:solidFill>
                  <a:srgbClr val="FF0000"/>
                </a:solidFill>
              </a:rPr>
              <a:t>             dyrekcja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Mariola Kotowicz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Grażyna Tokarska</a:t>
            </a:r>
          </a:p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800350"/>
            <a:ext cx="4881563" cy="35554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24" y="2800350"/>
            <a:ext cx="5133975" cy="35554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074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21" y="1357313"/>
            <a:ext cx="5829300" cy="46199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60" y="1381105"/>
            <a:ext cx="5634245" cy="4596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4918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6" y="1471613"/>
            <a:ext cx="5648897" cy="504348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507" y="1471613"/>
            <a:ext cx="5485432" cy="5043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031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6" y="1613730"/>
            <a:ext cx="5772150" cy="501567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1648358"/>
            <a:ext cx="5557837" cy="4946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552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Nasze przedszkole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46" y="2065866"/>
            <a:ext cx="3909571" cy="423799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4" y="2065866"/>
            <a:ext cx="3454397" cy="423799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7" y="2065866"/>
            <a:ext cx="3560987" cy="42379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449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1614488"/>
            <a:ext cx="5372100" cy="451485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25" y="1614488"/>
            <a:ext cx="5172075" cy="4514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21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Sala doświadczania świata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618" y="1905793"/>
            <a:ext cx="4806409" cy="342900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9346" y="1905793"/>
            <a:ext cx="2252663" cy="34290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28" y="1905793"/>
            <a:ext cx="3984309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90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81391" y="857139"/>
            <a:ext cx="5264426" cy="1293028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FF0000"/>
                </a:solidFill>
              </a:rPr>
              <a:t>          </a:t>
            </a:r>
          </a:p>
        </p:txBody>
      </p:sp>
      <p:pic>
        <p:nvPicPr>
          <p:cNvPr id="7" name="Obraz 6" descr="File:Ladybird.jpg - Wikipedia, the free encyclopedi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07" y="877486"/>
            <a:ext cx="1600200" cy="129302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092974" y="133933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                                </a:t>
            </a:r>
            <a:endParaRPr lang="pl-PL" dirty="0"/>
          </a:p>
        </p:txBody>
      </p:sp>
      <p:pic>
        <p:nvPicPr>
          <p:cNvPr id="9" name="Obraz 8" descr="El sol siempre ha soñado con contar las estrella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613" y="485424"/>
            <a:ext cx="1678609" cy="1421854"/>
          </a:xfrm>
          <a:prstGeom prst="rect">
            <a:avLst/>
          </a:prstGeom>
        </p:spPr>
      </p:pic>
      <p:pic>
        <p:nvPicPr>
          <p:cNvPr id="12" name="Obraz 11" descr="Zołza z PeGeeRu: Podró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65" y="4566059"/>
            <a:ext cx="1890712" cy="1562099"/>
          </a:xfrm>
          <a:prstGeom prst="rect">
            <a:avLst/>
          </a:prstGeom>
        </p:spPr>
      </p:pic>
      <p:pic>
        <p:nvPicPr>
          <p:cNvPr id="13" name="Symbol zastępczy zawartości 12" descr="Liška | Školáci.com - pro rodiče a učitele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563681" y="2662796"/>
            <a:ext cx="1722260" cy="1568891"/>
          </a:xfrm>
          <a:prstGeom prst="rect">
            <a:avLst/>
          </a:prstGeom>
        </p:spPr>
      </p:pic>
      <p:pic>
        <p:nvPicPr>
          <p:cNvPr id="14" name="Obraz 13" descr="File:Bellis perennis, Daisy, Madeliefje.jpg - Wikipedia, the free ..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98" y="2602071"/>
            <a:ext cx="1828027" cy="1468615"/>
          </a:xfrm>
          <a:prstGeom prst="rect">
            <a:avLst/>
          </a:prstGeom>
        </p:spPr>
      </p:pic>
      <p:pic>
        <p:nvPicPr>
          <p:cNvPr id="15" name="Symbol zastępczy zawartości 4" descr="Wygląd typowej gumowej kaczuszki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293" y="308456"/>
            <a:ext cx="1833977" cy="1503764"/>
          </a:xfrm>
          <a:prstGeom prst="rect">
            <a:avLst/>
          </a:prstGeom>
        </p:spPr>
      </p:pic>
      <p:pic>
        <p:nvPicPr>
          <p:cNvPr id="16" name="Symbol zastępczy zawartości 7" descr="Czarna pszczoła Darmowe zdjęcie - Public Domain Pictur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2668" y="2369778"/>
            <a:ext cx="1714500" cy="1293654"/>
          </a:xfrm>
          <a:prstGeom prst="rect">
            <a:avLst/>
          </a:prstGeom>
        </p:spPr>
      </p:pic>
      <p:pic>
        <p:nvPicPr>
          <p:cNvPr id="17" name="Obraz 16" descr="File:Igel.JPG - Wikimedia Commons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2238" y="632179"/>
            <a:ext cx="1971675" cy="1518092"/>
          </a:xfrm>
          <a:prstGeom prst="rect">
            <a:avLst/>
          </a:prstGeom>
        </p:spPr>
      </p:pic>
      <p:pic>
        <p:nvPicPr>
          <p:cNvPr id="18" name="Symbol zastępczy zawartości 9" descr="Włącz Polskę- Polska-szkola.pl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555" y="2289708"/>
            <a:ext cx="1658056" cy="1638826"/>
          </a:xfrm>
          <a:prstGeom prst="rect">
            <a:avLst/>
          </a:prstGeom>
        </p:spPr>
      </p:pic>
      <p:pic>
        <p:nvPicPr>
          <p:cNvPr id="19" name="Symbol zastępczy zawartości 5" descr="Thyroid Kids Zone - Thyroid Mo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844" y="327378"/>
            <a:ext cx="1711841" cy="1436512"/>
          </a:xfrm>
          <a:prstGeom prst="rect">
            <a:avLst/>
          </a:prstGeom>
        </p:spPr>
      </p:pic>
      <p:pic>
        <p:nvPicPr>
          <p:cNvPr id="20" name="Symbol zastępczy zawartości 19" descr="File:Teddy Bear 90 flash.jpg - Wikipedia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6458844" y="249562"/>
            <a:ext cx="1830271" cy="1510771"/>
          </a:xfrm>
          <a:prstGeom prst="rect">
            <a:avLst/>
          </a:prstGeom>
        </p:spPr>
      </p:pic>
      <p:pic>
        <p:nvPicPr>
          <p:cNvPr id="21" name="Obraz 20" descr="File:Flame point Ragdoll.jpg - Wikimedia Common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6196" y="4287121"/>
            <a:ext cx="1616249" cy="1752435"/>
          </a:xfrm>
          <a:prstGeom prst="rect">
            <a:avLst/>
          </a:prstGeom>
        </p:spPr>
      </p:pic>
      <p:pic>
        <p:nvPicPr>
          <p:cNvPr id="22" name="Obraz 21" descr="File:Myosotis palustris a1.jpg - Wikimedia Common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5527" y="4430394"/>
            <a:ext cx="1760348" cy="1499118"/>
          </a:xfrm>
          <a:prstGeom prst="rect">
            <a:avLst/>
          </a:prstGeom>
        </p:spPr>
      </p:pic>
      <p:pic>
        <p:nvPicPr>
          <p:cNvPr id="23" name="Obraz 22" descr="Datos fisiológicos del conejo | MySocialPe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97049" y="4238198"/>
            <a:ext cx="2076061" cy="16573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162913" y="1850937"/>
            <a:ext cx="1834444" cy="188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Prostokąt 23"/>
          <p:cNvSpPr/>
          <p:nvPr/>
        </p:nvSpPr>
        <p:spPr>
          <a:xfrm>
            <a:off x="1242874" y="5859262"/>
            <a:ext cx="102448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dirty="0" smtClean="0">
                <a:ln/>
                <a:solidFill>
                  <a:schemeClr val="accent3"/>
                </a:solidFill>
              </a:rPr>
              <a:t>Grupy dziecięce</a:t>
            </a:r>
            <a:endParaRPr lang="pl-PL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3950563" y="3675355"/>
            <a:ext cx="44388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Biedronki to my</a:t>
            </a:r>
            <a:r>
              <a:rPr lang="pl-PL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sym typeface="Wingdings" pitchFamily="2" charset="2"/>
              </a:rPr>
              <a:t>:)</a:t>
            </a:r>
            <a:endParaRPr lang="pl-PL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233201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188</TotalTime>
  <Words>28</Words>
  <Application>Microsoft Office PowerPoint</Application>
  <PresentationFormat>Niestandardowy</PresentationFormat>
  <Paragraphs>11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Para</vt:lpstr>
      <vt:lpstr>Przedszkole Miejskie Nr 1                IM. Krasnala  Hałabały w łobzie </vt:lpstr>
      <vt:lpstr>             dyrekcja</vt:lpstr>
      <vt:lpstr>Slajd 3</vt:lpstr>
      <vt:lpstr>Slajd 4</vt:lpstr>
      <vt:lpstr>Slajd 5</vt:lpstr>
      <vt:lpstr>Nasze przedszkole</vt:lpstr>
      <vt:lpstr>Slajd 7</vt:lpstr>
      <vt:lpstr>Sala doświadczania świata </vt:lpstr>
      <vt:lpstr>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Krasnala Hałabały łobez </dc:title>
  <dc:creator>media</dc:creator>
  <cp:lastModifiedBy>Lenovo</cp:lastModifiedBy>
  <cp:revision>26</cp:revision>
  <dcterms:created xsi:type="dcterms:W3CDTF">2016-12-02T19:06:56Z</dcterms:created>
  <dcterms:modified xsi:type="dcterms:W3CDTF">2022-01-12T08:37:07Z</dcterms:modified>
</cp:coreProperties>
</file>