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7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00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E28D-D780-4C68-AE1F-D37F455234C2}" type="datetimeFigureOut">
              <a:rPr lang="sk-SK" smtClean="0"/>
              <a:t>13. 1. 2022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6AF9-3417-43DA-B9E3-205B1401CB0A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E28D-D780-4C68-AE1F-D37F455234C2}" type="datetimeFigureOut">
              <a:rPr lang="sk-SK" smtClean="0"/>
              <a:t>13. 1. 2022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6AF9-3417-43DA-B9E3-205B1401CB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E28D-D780-4C68-AE1F-D37F455234C2}" type="datetimeFigureOut">
              <a:rPr lang="sk-SK" smtClean="0"/>
              <a:t>13. 1. 2022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6AF9-3417-43DA-B9E3-205B1401CB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E28D-D780-4C68-AE1F-D37F455234C2}" type="datetimeFigureOut">
              <a:rPr lang="sk-SK" smtClean="0"/>
              <a:t>13. 1. 2022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6AF9-3417-43DA-B9E3-205B1401CB0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E28D-D780-4C68-AE1F-D37F455234C2}" type="datetimeFigureOut">
              <a:rPr lang="sk-SK" smtClean="0"/>
              <a:t>13. 1. 2022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6AF9-3417-43DA-B9E3-205B1401CB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E28D-D780-4C68-AE1F-D37F455234C2}" type="datetimeFigureOut">
              <a:rPr lang="sk-SK" smtClean="0"/>
              <a:t>13. 1. 2022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6AF9-3417-43DA-B9E3-205B1401CB0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E28D-D780-4C68-AE1F-D37F455234C2}" type="datetimeFigureOut">
              <a:rPr lang="sk-SK" smtClean="0"/>
              <a:t>13. 1. 2022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6AF9-3417-43DA-B9E3-205B1401CB0A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E28D-D780-4C68-AE1F-D37F455234C2}" type="datetimeFigureOut">
              <a:rPr lang="sk-SK" smtClean="0"/>
              <a:t>13. 1. 2022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6AF9-3417-43DA-B9E3-205B1401CB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E28D-D780-4C68-AE1F-D37F455234C2}" type="datetimeFigureOut">
              <a:rPr lang="sk-SK" smtClean="0"/>
              <a:t>13. 1. 2022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6AF9-3417-43DA-B9E3-205B1401CB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E28D-D780-4C68-AE1F-D37F455234C2}" type="datetimeFigureOut">
              <a:rPr lang="sk-SK" smtClean="0"/>
              <a:t>13. 1. 2022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6AF9-3417-43DA-B9E3-205B1401CB0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E28D-D780-4C68-AE1F-D37F455234C2}" type="datetimeFigureOut">
              <a:rPr lang="sk-SK" smtClean="0"/>
              <a:t>13. 1. 2022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6AF9-3417-43DA-B9E3-205B1401CB0A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25E28D-D780-4C68-AE1F-D37F455234C2}" type="datetimeFigureOut">
              <a:rPr lang="sk-SK" smtClean="0"/>
              <a:t>13. 1. 2022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466AF9-3417-43DA-B9E3-205B1401CB0A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Radi sa Vám predstavíme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82880" indent="0">
              <a:buNone/>
            </a:pPr>
            <a:r>
              <a:rPr lang="sk-SK" dirty="0" err="1" smtClean="0"/>
              <a:t>Ahojte</a:t>
            </a:r>
            <a:r>
              <a:rPr lang="sk-SK" dirty="0" smtClean="0"/>
              <a:t> BIEDRONKI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0112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512511" cy="1143000"/>
          </a:xfrm>
        </p:spPr>
        <p:txBody>
          <a:bodyPr/>
          <a:lstStyle/>
          <a:p>
            <a:r>
              <a:rPr lang="sk-SK" dirty="0" smtClean="0"/>
              <a:t>Erb mesta Tvrdošín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2636912"/>
            <a:ext cx="6400800" cy="3474720"/>
          </a:xfrm>
        </p:spPr>
        <p:txBody>
          <a:bodyPr/>
          <a:lstStyle/>
          <a:p>
            <a:r>
              <a:rPr lang="sk-SK" dirty="0" smtClean="0"/>
              <a:t>Zlatá líška kráča po trojvrší. </a:t>
            </a:r>
          </a:p>
          <a:p>
            <a:r>
              <a:rPr lang="sk-SK" dirty="0" smtClean="0"/>
              <a:t>Koruna - znak kráľovského  mesta</a:t>
            </a:r>
            <a:endParaRPr lang="sk-SK" dirty="0"/>
          </a:p>
        </p:txBody>
      </p:sp>
      <p:pic>
        <p:nvPicPr>
          <p:cNvPr id="4" name="Picture 2" descr="Mesto Tvrdošín - Hom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1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372168"/>
            <a:ext cx="8136903" cy="1143000"/>
          </a:xfrm>
        </p:spPr>
        <p:txBody>
          <a:bodyPr/>
          <a:lstStyle/>
          <a:p>
            <a:r>
              <a:rPr lang="sk-SK" dirty="0" smtClean="0"/>
              <a:t>Naša cirkevná základná škola Štefana </a:t>
            </a:r>
            <a:r>
              <a:rPr lang="sk-SK" dirty="0" err="1" smtClean="0"/>
              <a:t>Šmálika</a:t>
            </a:r>
            <a:r>
              <a:rPr lang="sk-SK" dirty="0" smtClean="0"/>
              <a:t> v Tvrdošíne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Úvodná strá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1728192" cy="17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Naša trieda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44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žívateľ\Desktop\etwinning\20211111_131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3600400" cy="269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žívateľ\Desktop\etwinning\20211118_131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68" y="22575"/>
            <a:ext cx="3251262" cy="433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1489" y="5373216"/>
            <a:ext cx="6512511" cy="1143000"/>
          </a:xfrm>
        </p:spPr>
        <p:txBody>
          <a:bodyPr/>
          <a:lstStyle/>
          <a:p>
            <a:r>
              <a:rPr lang="sk-SK" dirty="0" smtClean="0"/>
              <a:t>MY – hráme sa, kreslíme, čítame,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218" name="Picture 2" descr="C:\Users\Užívateľ\Desktop\etwinning\20211012_121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21194"/>
            <a:ext cx="365047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žívateľ\Desktop\etwinning\20211111_1316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8" y="3217073"/>
            <a:ext cx="2730695" cy="364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5229200"/>
            <a:ext cx="6512511" cy="1143000"/>
          </a:xfrm>
        </p:spPr>
        <p:txBody>
          <a:bodyPr/>
          <a:lstStyle/>
          <a:p>
            <a:r>
              <a:rPr lang="sk-SK" dirty="0" smtClean="0"/>
              <a:t>To sme my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31838"/>
            <a:ext cx="5420418" cy="4065314"/>
          </a:xfrm>
        </p:spPr>
      </p:pic>
    </p:spTree>
    <p:extLst>
      <p:ext uri="{BB962C8B-B14F-4D97-AF65-F5344CB8AC3E}">
        <p14:creationId xmlns:p14="http://schemas.microsoft.com/office/powerpoint/2010/main" val="909664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2057" y="5013176"/>
            <a:ext cx="6512511" cy="1143000"/>
          </a:xfrm>
        </p:spPr>
        <p:txBody>
          <a:bodyPr/>
          <a:lstStyle/>
          <a:p>
            <a:r>
              <a:rPr lang="sk-SK" dirty="0" smtClean="0"/>
              <a:t>Žijeme na</a:t>
            </a:r>
            <a:r>
              <a:rPr lang="sk-SK" dirty="0" smtClean="0"/>
              <a:t> Slovensku</a:t>
            </a:r>
            <a:r>
              <a:rPr lang="sk-SK" dirty="0" smtClean="0"/>
              <a:t>			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t="12778" r="26875" b="12778"/>
          <a:stretch/>
        </p:blipFill>
        <p:spPr bwMode="auto">
          <a:xfrm>
            <a:off x="395536" y="294588"/>
            <a:ext cx="457277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ípka doľava 5"/>
          <p:cNvSpPr/>
          <p:nvPr/>
        </p:nvSpPr>
        <p:spPr>
          <a:xfrm>
            <a:off x="3347864" y="2780928"/>
            <a:ext cx="3024336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71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04664" y="3748281"/>
            <a:ext cx="6512511" cy="1143000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k-SK" dirty="0" smtClean="0"/>
              <a:t>Slovensko h</a:t>
            </a:r>
            <a:r>
              <a:rPr lang="sk-SK" dirty="0" smtClean="0"/>
              <a:t>raničí </a:t>
            </a:r>
            <a:r>
              <a:rPr lang="sk-SK" dirty="0" smtClean="0"/>
              <a:t>s krajinami:</a:t>
            </a:r>
          </a:p>
          <a:p>
            <a:r>
              <a:rPr lang="sk-SK" dirty="0" smtClean="0"/>
              <a:t>Poľsko</a:t>
            </a:r>
          </a:p>
          <a:p>
            <a:r>
              <a:rPr lang="sk-SK" dirty="0" smtClean="0"/>
              <a:t>Česká republika</a:t>
            </a:r>
          </a:p>
          <a:p>
            <a:r>
              <a:rPr lang="sk-SK" dirty="0" smtClean="0"/>
              <a:t>Rakúsko</a:t>
            </a:r>
          </a:p>
          <a:p>
            <a:r>
              <a:rPr lang="sk-SK" dirty="0" smtClean="0"/>
              <a:t>Maďarsko</a:t>
            </a:r>
          </a:p>
          <a:p>
            <a:r>
              <a:rPr lang="sk-SK" dirty="0" smtClean="0"/>
              <a:t>Ukrajina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1" t="35594" r="28139" b="18305"/>
          <a:stretch/>
        </p:blipFill>
        <p:spPr bwMode="auto">
          <a:xfrm>
            <a:off x="5940152" y="404664"/>
            <a:ext cx="2853145" cy="272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244767" cy="1143000"/>
          </a:xfrm>
        </p:spPr>
        <p:txBody>
          <a:bodyPr/>
          <a:lstStyle/>
          <a:p>
            <a:r>
              <a:rPr lang="sk-SK" dirty="0" smtClean="0"/>
              <a:t>Štátna vlajka Slovenska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67544" y="3185211"/>
            <a:ext cx="8208912" cy="3474720"/>
          </a:xfrm>
        </p:spPr>
        <p:txBody>
          <a:bodyPr/>
          <a:lstStyle/>
          <a:p>
            <a:r>
              <a:rPr lang="sk-SK" b="1" dirty="0" smtClean="0"/>
              <a:t>Trikolóra: </a:t>
            </a:r>
            <a:r>
              <a:rPr lang="sk-SK" dirty="0" smtClean="0"/>
              <a:t>biela – symbol mieru, čistoty, nepoškvrnenosť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modrá – stálosť, vieru, vernosť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červená – symbol energie, sily</a:t>
            </a:r>
          </a:p>
          <a:p>
            <a:pPr marL="45720" indent="0">
              <a:buNone/>
            </a:pPr>
            <a:r>
              <a:rPr lang="sk-SK" b="1" dirty="0" smtClean="0"/>
              <a:t>Štátny znak: </a:t>
            </a:r>
            <a:r>
              <a:rPr lang="sk-SK" dirty="0" smtClean="0"/>
              <a:t>	dvojkríž – kríž vzkriesenia a víťazstva</a:t>
            </a:r>
          </a:p>
          <a:p>
            <a:pPr marL="45720" indent="0">
              <a:buNone/>
            </a:pPr>
            <a:r>
              <a:rPr lang="sk-SK" dirty="0"/>
              <a:t>	</a:t>
            </a:r>
            <a:r>
              <a:rPr lang="sk-SK" dirty="0" smtClean="0"/>
              <a:t>	trojvršie – tri karpatské pohoria – Tatra, Matra, Fatra</a:t>
            </a:r>
          </a:p>
          <a:p>
            <a:pPr marL="45720" indent="0">
              <a:buNone/>
            </a:pPr>
            <a:endParaRPr lang="sk-SK" dirty="0" smtClean="0"/>
          </a:p>
        </p:txBody>
      </p:sp>
      <p:pic>
        <p:nvPicPr>
          <p:cNvPr id="4" name="Picture 2" descr="Štátne vlajky, s karabínou, 150 x 100 c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9" b="16189"/>
          <a:stretch/>
        </p:blipFill>
        <p:spPr bwMode="auto">
          <a:xfrm>
            <a:off x="5148064" y="332656"/>
            <a:ext cx="3693581" cy="249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Hlavné mesto je Bratislava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Magnetická mapa Slovenska, geografická, farebn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568"/>
            <a:ext cx="7948909" cy="441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ípka nahor 4"/>
          <p:cNvSpPr/>
          <p:nvPr/>
        </p:nvSpPr>
        <p:spPr>
          <a:xfrm>
            <a:off x="138681" y="3481082"/>
            <a:ext cx="1728192" cy="25649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4378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AutoShape 4" descr="4-Star Hotel Bratislava: Crowne Plaza Bratisl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4-Star Hotel Bratislava: Crowne Plaza Bratislav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6" name="Picture 8" descr="Nádherná Bratislava: Pozrite si unikátne video, ktoré vám vyrazí dy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67" y="312738"/>
            <a:ext cx="4226468" cy="23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stle, Dunaj, UFO, 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848481"/>
            <a:ext cx="6792287" cy="38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visitbratislava.com/wp-content/uploads/2019/06/slavin-800x5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2" b="6697"/>
          <a:stretch/>
        </p:blipFill>
        <p:spPr bwMode="auto">
          <a:xfrm>
            <a:off x="155575" y="280618"/>
            <a:ext cx="4136876" cy="23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Na severe Slovenska pri hranici s Poľskom leží malé okresné mesto TVRDOŠÍN</a:t>
            </a:r>
          </a:p>
          <a:p>
            <a:r>
              <a:rPr lang="sk-SK" dirty="0" smtClean="0"/>
              <a:t>Má 10 tisíc obyvateľov</a:t>
            </a:r>
            <a:endParaRPr lang="sk-SK" dirty="0"/>
          </a:p>
        </p:txBody>
      </p:sp>
      <p:pic>
        <p:nvPicPr>
          <p:cNvPr id="3074" name="Picture 2" descr="Magnetická mapa Slovenska, politická, béž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5308203" cy="313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ípka doprava 5"/>
          <p:cNvSpPr/>
          <p:nvPr/>
        </p:nvSpPr>
        <p:spPr>
          <a:xfrm>
            <a:off x="3576722" y="4077072"/>
            <a:ext cx="26642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102" name="Picture 6" descr="Slovensko mestá, kraje, regióny: TVRDOŠ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1148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vrdošín - Fotografia - Fotogaléria | ePhoto.sk - foto, fotografie,  fotoapará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14362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Mesto Tvrdoší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5" t="30742" r="34271" b="26396"/>
          <a:stretch/>
        </p:blipFill>
        <p:spPr bwMode="auto">
          <a:xfrm>
            <a:off x="307975" y="3488800"/>
            <a:ext cx="4024064" cy="309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7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</TotalTime>
  <Words>107</Words>
  <Application>Microsoft Office PowerPoint</Application>
  <PresentationFormat>Prezentácia na obrazovke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Aerodynamika</vt:lpstr>
      <vt:lpstr>Ahojte BIEDRONKI</vt:lpstr>
      <vt:lpstr>To sme my</vt:lpstr>
      <vt:lpstr>Žijeme na Slovensku   </vt:lpstr>
      <vt:lpstr>Prezentácia programu PowerPoint</vt:lpstr>
      <vt:lpstr>Štátna vlajka Slovenska</vt:lpstr>
      <vt:lpstr>Hlavné mesto je Bratislava</vt:lpstr>
      <vt:lpstr>Prezentácia programu PowerPoint</vt:lpstr>
      <vt:lpstr>Prezentácia programu PowerPoint</vt:lpstr>
      <vt:lpstr>Prezentácia programu PowerPoint</vt:lpstr>
      <vt:lpstr>Erb mesta Tvrdošín</vt:lpstr>
      <vt:lpstr>Naša cirkevná základná škola Štefana Šmálika v Tvrdošíne</vt:lpstr>
      <vt:lpstr>Naša trieda</vt:lpstr>
      <vt:lpstr>MY – hráme sa, kreslíme, čítame,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ZÁKLADNÁ ŠKOLA ŠTEFANA ŠMÁLIKA TVRDOŠÍN</dc:title>
  <dc:creator>Užívateľ</dc:creator>
  <cp:lastModifiedBy>Užívateľ</cp:lastModifiedBy>
  <cp:revision>12</cp:revision>
  <dcterms:created xsi:type="dcterms:W3CDTF">2022-01-12T20:53:53Z</dcterms:created>
  <dcterms:modified xsi:type="dcterms:W3CDTF">2022-01-13T08:25:46Z</dcterms:modified>
</cp:coreProperties>
</file>