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2" r:id="rId5"/>
    <p:sldId id="258" r:id="rId6"/>
    <p:sldId id="263" r:id="rId7"/>
    <p:sldId id="264" r:id="rId8"/>
    <p:sldId id="261" r:id="rId9"/>
    <p:sldId id="260" r:id="rId10"/>
    <p:sldId id="265" r:id="rId11"/>
    <p:sldId id="266" r:id="rId12"/>
    <p:sldId id="267" r:id="rId13"/>
    <p:sldId id="270" r:id="rId14"/>
    <p:sldId id="269" r:id="rId15"/>
    <p:sldId id="272" r:id="rId16"/>
    <p:sldId id="273" r:id="rId17"/>
    <p:sldId id="271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37" autoAdjust="0"/>
    <p:restoredTop sz="94660"/>
  </p:normalViewPr>
  <p:slideViewPr>
    <p:cSldViewPr>
      <p:cViewPr varScale="1">
        <p:scale>
          <a:sx n="83" d="100"/>
          <a:sy n="83" d="100"/>
        </p:scale>
        <p:origin x="-14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7B3AD-31BF-4FA4-950D-7CDFC4D02022}" type="datetimeFigureOut">
              <a:rPr lang="pl-PL" smtClean="0"/>
              <a:t>11.01.2022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F8843-29D1-4DF8-92DB-E85EE21C1F5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F8843-29D1-4DF8-92DB-E85EE21C1F5F}" type="slidenum">
              <a:rPr lang="pl-PL" smtClean="0"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0A2B6-25A9-49BE-8A14-BD11C815D554}" type="datetimeFigureOut">
              <a:rPr lang="pl-PL" smtClean="0"/>
              <a:pPr/>
              <a:t>11.01.2022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1124A-1A6D-459E-B4A9-BFCE7412A0E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476673"/>
            <a:ext cx="8136904" cy="1080119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pl-PL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WITAMY</a:t>
            </a:r>
            <a:endParaRPr lang="pl-PL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4282" y="4869160"/>
            <a:ext cx="8643998" cy="1512168"/>
          </a:xfrm>
        </p:spPr>
        <p:txBody>
          <a:bodyPr>
            <a:prstTxWarp prst="textCurveUp">
              <a:avLst/>
            </a:prstTxWarp>
            <a:normAutofit/>
          </a:bodyPr>
          <a:lstStyle/>
          <a:p>
            <a:r>
              <a:rPr lang="pl-PL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PRZYJACIÓŁ </a:t>
            </a:r>
            <a:r>
              <a:rPr lang="pl-PL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ZE SŁOWACJI</a:t>
            </a:r>
            <a:endParaRPr lang="pl-PL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Obraz 4" descr="kras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628800"/>
            <a:ext cx="2695127" cy="3713758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eresa\Desktop\ZDJ DO PREZENTACJI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564904"/>
            <a:ext cx="5832647" cy="3877997"/>
          </a:xfrm>
          <a:prstGeom prst="rect">
            <a:avLst/>
          </a:prstGeom>
          <a:noFill/>
        </p:spPr>
      </p:pic>
      <p:pic>
        <p:nvPicPr>
          <p:cNvPr id="4" name="Picture 1" descr="C:\Users\Teresa\Desktop\ZDJ DO PREZENTACJI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4680520" cy="3120347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Picture 2" descr="C:\Users\Teresa\Desktop\ZDJ DO PREZENTACJI\PRZEDSZKOLE\DSC_1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208912" cy="5458053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560840" cy="864096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pl-PL" dirty="0" smtClean="0"/>
              <a:t>BAWIMY SIĘ I UCZYMY</a:t>
            </a:r>
            <a:endParaRPr lang="pl-PL" dirty="0"/>
          </a:p>
        </p:txBody>
      </p:sp>
      <p:pic>
        <p:nvPicPr>
          <p:cNvPr id="23554" name="Picture 2" descr="C:\Users\Teresa\Desktop\ZDJ DO PREZENTACJI\D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706692" cy="5030019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eresa\Desktop\ZDJ DO PREZENTACJI\DZ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82256"/>
            <a:ext cx="6192688" cy="464451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056784" cy="792088"/>
          </a:xfrm>
        </p:spPr>
        <p:txBody>
          <a:bodyPr>
            <a:prstTxWarp prst="textCurveUp">
              <a:avLst/>
            </a:prstTxWarp>
          </a:bodyPr>
          <a:lstStyle/>
          <a:p>
            <a:r>
              <a:rPr lang="pl-PL" dirty="0" smtClean="0"/>
              <a:t>ODPOCZYWAMY</a:t>
            </a:r>
            <a:endParaRPr lang="pl-PL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</a:bodyPr>
          <a:lstStyle/>
          <a:p>
            <a:r>
              <a:rPr lang="pl-PL" dirty="0" smtClean="0"/>
              <a:t>MIŁO RAZEM CZAS SPĘDZAMY</a:t>
            </a:r>
            <a:endParaRPr lang="pl-PL" dirty="0"/>
          </a:p>
        </p:txBody>
      </p:sp>
      <p:pic>
        <p:nvPicPr>
          <p:cNvPr id="25602" name="Picture 2" descr="C:\Users\Teresa\Desktop\ZDJ DO PREZENTACJI\DZ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>
            <a:prstTxWarp prst="textChevronInverted">
              <a:avLst/>
            </a:prstTxWarp>
            <a:normAutofit fontScale="90000"/>
          </a:bodyPr>
          <a:lstStyle/>
          <a:p>
            <a:r>
              <a:rPr lang="pl-PL" sz="3600" dirty="0" smtClean="0">
                <a:latin typeface="+mn-lt"/>
                <a:ea typeface="BatangChe" pitchFamily="49" charset="-127"/>
                <a:cs typeface="Arial Unicode MS" pitchFamily="34" charset="-128"/>
              </a:rPr>
              <a:t>TAK SIĘ BAWILIŚMY  PODCZAS OGÓLNOPOLSKIEGO DNIA PRZEDSZKOLAKA</a:t>
            </a:r>
            <a:endParaRPr lang="pl-PL" sz="3600" dirty="0">
              <a:latin typeface="+mn-lt"/>
              <a:ea typeface="BatangChe" pitchFamily="49" charset="-127"/>
              <a:cs typeface="Arial Unicode MS" pitchFamily="34" charset="-128"/>
            </a:endParaRPr>
          </a:p>
        </p:txBody>
      </p:sp>
      <p:pic>
        <p:nvPicPr>
          <p:cNvPr id="1026" name="Picture 2" descr="C:\Users\Teresa\Desktop\ZDJ DO PREZENTACJI\DSC08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5112568" cy="2878112"/>
          </a:xfrm>
          <a:prstGeom prst="rect">
            <a:avLst/>
          </a:prstGeom>
          <a:noFill/>
        </p:spPr>
      </p:pic>
      <p:pic>
        <p:nvPicPr>
          <p:cNvPr id="28674" name="Picture 2" descr="C:\Users\Teresa\Desktop\ZDJ DO PREZENTACJI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501007"/>
            <a:ext cx="4752528" cy="3168353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634082"/>
          </a:xfrm>
        </p:spPr>
        <p:txBody>
          <a:bodyPr>
            <a:prstTxWarp prst="textChevronInverted">
              <a:avLst>
                <a:gd name="adj" fmla="val 59470"/>
              </a:avLst>
            </a:prstTxWarp>
            <a:normAutofit fontScale="90000"/>
          </a:bodyPr>
          <a:lstStyle/>
          <a:p>
            <a:r>
              <a:rPr lang="pl-PL" dirty="0" smtClean="0"/>
              <a:t>BYŁO BAJKOWO I WESOŁO</a:t>
            </a:r>
            <a:endParaRPr lang="pl-PL" dirty="0"/>
          </a:p>
        </p:txBody>
      </p:sp>
      <p:pic>
        <p:nvPicPr>
          <p:cNvPr id="29698" name="Picture 2" descr="C:\Users\Teresa\Desktop\ZDJ DO PREZENTACJI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340768"/>
            <a:ext cx="4907038" cy="3273227"/>
          </a:xfrm>
          <a:prstGeom prst="rect">
            <a:avLst/>
          </a:prstGeom>
          <a:noFill/>
        </p:spPr>
      </p:pic>
      <p:pic>
        <p:nvPicPr>
          <p:cNvPr id="2050" name="Picture 2" descr="C:\Users\Teresa\Desktop\ZDJ DO PREZENTACJI\DSC08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789040"/>
            <a:ext cx="5131121" cy="2888556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435280" cy="868958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>
            <a:prstTxWarp prst="textWave4">
              <a:avLst/>
            </a:prstTxWarp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ZOBACZENIA !!!</a:t>
            </a:r>
            <a:endParaRPr lang="pl-PL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Symbol zastępczy zawartości 4" descr="NA KONIE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</p:spPr>
        <p:txBody>
          <a:bodyPr>
            <a:prstTxWarp prst="textChevronInverted">
              <a:avLst/>
            </a:prstTxWarp>
            <a:noAutofit/>
          </a:bodyPr>
          <a:lstStyle/>
          <a:p>
            <a:r>
              <a:rPr lang="pl-PL" sz="3600" dirty="0" smtClean="0">
                <a:latin typeface="Comic Sans MS" pitchFamily="66" charset="0"/>
              </a:rPr>
              <a:t>POCHODZIMY Z POLSKI</a:t>
            </a:r>
            <a:br>
              <a:rPr lang="pl-PL" sz="3600" dirty="0" smtClean="0">
                <a:latin typeface="Comic Sans MS" pitchFamily="66" charset="0"/>
              </a:rPr>
            </a:br>
            <a:r>
              <a:rPr lang="pl-PL" sz="3600" dirty="0" smtClean="0">
                <a:latin typeface="Comic Sans MS" pitchFamily="66" charset="0"/>
              </a:rPr>
              <a:t>NASZ KRAJ LEŻY NAD BAŁTYKIEM</a:t>
            </a:r>
            <a:endParaRPr lang="pl-PL" sz="3600" dirty="0"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56176" y="1988840"/>
            <a:ext cx="2664296" cy="43924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800" dirty="0" smtClean="0">
                <a:latin typeface="Comic Sans MS" pitchFamily="66" charset="0"/>
              </a:rPr>
              <a:t>GRANICZY Z:</a:t>
            </a:r>
          </a:p>
          <a:p>
            <a:pPr>
              <a:buNone/>
            </a:pPr>
            <a:r>
              <a:rPr lang="pl-PL" sz="2800" dirty="0" smtClean="0">
                <a:latin typeface="Comic Sans MS" pitchFamily="66" charset="0"/>
              </a:rPr>
              <a:t>ROSJĄ</a:t>
            </a:r>
          </a:p>
          <a:p>
            <a:pPr>
              <a:buNone/>
            </a:pPr>
            <a:r>
              <a:rPr lang="pl-PL" sz="2800" dirty="0" smtClean="0">
                <a:latin typeface="Comic Sans MS" pitchFamily="66" charset="0"/>
              </a:rPr>
              <a:t>LITWĄ</a:t>
            </a:r>
          </a:p>
          <a:p>
            <a:pPr>
              <a:buNone/>
            </a:pPr>
            <a:r>
              <a:rPr lang="pl-PL" sz="2800" dirty="0" smtClean="0">
                <a:latin typeface="Comic Sans MS" pitchFamily="66" charset="0"/>
              </a:rPr>
              <a:t>BIAŁORUSIĄ</a:t>
            </a:r>
          </a:p>
          <a:p>
            <a:pPr>
              <a:buNone/>
            </a:pPr>
            <a:r>
              <a:rPr lang="pl-PL" sz="2800" dirty="0" smtClean="0">
                <a:latin typeface="Comic Sans MS" pitchFamily="66" charset="0"/>
              </a:rPr>
              <a:t>UKRAINĄ</a:t>
            </a:r>
          </a:p>
          <a:p>
            <a:pPr>
              <a:buNone/>
            </a:pPr>
            <a:r>
              <a:rPr lang="pl-PL" sz="2800" dirty="0" smtClean="0">
                <a:latin typeface="Comic Sans MS" pitchFamily="66" charset="0"/>
              </a:rPr>
              <a:t>SŁOWACJĄ</a:t>
            </a:r>
          </a:p>
          <a:p>
            <a:pPr>
              <a:buNone/>
            </a:pPr>
            <a:r>
              <a:rPr lang="pl-PL" sz="2800" dirty="0" smtClean="0">
                <a:latin typeface="Comic Sans MS" pitchFamily="66" charset="0"/>
              </a:rPr>
              <a:t>CZECHAMI</a:t>
            </a:r>
          </a:p>
          <a:p>
            <a:pPr>
              <a:buNone/>
            </a:pPr>
            <a:r>
              <a:rPr lang="pl-PL" sz="2800" dirty="0" smtClean="0">
                <a:latin typeface="Comic Sans MS" pitchFamily="66" charset="0"/>
              </a:rPr>
              <a:t>NIEMCAMI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5" name="Obraz 4" descr="mapa europy z zaznaczeni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44824"/>
            <a:ext cx="5544616" cy="3674568"/>
          </a:xfrm>
          <a:prstGeom prst="rect">
            <a:avLst/>
          </a:prstGeom>
        </p:spPr>
      </p:pic>
      <p:cxnSp>
        <p:nvCxnSpPr>
          <p:cNvPr id="7" name="Łącznik prosty ze strzałką 6"/>
          <p:cNvCxnSpPr/>
          <p:nvPr/>
        </p:nvCxnSpPr>
        <p:spPr>
          <a:xfrm>
            <a:off x="2627784" y="1628800"/>
            <a:ext cx="936104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Elipsa 5"/>
          <p:cNvSpPr/>
          <p:nvPr/>
        </p:nvSpPr>
        <p:spPr>
          <a:xfrm>
            <a:off x="3635896" y="2132856"/>
            <a:ext cx="1008112" cy="10819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pl-PL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48680"/>
            <a:ext cx="9649072" cy="980728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pl-PL" sz="3600" dirty="0" smtClean="0">
                <a:latin typeface="Comic Sans MS" pitchFamily="66" charset="0"/>
              </a:rPr>
              <a:t>STOLICĄ POLSKI JEST WARSZAWA</a:t>
            </a:r>
            <a:r>
              <a:rPr lang="pl-PL" dirty="0" smtClean="0"/>
              <a:t>	</a:t>
            </a:r>
            <a:endParaRPr lang="pl-PL" dirty="0"/>
          </a:p>
        </p:txBody>
      </p:sp>
      <p:pic>
        <p:nvPicPr>
          <p:cNvPr id="4" name="Symbol zastępczy zawartości 3" descr="Palac-Kultury-i-Nauki-konczy-60-lat-SON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980728"/>
            <a:ext cx="3248480" cy="2160240"/>
          </a:xfrm>
        </p:spPr>
      </p:pic>
      <p:sp>
        <p:nvSpPr>
          <p:cNvPr id="5" name="pole tekstowe 4"/>
          <p:cNvSpPr txBox="1"/>
          <p:nvPr/>
        </p:nvSpPr>
        <p:spPr>
          <a:xfrm>
            <a:off x="1763688" y="2852936"/>
            <a:ext cx="6336704" cy="132343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pl-PL" sz="4000" dirty="0" smtClean="0"/>
              <a:t>A TAK WYGLĄDAJĄ</a:t>
            </a:r>
          </a:p>
          <a:p>
            <a:pPr algn="ctr"/>
            <a:r>
              <a:rPr lang="pl-PL" sz="4000" dirty="0" smtClean="0"/>
              <a:t>NASZE SYMBOLE NARODOWE</a:t>
            </a:r>
            <a:endParaRPr lang="pl-PL" sz="4000" dirty="0"/>
          </a:p>
        </p:txBody>
      </p:sp>
      <p:pic>
        <p:nvPicPr>
          <p:cNvPr id="6" name="Obraz 5" descr="509px-Herb_Polski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4221088"/>
            <a:ext cx="1728192" cy="2033766"/>
          </a:xfrm>
          <a:prstGeom prst="rect">
            <a:avLst/>
          </a:prstGeom>
        </p:spPr>
      </p:pic>
      <p:pic>
        <p:nvPicPr>
          <p:cNvPr id="7" name="Obraz 6" descr="magnes-flaga-pols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365104"/>
            <a:ext cx="3366426" cy="2270216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52536" y="-315416"/>
            <a:ext cx="9865096" cy="1556792"/>
          </a:xfrm>
        </p:spPr>
        <p:txBody>
          <a:bodyPr>
            <a:noAutofit/>
          </a:bodyPr>
          <a:lstStyle/>
          <a:p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600" b="1" dirty="0" smtClean="0"/>
              <a:t/>
            </a:r>
            <a:br>
              <a:rPr lang="pl-PL" sz="2600" b="1" dirty="0" smtClean="0"/>
            </a:br>
            <a:r>
              <a:rPr lang="pl-PL" sz="2600" b="1" dirty="0" smtClean="0"/>
              <a:t>„</a:t>
            </a:r>
            <a:r>
              <a:rPr lang="pl-PL" sz="2600" dirty="0" smtClean="0"/>
              <a:t>Powiewa flaga, gdy wiatr się zerwie, A na tej fladze, biel i czerwień,</a:t>
            </a:r>
            <a:br>
              <a:rPr lang="pl-PL" sz="2600" dirty="0" smtClean="0"/>
            </a:br>
            <a:r>
              <a:rPr lang="pl-PL" sz="2600" dirty="0" smtClean="0"/>
              <a:t>Czerwień to miłość, Biel serce czyste,</a:t>
            </a:r>
            <a:br>
              <a:rPr lang="pl-PL" sz="2600" dirty="0" smtClean="0"/>
            </a:br>
            <a:r>
              <a:rPr lang="pl-PL" sz="2600" dirty="0" smtClean="0"/>
              <a:t>Piękne są nasze barwy ojczyste.” </a:t>
            </a:r>
            <a:r>
              <a:rPr lang="pl-PL" sz="2600" i="1" dirty="0" smtClean="0"/>
              <a:t>/Cz. Janczarski/</a:t>
            </a:r>
            <a:endParaRPr lang="pl-PL" sz="2600" i="1" dirty="0"/>
          </a:p>
        </p:txBody>
      </p:sp>
      <p:pic>
        <p:nvPicPr>
          <p:cNvPr id="4" name="Symbol zastępczy zawartości 3" descr="P1360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4048" y="1772816"/>
            <a:ext cx="3116164" cy="2337123"/>
          </a:xfrm>
        </p:spPr>
      </p:pic>
      <p:pic>
        <p:nvPicPr>
          <p:cNvPr id="5" name="Obraz 4" descr="P1360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365104"/>
            <a:ext cx="3096344" cy="2322259"/>
          </a:xfrm>
          <a:prstGeom prst="rect">
            <a:avLst/>
          </a:prstGeom>
        </p:spPr>
      </p:pic>
      <p:pic>
        <p:nvPicPr>
          <p:cNvPr id="6" name="Obraz 5" descr="P13607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772816"/>
            <a:ext cx="3672408" cy="4896544"/>
          </a:xfrm>
          <a:prstGeom prst="rect">
            <a:avLst/>
          </a:prstGeom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4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4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4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pl-PL" dirty="0" smtClean="0"/>
              <a:t>MIESZKAMY W ŁOBZIE</a:t>
            </a:r>
            <a:endParaRPr lang="pl-PL" dirty="0"/>
          </a:p>
        </p:txBody>
      </p:sp>
      <p:pic>
        <p:nvPicPr>
          <p:cNvPr id="12" name="Symbol zastępczy zawartości 11" descr="polska w punk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72816"/>
            <a:ext cx="5094892" cy="4525963"/>
          </a:xfrm>
        </p:spPr>
      </p:pic>
      <p:cxnSp>
        <p:nvCxnSpPr>
          <p:cNvPr id="8" name="Łącznik prosty ze strzałką 7"/>
          <p:cNvCxnSpPr/>
          <p:nvPr/>
        </p:nvCxnSpPr>
        <p:spPr>
          <a:xfrm>
            <a:off x="683568" y="1988840"/>
            <a:ext cx="720080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Elipsa 9"/>
          <p:cNvSpPr/>
          <p:nvPr/>
        </p:nvSpPr>
        <p:spPr>
          <a:xfrm>
            <a:off x="1475656" y="2780928"/>
            <a:ext cx="144016" cy="216024"/>
          </a:xfrm>
          <a:prstGeom prst="ellipse">
            <a:avLst/>
          </a:prstGeom>
          <a:solidFill>
            <a:srgbClr val="FF0000"/>
          </a:solidFill>
        </p:spPr>
        <p:txBody>
          <a:bodyPr wrap="none" lIns="91440" tIns="45720" rIns="91440" bIns="45720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pl-PL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940152" y="1988840"/>
            <a:ext cx="28803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ŁOBEZ TO NIEDUŻE MIASTO POŁOŻONE W PÓŁNOCNO- ZACHODNIEJ CZĘŚCI POLSKI</a:t>
            </a:r>
            <a:endParaRPr lang="pl-PL" sz="3600" dirty="0"/>
          </a:p>
        </p:txBody>
      </p:sp>
    </p:spTree>
  </p:cSld>
  <p:clrMapOvr>
    <a:masterClrMapping/>
  </p:clrMapOvr>
  <p:transition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13576" y="908720"/>
            <a:ext cx="4013863" cy="2592288"/>
          </a:xfrm>
        </p:spPr>
      </p:pic>
      <p:pic>
        <p:nvPicPr>
          <p:cNvPr id="5" name="Obraz 4" descr="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3979390" cy="2520280"/>
          </a:xfrm>
          <a:prstGeom prst="rect">
            <a:avLst/>
          </a:prstGeom>
        </p:spPr>
      </p:pic>
      <p:pic>
        <p:nvPicPr>
          <p:cNvPr id="1027" name="Picture 3" descr="C:\Users\Teresa\Desktop\ZDJ DO PREZENTACJI\ŁOBEZ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851" y="3429000"/>
            <a:ext cx="3986117" cy="2736304"/>
          </a:xfrm>
          <a:prstGeom prst="rect">
            <a:avLst/>
          </a:prstGeom>
          <a:noFill/>
        </p:spPr>
      </p:pic>
      <p:pic>
        <p:nvPicPr>
          <p:cNvPr id="1029" name="Picture 5" descr="Znalezione obrazy dla zapytania ŁOBE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5323" y="3717032"/>
            <a:ext cx="3995110" cy="2674413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prstTxWarp prst="textWave2">
              <a:avLst/>
            </a:prstTxWarp>
            <a:normAutofit fontScale="90000"/>
          </a:bodyPr>
          <a:lstStyle/>
          <a:p>
            <a:r>
              <a:rPr lang="pl-PL" dirty="0" smtClean="0"/>
              <a:t>HERBEM NASZEGO MIASTA JEST WILK W KORONIE</a:t>
            </a:r>
            <a:endParaRPr lang="pl-PL" dirty="0"/>
          </a:p>
        </p:txBody>
      </p:sp>
      <p:pic>
        <p:nvPicPr>
          <p:cNvPr id="4" name="Symbol zastępczy zawartości 3" descr="HERB ŁOBZ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1844824"/>
            <a:ext cx="4054730" cy="4460202"/>
          </a:xfrm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pl-PL" dirty="0" smtClean="0"/>
              <a:t>A TU JEST NASZ DRUGI DOM- PRZEDSZKOLE KRASNALA HAŁABAŁY</a:t>
            </a:r>
            <a:endParaRPr lang="pl-PL" dirty="0"/>
          </a:p>
        </p:txBody>
      </p:sp>
      <p:pic>
        <p:nvPicPr>
          <p:cNvPr id="4" name="Symbol zastępczy zawartości 3" descr="3 łobe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sp>
        <p:nvSpPr>
          <p:cNvPr id="12" name="Elipsa 11"/>
          <p:cNvSpPr/>
          <p:nvPr/>
        </p:nvSpPr>
        <p:spPr>
          <a:xfrm rot="19824509">
            <a:off x="2932032" y="2626507"/>
            <a:ext cx="535282" cy="10819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pl-PL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Strzałka w prawo 5"/>
          <p:cNvSpPr/>
          <p:nvPr/>
        </p:nvSpPr>
        <p:spPr>
          <a:xfrm rot="20029050">
            <a:off x="1199048" y="3746757"/>
            <a:ext cx="1800200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lIns="91440" tIns="45720" rIns="91440" bIns="45720" rtlCol="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pl-PL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6" grpId="0" animBg="1"/>
      <p:bldP spid="6" grpId="1" animBg="1"/>
      <p:bldP spid="6" grpId="4" animBg="1"/>
      <p:bldP spid="6" grpId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</a:bodyPr>
          <a:lstStyle/>
          <a:p>
            <a:r>
              <a:rPr lang="pl-PL" dirty="0" smtClean="0"/>
              <a:t>PRZYCHODZIMY  TU  Z  RADOŚCIĄ</a:t>
            </a:r>
            <a:endParaRPr lang="pl-PL" dirty="0"/>
          </a:p>
        </p:txBody>
      </p:sp>
      <p:pic>
        <p:nvPicPr>
          <p:cNvPr id="4" name="Symbol zastępczy zawartości 3" descr="p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71282"/>
            <a:ext cx="5144571" cy="2893821"/>
          </a:xfrm>
          <a:prstGeom prst="rect">
            <a:avLst/>
          </a:prstGeom>
        </p:spPr>
      </p:pic>
      <p:pic>
        <p:nvPicPr>
          <p:cNvPr id="5" name="Obraz 4" descr="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735034"/>
            <a:ext cx="5112568" cy="2875820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none" lIns="91440" tIns="45720" rIns="91440" bIns="45720">
        <a:spAutoFit/>
        <a:scene3d>
          <a:camera prst="orthographicFront"/>
          <a:lightRig rig="flat" dir="tl">
            <a:rot lat="0" lon="0" rev="6600000"/>
          </a:lightRig>
        </a:scene3d>
        <a:sp3d extrusionH="25400" contourW="8890">
          <a:bevelT w="38100" h="31750"/>
          <a:contourClr>
            <a:schemeClr val="accent2">
              <a:shade val="75000"/>
            </a:schemeClr>
          </a:contourClr>
        </a:sp3d>
      </a:bodyPr>
      <a:lstStyle>
        <a:defPPr algn="ctr">
          <a:defRPr sz="4400" b="1" dirty="0" smtClean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84</Words>
  <Application>Microsoft Office PowerPoint</Application>
  <PresentationFormat>Pokaz na ekranie (4:3)</PresentationFormat>
  <Paragraphs>27</Paragraphs>
  <Slides>17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WITAMY</vt:lpstr>
      <vt:lpstr>POCHODZIMY Z POLSKI NASZ KRAJ LEŻY NAD BAŁTYKIEM</vt:lpstr>
      <vt:lpstr>STOLICĄ POLSKI JEST WARSZAWA </vt:lpstr>
      <vt:lpstr>  „Powiewa flaga, gdy wiatr się zerwie, A na tej fladze, biel i czerwień, Czerwień to miłość, Biel serce czyste, Piękne są nasze barwy ojczyste.” /Cz. Janczarski/</vt:lpstr>
      <vt:lpstr>MIESZKAMY W ŁOBZIE</vt:lpstr>
      <vt:lpstr>Slajd 6</vt:lpstr>
      <vt:lpstr>HERBEM NASZEGO MIASTA JEST WILK W KORONIE</vt:lpstr>
      <vt:lpstr>A TU JEST NASZ DRUGI DOM- PRZEDSZKOLE KRASNALA HAŁABAŁY</vt:lpstr>
      <vt:lpstr>PRZYCHODZIMY  TU  Z  RADOŚCIĄ</vt:lpstr>
      <vt:lpstr>Slajd 10</vt:lpstr>
      <vt:lpstr>Slajd 11</vt:lpstr>
      <vt:lpstr>BAWIMY SIĘ I UCZYMY</vt:lpstr>
      <vt:lpstr>ODPOCZYWAMY</vt:lpstr>
      <vt:lpstr>MIŁO RAZEM CZAS SPĘDZAMY</vt:lpstr>
      <vt:lpstr>TAK SIĘ BAWILIŚMY  PODCZAS OGÓLNOPOLSKIEGO DNIA PRZEDSZKOLAKA</vt:lpstr>
      <vt:lpstr>BYŁO BAJKOWO I WESOŁO</vt:lpstr>
      <vt:lpstr>DO  ZOBACZENIA 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Teresa</dc:creator>
  <cp:lastModifiedBy>Lenovo</cp:lastModifiedBy>
  <cp:revision>56</cp:revision>
  <dcterms:created xsi:type="dcterms:W3CDTF">2016-10-21T19:46:36Z</dcterms:created>
  <dcterms:modified xsi:type="dcterms:W3CDTF">2022-01-11T20:49:51Z</dcterms:modified>
</cp:coreProperties>
</file>