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0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13004800" cy="9753600"/>
  <p:notesSz cx="6858000" cy="9144000"/>
  <p:defaultTextStyle>
    <a:lvl1pPr algn="ctr" defTabSz="584200">
      <a:defRPr sz="4000">
        <a:solidFill>
          <a:srgbClr val="FFFFFF"/>
        </a:solidFill>
        <a:latin typeface="+mn-lt"/>
        <a:ea typeface="+mn-ea"/>
        <a:cs typeface="+mn-cs"/>
        <a:sym typeface="Avenir Light"/>
      </a:defRPr>
    </a:lvl1pPr>
    <a:lvl2pPr indent="228600" algn="ctr" defTabSz="584200">
      <a:defRPr sz="4000">
        <a:solidFill>
          <a:srgbClr val="FFFFFF"/>
        </a:solidFill>
        <a:latin typeface="+mn-lt"/>
        <a:ea typeface="+mn-ea"/>
        <a:cs typeface="+mn-cs"/>
        <a:sym typeface="Avenir Light"/>
      </a:defRPr>
    </a:lvl2pPr>
    <a:lvl3pPr indent="457200" algn="ctr" defTabSz="584200">
      <a:defRPr sz="4000">
        <a:solidFill>
          <a:srgbClr val="FFFFFF"/>
        </a:solidFill>
        <a:latin typeface="+mn-lt"/>
        <a:ea typeface="+mn-ea"/>
        <a:cs typeface="+mn-cs"/>
        <a:sym typeface="Avenir Light"/>
      </a:defRPr>
    </a:lvl3pPr>
    <a:lvl4pPr indent="685800" algn="ctr" defTabSz="584200">
      <a:defRPr sz="4000">
        <a:solidFill>
          <a:srgbClr val="FFFFFF"/>
        </a:solidFill>
        <a:latin typeface="+mn-lt"/>
        <a:ea typeface="+mn-ea"/>
        <a:cs typeface="+mn-cs"/>
        <a:sym typeface="Avenir Light"/>
      </a:defRPr>
    </a:lvl4pPr>
    <a:lvl5pPr indent="914400" algn="ctr" defTabSz="584200">
      <a:defRPr sz="4000">
        <a:solidFill>
          <a:srgbClr val="FFFFFF"/>
        </a:solidFill>
        <a:latin typeface="+mn-lt"/>
        <a:ea typeface="+mn-ea"/>
        <a:cs typeface="+mn-cs"/>
        <a:sym typeface="Avenir Light"/>
      </a:defRPr>
    </a:lvl5pPr>
    <a:lvl6pPr indent="1143000" algn="ctr" defTabSz="584200">
      <a:defRPr sz="4000">
        <a:solidFill>
          <a:srgbClr val="FFFFFF"/>
        </a:solidFill>
        <a:latin typeface="+mn-lt"/>
        <a:ea typeface="+mn-ea"/>
        <a:cs typeface="+mn-cs"/>
        <a:sym typeface="Avenir Light"/>
      </a:defRPr>
    </a:lvl6pPr>
    <a:lvl7pPr indent="1371600" algn="ctr" defTabSz="584200">
      <a:defRPr sz="4000">
        <a:solidFill>
          <a:srgbClr val="FFFFFF"/>
        </a:solidFill>
        <a:latin typeface="+mn-lt"/>
        <a:ea typeface="+mn-ea"/>
        <a:cs typeface="+mn-cs"/>
        <a:sym typeface="Avenir Light"/>
      </a:defRPr>
    </a:lvl7pPr>
    <a:lvl8pPr indent="1600200" algn="ctr" defTabSz="584200">
      <a:defRPr sz="4000">
        <a:solidFill>
          <a:srgbClr val="FFFFFF"/>
        </a:solidFill>
        <a:latin typeface="+mn-lt"/>
        <a:ea typeface="+mn-ea"/>
        <a:cs typeface="+mn-cs"/>
        <a:sym typeface="Avenir Light"/>
      </a:defRPr>
    </a:lvl8pPr>
    <a:lvl9pPr indent="1828800" algn="ctr" defTabSz="584200">
      <a:defRPr sz="4000">
        <a:solidFill>
          <a:srgbClr val="FFFFFF"/>
        </a:solidFill>
        <a:latin typeface="+mn-lt"/>
        <a:ea typeface="+mn-ea"/>
        <a:cs typeface="+mn-cs"/>
        <a:sym typeface="Avenir Light"/>
      </a:defRPr>
    </a:lvl9pPr>
  </p:defaultTextStyle>
  <p:extLst>
    <p:ext uri="{EFAFB233-063F-42B5-8137-9DF3F51BA10A}">
      <p15:sldGuideLst xmlns:p15="http://schemas.microsoft.com/office/powerpoint/2012/main">
        <p15:guide id="1" orient="horz" pos="3072">
          <p15:clr>
            <a:srgbClr val="A4A3A4"/>
          </p15:clr>
        </p15:guide>
        <p15:guide id="2" pos="4096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1E4E5C"/>
              </a:solidFill>
              <a:prstDash val="solid"/>
              <a:miter lim="400000"/>
            </a:ln>
          </a:left>
          <a:right>
            <a:ln w="12700" cap="flat">
              <a:solidFill>
                <a:srgbClr val="1E4E5C"/>
              </a:solidFill>
              <a:prstDash val="solid"/>
              <a:miter lim="400000"/>
            </a:ln>
          </a:right>
          <a:top>
            <a:ln w="12700" cap="flat">
              <a:solidFill>
                <a:srgbClr val="1E4E5C"/>
              </a:solidFill>
              <a:prstDash val="solid"/>
              <a:miter lim="400000"/>
            </a:ln>
          </a:top>
          <a:bottom>
            <a:ln w="12700" cap="flat">
              <a:solidFill>
                <a:srgbClr val="1E4E5C"/>
              </a:solidFill>
              <a:prstDash val="solid"/>
              <a:miter lim="400000"/>
            </a:ln>
          </a:bottom>
          <a:insideH>
            <a:ln w="12700" cap="flat">
              <a:solidFill>
                <a:srgbClr val="1E4E5C"/>
              </a:solidFill>
              <a:prstDash val="solid"/>
              <a:miter lim="400000"/>
            </a:ln>
          </a:insideH>
          <a:insideV>
            <a:ln w="12700" cap="flat">
              <a:solidFill>
                <a:srgbClr val="1E4E5C"/>
              </a:solidFill>
              <a:prstDash val="solid"/>
              <a:miter lim="400000"/>
            </a:ln>
          </a:insideV>
        </a:tcBdr>
        <a:fill>
          <a:solidFill>
            <a:srgbClr val="375A7D"/>
          </a:solidFill>
        </a:fill>
      </a:tcStyle>
    </a:wholeTbl>
    <a:band2H>
      <a:tcTxStyle/>
      <a:tcStyle>
        <a:tcBdr/>
        <a:fill>
          <a:solidFill>
            <a:srgbClr val="3B7499"/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1E4E5C"/>
              </a:solidFill>
              <a:prstDash val="solid"/>
              <a:miter lim="400000"/>
            </a:ln>
          </a:left>
          <a:right>
            <a:ln w="12700" cap="flat">
              <a:solidFill>
                <a:srgbClr val="53D5FD"/>
              </a:solidFill>
              <a:prstDash val="solid"/>
              <a:miter lim="400000"/>
            </a:ln>
          </a:right>
          <a:top>
            <a:ln w="12700" cap="flat">
              <a:solidFill>
                <a:srgbClr val="1E4E5C"/>
              </a:solidFill>
              <a:prstDash val="solid"/>
              <a:miter lim="400000"/>
            </a:ln>
          </a:top>
          <a:bottom>
            <a:ln w="12700" cap="flat">
              <a:solidFill>
                <a:srgbClr val="1E4E5C"/>
              </a:solidFill>
              <a:prstDash val="solid"/>
              <a:miter lim="400000"/>
            </a:ln>
          </a:bottom>
          <a:insideH>
            <a:ln w="12700" cap="flat">
              <a:solidFill>
                <a:srgbClr val="1E4E5C"/>
              </a:solidFill>
              <a:prstDash val="solid"/>
              <a:miter lim="400000"/>
            </a:ln>
          </a:insideH>
          <a:insideV>
            <a:ln w="12700" cap="flat">
              <a:solidFill>
                <a:srgbClr val="1E4E5C"/>
              </a:solidFill>
              <a:prstDash val="solid"/>
              <a:miter lim="400000"/>
            </a:ln>
          </a:insideV>
        </a:tcBdr>
        <a:fill>
          <a:solidFill>
            <a:srgbClr val="1E3C6E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1E4E5C"/>
              </a:solidFill>
              <a:prstDash val="solid"/>
              <a:miter lim="400000"/>
            </a:ln>
          </a:left>
          <a:right>
            <a:ln w="12700" cap="flat">
              <a:solidFill>
                <a:srgbClr val="1E4E5C"/>
              </a:solidFill>
              <a:prstDash val="solid"/>
              <a:miter lim="400000"/>
            </a:ln>
          </a:right>
          <a:top>
            <a:ln w="12700" cap="flat">
              <a:solidFill>
                <a:srgbClr val="53D5FD"/>
              </a:solidFill>
              <a:prstDash val="solid"/>
              <a:miter lim="400000"/>
            </a:ln>
          </a:top>
          <a:bottom>
            <a:ln w="12700" cap="flat">
              <a:solidFill>
                <a:srgbClr val="1E4E5C"/>
              </a:solidFill>
              <a:prstDash val="solid"/>
              <a:miter lim="400000"/>
            </a:ln>
          </a:bottom>
          <a:insideH>
            <a:ln w="12700" cap="flat">
              <a:solidFill>
                <a:srgbClr val="1E4E5C"/>
              </a:solidFill>
              <a:prstDash val="solid"/>
              <a:miter lim="400000"/>
            </a:ln>
          </a:insideH>
          <a:insideV>
            <a:ln w="12700" cap="flat">
              <a:solidFill>
                <a:srgbClr val="1E4E5C"/>
              </a:solidFill>
              <a:prstDash val="solid"/>
              <a:miter lim="400000"/>
            </a:ln>
          </a:insideV>
        </a:tcBdr>
        <a:fill>
          <a:solidFill>
            <a:srgbClr val="1E3C6E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1E4E5C"/>
              </a:solidFill>
              <a:prstDash val="solid"/>
              <a:miter lim="400000"/>
            </a:ln>
          </a:left>
          <a:right>
            <a:ln w="12700" cap="flat">
              <a:solidFill>
                <a:srgbClr val="1E4E5C"/>
              </a:solidFill>
              <a:prstDash val="solid"/>
              <a:miter lim="400000"/>
            </a:ln>
          </a:right>
          <a:top>
            <a:ln w="12700" cap="flat">
              <a:solidFill>
                <a:srgbClr val="1E4E5C"/>
              </a:solidFill>
              <a:prstDash val="solid"/>
              <a:miter lim="400000"/>
            </a:ln>
          </a:top>
          <a:bottom>
            <a:ln w="12700" cap="flat">
              <a:solidFill>
                <a:srgbClr val="53D5FD"/>
              </a:solidFill>
              <a:prstDash val="solid"/>
              <a:miter lim="400000"/>
            </a:ln>
          </a:bottom>
          <a:insideH>
            <a:ln w="12700" cap="flat">
              <a:solidFill>
                <a:srgbClr val="1E4E5C"/>
              </a:solidFill>
              <a:prstDash val="solid"/>
              <a:miter lim="400000"/>
            </a:ln>
          </a:insideH>
          <a:insideV>
            <a:ln w="12700" cap="flat">
              <a:solidFill>
                <a:srgbClr val="1E4E5C"/>
              </a:solidFill>
              <a:prstDash val="solid"/>
              <a:miter lim="400000"/>
            </a:ln>
          </a:insideV>
        </a:tcBdr>
        <a:fill>
          <a:solidFill>
            <a:srgbClr val="1E3C6E"/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Avenir Medium"/>
          <a:ea typeface="Avenir Medium"/>
          <a:cs typeface="Avenir Medium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38100" cap="flat">
              <a:solidFill>
                <a:srgbClr val="000000"/>
              </a:solidFill>
              <a:prstDash val="solid"/>
              <a:miter lim="400000"/>
            </a:ln>
          </a:top>
          <a:bottom>
            <a:ln w="38100" cap="flat">
              <a:solidFill>
                <a:srgbClr val="000000"/>
              </a:solidFill>
              <a:prstDash val="solid"/>
              <a:miter lim="400000"/>
            </a:ln>
          </a:bottom>
          <a:insideH>
            <a:ln w="381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</a:tcStyle>
    </a:wholeTbl>
    <a:band2H>
      <a:tcTxStyle/>
      <a:tcStyle>
        <a:tcBdr/>
        <a:fill>
          <a:solidFill>
            <a:srgbClr val="0A0A0A">
              <a:alpha val="92000"/>
            </a:srgbClr>
          </a:solidFill>
        </a:fill>
      </a:tcStyle>
    </a:band2H>
    <a:firstCol>
      <a:tcTxStyle b="off" i="off">
        <a:font>
          <a:latin typeface="Avenir Medium"/>
          <a:ea typeface="Avenir Medium"/>
          <a:cs typeface="Avenir Medium"/>
        </a:font>
        <a:srgbClr val="FFFFFF"/>
      </a:tcTxStyle>
      <a:tcStyle>
        <a:tcBdr>
          <a:left>
            <a:ln w="25400" cap="flat">
              <a:solidFill>
                <a:srgbClr val="000000"/>
              </a:solidFill>
              <a:prstDash val="solid"/>
              <a:miter lim="400000"/>
            </a:ln>
          </a:left>
          <a:right>
            <a:ln w="63500" cap="flat">
              <a:solidFill>
                <a:srgbClr val="000000"/>
              </a:solidFill>
              <a:prstDash val="solid"/>
              <a:miter lim="400000"/>
            </a:ln>
          </a:right>
          <a:top>
            <a:ln w="38100" cap="flat">
              <a:solidFill>
                <a:srgbClr val="000000"/>
              </a:solidFill>
              <a:prstDash val="solid"/>
              <a:miter lim="400000"/>
            </a:ln>
          </a:top>
          <a:bottom>
            <a:ln w="38100" cap="flat">
              <a:solidFill>
                <a:srgbClr val="000000"/>
              </a:solidFill>
              <a:prstDash val="solid"/>
              <a:miter lim="400000"/>
            </a:ln>
          </a:bottom>
          <a:insideH>
            <a:ln w="381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</a:tcStyle>
    </a:firstCol>
    <a:lastRow>
      <a:tcTxStyle b="off" i="off">
        <a:font>
          <a:latin typeface="Avenir Medium"/>
          <a:ea typeface="Avenir Medium"/>
          <a:cs typeface="Avenir Medium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63500" cap="flat">
              <a:solidFill>
                <a:srgbClr val="000000"/>
              </a:solidFill>
              <a:prstDash val="solid"/>
              <a:miter lim="400000"/>
            </a:ln>
          </a:top>
          <a:bottom>
            <a:ln w="254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</a:tcStyle>
    </a:lastRow>
    <a:firstRow>
      <a:tcTxStyle b="off" i="off">
        <a:font>
          <a:latin typeface="Avenir Medium"/>
          <a:ea typeface="Avenir Medium"/>
          <a:cs typeface="Avenir Medium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miter lim="400000"/>
            </a:ln>
          </a:top>
          <a:bottom>
            <a:ln w="635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</a:tcStyle>
    </a:firstRow>
  </a:tblStyle>
  <a:tblStyle styleId="{EEE7283C-3CF3-47DC-8721-378D4A62B228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1E4E5C"/>
              </a:solidFill>
              <a:prstDash val="solid"/>
              <a:miter lim="400000"/>
            </a:ln>
          </a:left>
          <a:right>
            <a:ln w="12700" cap="flat">
              <a:solidFill>
                <a:srgbClr val="1E4E5C"/>
              </a:solidFill>
              <a:prstDash val="solid"/>
              <a:miter lim="400000"/>
            </a:ln>
          </a:right>
          <a:top>
            <a:ln w="12700" cap="flat">
              <a:solidFill>
                <a:srgbClr val="1E4E5C"/>
              </a:solidFill>
              <a:prstDash val="solid"/>
              <a:miter lim="400000"/>
            </a:ln>
          </a:top>
          <a:bottom>
            <a:ln w="12700" cap="flat">
              <a:solidFill>
                <a:srgbClr val="1E4E5C"/>
              </a:solidFill>
              <a:prstDash val="solid"/>
              <a:miter lim="400000"/>
            </a:ln>
          </a:bottom>
          <a:insideH>
            <a:ln w="12700" cap="flat">
              <a:solidFill>
                <a:srgbClr val="1E4E5C"/>
              </a:solidFill>
              <a:prstDash val="solid"/>
              <a:miter lim="400000"/>
            </a:ln>
          </a:insideH>
          <a:insideV>
            <a:ln w="12700" cap="flat">
              <a:solidFill>
                <a:srgbClr val="1E4E5C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00EDFF">
              <a:alpha val="24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solidFill>
                <a:srgbClr val="1E4E5C"/>
              </a:solidFill>
              <a:prstDash val="solid"/>
              <a:miter lim="400000"/>
            </a:ln>
          </a:insideV>
        </a:tcBdr>
        <a:fill>
          <a:solidFill>
            <a:srgbClr val="32829A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00919C">
                  <a:alpha val="79000"/>
                </a:srgbClr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00919C">
                  <a:alpha val="79000"/>
                </a:srgbClr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1E4E5C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rnd">
              <a:solidFill>
                <a:srgbClr val="4F4F4F"/>
              </a:solidFill>
              <a:custDash>
                <a:ds d="100000" sp="200000"/>
              </a:custDash>
              <a:miter lim="400000"/>
            </a:ln>
          </a:top>
          <a:bottom>
            <a:ln w="25400" cap="rnd">
              <a:solidFill>
                <a:srgbClr val="4F4F4F"/>
              </a:solidFill>
              <a:custDash>
                <a:ds d="100000" sp="200000"/>
              </a:custDash>
              <a:miter lim="400000"/>
            </a:ln>
          </a:bottom>
          <a:insideH>
            <a:ln w="25400" cap="rnd">
              <a:solidFill>
                <a:srgbClr val="4F4F4F"/>
              </a:solidFill>
              <a:custDash>
                <a:ds d="100000" sp="200000"/>
              </a:custDash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6D6D6D">
              <a:alpha val="25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25400" cap="flat">
              <a:noFill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808080">
              <a:alpha val="32000"/>
            </a:srgbClr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381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941B00">
              <a:alpha val="80000"/>
            </a:srgbClr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381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CD2600">
              <a:alpha val="80000"/>
            </a:srgbClr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4F4F4F"/>
              </a:solidFill>
              <a:prstDash val="solid"/>
              <a:miter lim="400000"/>
            </a:ln>
          </a:top>
          <a:bottom>
            <a:ln w="12700" cap="flat">
              <a:solidFill>
                <a:srgbClr val="4F4F4F"/>
              </a:solidFill>
              <a:prstDash val="solid"/>
              <a:miter lim="400000"/>
            </a:ln>
          </a:bottom>
          <a:insideH>
            <a:ln w="12700" cap="flat">
              <a:solidFill>
                <a:srgbClr val="4F4F4F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797A7B">
              <a:alpha val="30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4F4F4F"/>
              </a:solidFill>
              <a:prstDash val="solid"/>
              <a:miter lim="400000"/>
            </a:ln>
          </a:top>
          <a:bottom>
            <a:ln w="12700" cap="flat">
              <a:solidFill>
                <a:srgbClr val="4F4F4F"/>
              </a:solidFill>
              <a:prstDash val="solid"/>
              <a:miter lim="400000"/>
            </a:ln>
          </a:bottom>
          <a:insideH>
            <a:ln w="12700" cap="flat">
              <a:solidFill>
                <a:srgbClr val="4F4F4F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1F2428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808080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484B4C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808080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484B4C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797979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797979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797979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797A7B">
              <a:alpha val="30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797979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797979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797979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797979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lastRow>
    <a:firstRow>
      <a:tcTxStyle b="off" i="off">
        <a:fontRef idx="minor">
          <a:srgbClr val="55D7FF"/>
        </a:fontRef>
        <a:srgbClr val="55D7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797979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43" d="100"/>
          <a:sy n="43" d="100"/>
        </p:scale>
        <p:origin x="774" y="66"/>
      </p:cViewPr>
      <p:guideLst>
        <p:guide orient="horz" pos="3072"/>
        <p:guide pos="4096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Shape 33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  <p:sp>
        <p:nvSpPr>
          <p:cNvPr id="34" name="Shape 34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</p:spTree>
    <p:extLst>
      <p:ext uri="{BB962C8B-B14F-4D97-AF65-F5344CB8AC3E}">
        <p14:creationId xmlns:p14="http://schemas.microsoft.com/office/powerpoint/2010/main" val="4184717048"/>
      </p:ext>
    </p:extLst>
  </p:cSld>
  <p:clrMap bg1="lt1" tx1="dk1" bg2="lt2" tx2="dk2" accent1="accent1" accent2="accent2" accent3="accent3" accent4="accent4" accent5="accent5" accent6="accent6" hlink="hlink" folHlink="folHlink"/>
  <p:notesStyle>
    <a:lvl1pPr defTabSz="457200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1pPr>
    <a:lvl2pPr indent="228600" defTabSz="457200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2pPr>
    <a:lvl3pPr indent="457200" defTabSz="457200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3pPr>
    <a:lvl4pPr indent="685800" defTabSz="457200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4pPr>
    <a:lvl5pPr indent="914400" defTabSz="457200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5pPr>
    <a:lvl6pPr indent="1143000" defTabSz="457200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6pPr>
    <a:lvl7pPr indent="1371600" defTabSz="457200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7pPr>
    <a:lvl8pPr indent="1600200" defTabSz="457200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8pPr>
    <a:lvl9pPr indent="1828800" defTabSz="457200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olo e sotto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ape 5"/>
          <p:cNvSpPr>
            <a:spLocks noGrp="1"/>
          </p:cNvSpPr>
          <p:nvPr>
            <p:ph type="title"/>
          </p:nvPr>
        </p:nvSpPr>
        <p:spPr>
          <a:xfrm>
            <a:off x="660400" y="4292600"/>
            <a:ext cx="11684000" cy="2222500"/>
          </a:xfrm>
          <a:prstGeom prst="rect">
            <a:avLst/>
          </a:prstGeom>
        </p:spPr>
        <p:txBody>
          <a:bodyPr/>
          <a:lstStyle>
            <a:lvl1pPr>
              <a:defRPr sz="6200" spc="992"/>
            </a:lvl1pPr>
          </a:lstStyle>
          <a:p>
            <a:pPr lvl="0">
              <a:defRPr sz="1800" cap="none" spc="0">
                <a:solidFill>
                  <a:srgbClr val="000000"/>
                </a:solidFill>
              </a:defRPr>
            </a:pPr>
            <a:r>
              <a:rPr sz="6200" cap="all" spc="992">
                <a:solidFill>
                  <a:srgbClr val="FFFFFF"/>
                </a:solidFill>
              </a:rPr>
              <a:t>Titolo Testo</a:t>
            </a:r>
          </a:p>
        </p:txBody>
      </p:sp>
      <p:sp>
        <p:nvSpPr>
          <p:cNvPr id="6" name="Shape 6"/>
          <p:cNvSpPr>
            <a:spLocks noGrp="1"/>
          </p:cNvSpPr>
          <p:nvPr>
            <p:ph type="body" idx="1"/>
          </p:nvPr>
        </p:nvSpPr>
        <p:spPr>
          <a:xfrm>
            <a:off x="660400" y="3416300"/>
            <a:ext cx="11684000" cy="889000"/>
          </a:xfrm>
          <a:prstGeom prst="rect">
            <a:avLst/>
          </a:prstGeom>
        </p:spPr>
        <p:txBody>
          <a:bodyPr anchor="b"/>
          <a:lstStyle>
            <a:lvl1pPr marL="0" indent="0">
              <a:spcBef>
                <a:spcPts val="0"/>
              </a:spcBef>
              <a:buClrTx/>
              <a:buSzTx/>
              <a:buNone/>
              <a:defRPr sz="2400" cap="all" spc="384">
                <a:solidFill>
                  <a:srgbClr val="55D7FF"/>
                </a:solidFill>
                <a:latin typeface="Avenir Book"/>
                <a:ea typeface="Avenir Book"/>
                <a:cs typeface="Avenir Book"/>
                <a:sym typeface="Avenir Book"/>
              </a:defRPr>
            </a:lvl1pPr>
            <a:lvl2pPr marL="0" indent="228600">
              <a:spcBef>
                <a:spcPts val="0"/>
              </a:spcBef>
              <a:buClrTx/>
              <a:buSzTx/>
              <a:buNone/>
              <a:defRPr sz="2400" cap="all" spc="384">
                <a:solidFill>
                  <a:srgbClr val="55D7FF"/>
                </a:solidFill>
                <a:latin typeface="Avenir Book"/>
                <a:ea typeface="Avenir Book"/>
                <a:cs typeface="Avenir Book"/>
                <a:sym typeface="Avenir Book"/>
              </a:defRPr>
            </a:lvl2pPr>
            <a:lvl3pPr marL="0" indent="457200">
              <a:spcBef>
                <a:spcPts val="0"/>
              </a:spcBef>
              <a:buClrTx/>
              <a:buSzTx/>
              <a:buNone/>
              <a:defRPr sz="2400" cap="all" spc="384">
                <a:solidFill>
                  <a:srgbClr val="55D7FF"/>
                </a:solidFill>
                <a:latin typeface="Avenir Book"/>
                <a:ea typeface="Avenir Book"/>
                <a:cs typeface="Avenir Book"/>
                <a:sym typeface="Avenir Book"/>
              </a:defRPr>
            </a:lvl3pPr>
            <a:lvl4pPr marL="0" indent="685800">
              <a:spcBef>
                <a:spcPts val="0"/>
              </a:spcBef>
              <a:buClrTx/>
              <a:buSzTx/>
              <a:buNone/>
              <a:defRPr sz="2400" cap="all" spc="384">
                <a:solidFill>
                  <a:srgbClr val="55D7FF"/>
                </a:solidFill>
                <a:latin typeface="Avenir Book"/>
                <a:ea typeface="Avenir Book"/>
                <a:cs typeface="Avenir Book"/>
                <a:sym typeface="Avenir Book"/>
              </a:defRPr>
            </a:lvl4pPr>
            <a:lvl5pPr marL="0" indent="914400">
              <a:spcBef>
                <a:spcPts val="0"/>
              </a:spcBef>
              <a:buClrTx/>
              <a:buSzTx/>
              <a:buNone/>
              <a:defRPr sz="2400" cap="all" spc="384">
                <a:solidFill>
                  <a:srgbClr val="55D7FF"/>
                </a:solidFill>
                <a:latin typeface="Avenir Book"/>
                <a:ea typeface="Avenir Book"/>
                <a:cs typeface="Avenir Book"/>
                <a:sym typeface="Avenir Book"/>
              </a:defRPr>
            </a:lvl5pPr>
          </a:lstStyle>
          <a:p>
            <a:pPr lvl="0">
              <a:defRPr sz="1800" cap="none" spc="0">
                <a:solidFill>
                  <a:srgbClr val="000000"/>
                </a:solidFill>
              </a:defRPr>
            </a:pPr>
            <a:r>
              <a:rPr sz="2400" cap="all" spc="384">
                <a:solidFill>
                  <a:srgbClr val="55D7FF"/>
                </a:solidFill>
              </a:rPr>
              <a:t>Corpo livello uno</a:t>
            </a:r>
          </a:p>
          <a:p>
            <a:pPr lvl="1">
              <a:defRPr sz="1800" cap="none" spc="0">
                <a:solidFill>
                  <a:srgbClr val="000000"/>
                </a:solidFill>
              </a:defRPr>
            </a:pPr>
            <a:r>
              <a:rPr sz="2400" cap="all" spc="384">
                <a:solidFill>
                  <a:srgbClr val="55D7FF"/>
                </a:solidFill>
              </a:rPr>
              <a:t>Corpo livello due</a:t>
            </a:r>
          </a:p>
          <a:p>
            <a:pPr lvl="2">
              <a:defRPr sz="1800" cap="none" spc="0">
                <a:solidFill>
                  <a:srgbClr val="000000"/>
                </a:solidFill>
              </a:defRPr>
            </a:pPr>
            <a:r>
              <a:rPr sz="2400" cap="all" spc="384">
                <a:solidFill>
                  <a:srgbClr val="55D7FF"/>
                </a:solidFill>
              </a:rPr>
              <a:t>Corpo livello tre</a:t>
            </a:r>
          </a:p>
          <a:p>
            <a:pPr lvl="3">
              <a:defRPr sz="1800" cap="none" spc="0">
                <a:solidFill>
                  <a:srgbClr val="000000"/>
                </a:solidFill>
              </a:defRPr>
            </a:pPr>
            <a:r>
              <a:rPr sz="2400" cap="all" spc="384">
                <a:solidFill>
                  <a:srgbClr val="55D7FF"/>
                </a:solidFill>
              </a:rPr>
              <a:t>Corpo livello quattro</a:t>
            </a:r>
          </a:p>
          <a:p>
            <a:pPr lvl="4">
              <a:defRPr sz="1800" cap="none" spc="0">
                <a:solidFill>
                  <a:srgbClr val="000000"/>
                </a:solidFill>
              </a:defRPr>
            </a:pPr>
            <a:r>
              <a:rPr sz="2400" cap="all" spc="384">
                <a:solidFill>
                  <a:srgbClr val="55D7FF"/>
                </a:solidFill>
              </a:rPr>
              <a:t>Livello 5</a:t>
            </a:r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Foto - 3 per pag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ita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ita 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Vu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Foto - Orizzont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hape 8"/>
          <p:cNvSpPr>
            <a:spLocks noGrp="1"/>
          </p:cNvSpPr>
          <p:nvPr>
            <p:ph type="title"/>
          </p:nvPr>
        </p:nvSpPr>
        <p:spPr>
          <a:xfrm>
            <a:off x="660400" y="1003300"/>
            <a:ext cx="11684000" cy="1460500"/>
          </a:xfrm>
          <a:prstGeom prst="rect">
            <a:avLst/>
          </a:prstGeom>
        </p:spPr>
        <p:txBody>
          <a:bodyPr/>
          <a:lstStyle>
            <a:lvl1pPr>
              <a:defRPr sz="6200" spc="992"/>
            </a:lvl1pPr>
          </a:lstStyle>
          <a:p>
            <a:pPr lvl="0">
              <a:defRPr sz="1800" cap="none" spc="0">
                <a:solidFill>
                  <a:srgbClr val="000000"/>
                </a:solidFill>
              </a:defRPr>
            </a:pPr>
            <a:r>
              <a:rPr sz="6200" cap="all" spc="992">
                <a:solidFill>
                  <a:srgbClr val="FFFFFF"/>
                </a:solidFill>
              </a:rPr>
              <a:t>Titolo Testo</a:t>
            </a:r>
          </a:p>
        </p:txBody>
      </p:sp>
      <p:sp>
        <p:nvSpPr>
          <p:cNvPr id="9" name="Shape 9"/>
          <p:cNvSpPr>
            <a:spLocks noGrp="1"/>
          </p:cNvSpPr>
          <p:nvPr>
            <p:ph type="body" idx="1"/>
          </p:nvPr>
        </p:nvSpPr>
        <p:spPr>
          <a:xfrm>
            <a:off x="660400" y="508000"/>
            <a:ext cx="11684000" cy="50800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ClrTx/>
              <a:buSzTx/>
              <a:buNone/>
              <a:defRPr sz="2400" cap="all" spc="384">
                <a:latin typeface="Avenir Book"/>
                <a:ea typeface="Avenir Book"/>
                <a:cs typeface="Avenir Book"/>
                <a:sym typeface="Avenir Book"/>
              </a:defRPr>
            </a:lvl1pPr>
            <a:lvl2pPr marL="0" indent="228600">
              <a:spcBef>
                <a:spcPts val="0"/>
              </a:spcBef>
              <a:buClrTx/>
              <a:buSzTx/>
              <a:buNone/>
              <a:defRPr sz="2400" cap="all" spc="384">
                <a:latin typeface="Avenir Book"/>
                <a:ea typeface="Avenir Book"/>
                <a:cs typeface="Avenir Book"/>
                <a:sym typeface="Avenir Book"/>
              </a:defRPr>
            </a:lvl2pPr>
            <a:lvl3pPr marL="0" indent="457200">
              <a:spcBef>
                <a:spcPts val="0"/>
              </a:spcBef>
              <a:buClrTx/>
              <a:buSzTx/>
              <a:buNone/>
              <a:defRPr sz="2400" cap="all" spc="384">
                <a:latin typeface="Avenir Book"/>
                <a:ea typeface="Avenir Book"/>
                <a:cs typeface="Avenir Book"/>
                <a:sym typeface="Avenir Book"/>
              </a:defRPr>
            </a:lvl3pPr>
            <a:lvl4pPr marL="0" indent="685800">
              <a:spcBef>
                <a:spcPts val="0"/>
              </a:spcBef>
              <a:buClrTx/>
              <a:buSzTx/>
              <a:buNone/>
              <a:defRPr sz="2400" cap="all" spc="384">
                <a:latin typeface="Avenir Book"/>
                <a:ea typeface="Avenir Book"/>
                <a:cs typeface="Avenir Book"/>
                <a:sym typeface="Avenir Book"/>
              </a:defRPr>
            </a:lvl4pPr>
            <a:lvl5pPr marL="0" indent="914400">
              <a:spcBef>
                <a:spcPts val="0"/>
              </a:spcBef>
              <a:buClrTx/>
              <a:buSzTx/>
              <a:buNone/>
              <a:defRPr sz="2400" cap="all" spc="384">
                <a:latin typeface="Avenir Book"/>
                <a:ea typeface="Avenir Book"/>
                <a:cs typeface="Avenir Book"/>
                <a:sym typeface="Avenir Book"/>
              </a:defRPr>
            </a:lvl5pPr>
          </a:lstStyle>
          <a:p>
            <a:pPr lvl="0">
              <a:defRPr sz="1800" cap="none" spc="0">
                <a:solidFill>
                  <a:srgbClr val="000000"/>
                </a:solidFill>
              </a:defRPr>
            </a:pPr>
            <a:r>
              <a:rPr sz="2400" cap="all" spc="384">
                <a:solidFill>
                  <a:srgbClr val="FFFFFF"/>
                </a:solidFill>
              </a:rPr>
              <a:t>Corpo livello uno</a:t>
            </a:r>
          </a:p>
          <a:p>
            <a:pPr lvl="1">
              <a:defRPr sz="1800" cap="none" spc="0">
                <a:solidFill>
                  <a:srgbClr val="000000"/>
                </a:solidFill>
              </a:defRPr>
            </a:pPr>
            <a:r>
              <a:rPr sz="2400" cap="all" spc="384">
                <a:solidFill>
                  <a:srgbClr val="FFFFFF"/>
                </a:solidFill>
              </a:rPr>
              <a:t>Corpo livello due</a:t>
            </a:r>
          </a:p>
          <a:p>
            <a:pPr lvl="2">
              <a:defRPr sz="1800" cap="none" spc="0">
                <a:solidFill>
                  <a:srgbClr val="000000"/>
                </a:solidFill>
              </a:defRPr>
            </a:pPr>
            <a:r>
              <a:rPr sz="2400" cap="all" spc="384">
                <a:solidFill>
                  <a:srgbClr val="FFFFFF"/>
                </a:solidFill>
              </a:rPr>
              <a:t>Corpo livello tre</a:t>
            </a:r>
          </a:p>
          <a:p>
            <a:pPr lvl="3">
              <a:defRPr sz="1800" cap="none" spc="0">
                <a:solidFill>
                  <a:srgbClr val="000000"/>
                </a:solidFill>
              </a:defRPr>
            </a:pPr>
            <a:r>
              <a:rPr sz="2400" cap="all" spc="384">
                <a:solidFill>
                  <a:srgbClr val="FFFFFF"/>
                </a:solidFill>
              </a:rPr>
              <a:t>Corpo livello quattro</a:t>
            </a:r>
          </a:p>
          <a:p>
            <a:pPr lvl="4">
              <a:defRPr sz="1800" cap="none" spc="0">
                <a:solidFill>
                  <a:srgbClr val="000000"/>
                </a:solidFill>
              </a:defRPr>
            </a:pPr>
            <a:r>
              <a:rPr sz="2400" cap="all" spc="384">
                <a:solidFill>
                  <a:srgbClr val="FFFFFF"/>
                </a:solidFill>
              </a:rPr>
              <a:t>Livello 5</a:t>
            </a:r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Foto - Orizzontale 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hape 11"/>
          <p:cNvSpPr>
            <a:spLocks noGrp="1"/>
          </p:cNvSpPr>
          <p:nvPr>
            <p:ph type="title"/>
          </p:nvPr>
        </p:nvSpPr>
        <p:spPr>
          <a:xfrm>
            <a:off x="660400" y="1003300"/>
            <a:ext cx="11684000" cy="1460500"/>
          </a:xfrm>
          <a:prstGeom prst="rect">
            <a:avLst/>
          </a:prstGeom>
        </p:spPr>
        <p:txBody>
          <a:bodyPr/>
          <a:lstStyle>
            <a:lvl1pPr>
              <a:defRPr sz="6200" spc="992"/>
            </a:lvl1pPr>
          </a:lstStyle>
          <a:p>
            <a:pPr lvl="0">
              <a:defRPr sz="1800" cap="none" spc="0">
                <a:solidFill>
                  <a:srgbClr val="000000"/>
                </a:solidFill>
              </a:defRPr>
            </a:pPr>
            <a:r>
              <a:rPr sz="6200" cap="all" spc="992">
                <a:solidFill>
                  <a:srgbClr val="FFFFFF"/>
                </a:solidFill>
              </a:rPr>
              <a:t>Titolo Testo</a:t>
            </a:r>
          </a:p>
        </p:txBody>
      </p:sp>
      <p:sp>
        <p:nvSpPr>
          <p:cNvPr id="12" name="Shape 12"/>
          <p:cNvSpPr>
            <a:spLocks noGrp="1"/>
          </p:cNvSpPr>
          <p:nvPr>
            <p:ph type="body" idx="1"/>
          </p:nvPr>
        </p:nvSpPr>
        <p:spPr>
          <a:xfrm>
            <a:off x="660400" y="508000"/>
            <a:ext cx="11684000" cy="50800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ClrTx/>
              <a:buSzTx/>
              <a:buNone/>
              <a:defRPr sz="2400" cap="all" spc="384">
                <a:latin typeface="Avenir Book"/>
                <a:ea typeface="Avenir Book"/>
                <a:cs typeface="Avenir Book"/>
                <a:sym typeface="Avenir Book"/>
              </a:defRPr>
            </a:lvl1pPr>
            <a:lvl2pPr marL="0" indent="228600">
              <a:spcBef>
                <a:spcPts val="0"/>
              </a:spcBef>
              <a:buClrTx/>
              <a:buSzTx/>
              <a:buNone/>
              <a:defRPr sz="2400" cap="all" spc="384">
                <a:latin typeface="Avenir Book"/>
                <a:ea typeface="Avenir Book"/>
                <a:cs typeface="Avenir Book"/>
                <a:sym typeface="Avenir Book"/>
              </a:defRPr>
            </a:lvl2pPr>
            <a:lvl3pPr marL="0" indent="457200">
              <a:spcBef>
                <a:spcPts val="0"/>
              </a:spcBef>
              <a:buClrTx/>
              <a:buSzTx/>
              <a:buNone/>
              <a:defRPr sz="2400" cap="all" spc="384">
                <a:latin typeface="Avenir Book"/>
                <a:ea typeface="Avenir Book"/>
                <a:cs typeface="Avenir Book"/>
                <a:sym typeface="Avenir Book"/>
              </a:defRPr>
            </a:lvl3pPr>
            <a:lvl4pPr marL="0" indent="685800">
              <a:spcBef>
                <a:spcPts val="0"/>
              </a:spcBef>
              <a:buClrTx/>
              <a:buSzTx/>
              <a:buNone/>
              <a:defRPr sz="2400" cap="all" spc="384">
                <a:latin typeface="Avenir Book"/>
                <a:ea typeface="Avenir Book"/>
                <a:cs typeface="Avenir Book"/>
                <a:sym typeface="Avenir Book"/>
              </a:defRPr>
            </a:lvl4pPr>
            <a:lvl5pPr marL="0" indent="914400">
              <a:spcBef>
                <a:spcPts val="0"/>
              </a:spcBef>
              <a:buClrTx/>
              <a:buSzTx/>
              <a:buNone/>
              <a:defRPr sz="2400" cap="all" spc="384">
                <a:latin typeface="Avenir Book"/>
                <a:ea typeface="Avenir Book"/>
                <a:cs typeface="Avenir Book"/>
                <a:sym typeface="Avenir Book"/>
              </a:defRPr>
            </a:lvl5pPr>
          </a:lstStyle>
          <a:p>
            <a:pPr lvl="0">
              <a:defRPr sz="1800" cap="none" spc="0">
                <a:solidFill>
                  <a:srgbClr val="000000"/>
                </a:solidFill>
              </a:defRPr>
            </a:pPr>
            <a:r>
              <a:rPr sz="2400" cap="all" spc="384">
                <a:solidFill>
                  <a:srgbClr val="FFFFFF"/>
                </a:solidFill>
              </a:rPr>
              <a:t>Corpo livello uno</a:t>
            </a:r>
          </a:p>
          <a:p>
            <a:pPr lvl="1">
              <a:defRPr sz="1800" cap="none" spc="0">
                <a:solidFill>
                  <a:srgbClr val="000000"/>
                </a:solidFill>
              </a:defRPr>
            </a:pPr>
            <a:r>
              <a:rPr sz="2400" cap="all" spc="384">
                <a:solidFill>
                  <a:srgbClr val="FFFFFF"/>
                </a:solidFill>
              </a:rPr>
              <a:t>Corpo livello due</a:t>
            </a:r>
          </a:p>
          <a:p>
            <a:pPr lvl="2">
              <a:defRPr sz="1800" cap="none" spc="0">
                <a:solidFill>
                  <a:srgbClr val="000000"/>
                </a:solidFill>
              </a:defRPr>
            </a:pPr>
            <a:r>
              <a:rPr sz="2400" cap="all" spc="384">
                <a:solidFill>
                  <a:srgbClr val="FFFFFF"/>
                </a:solidFill>
              </a:rPr>
              <a:t>Corpo livello tre</a:t>
            </a:r>
          </a:p>
          <a:p>
            <a:pPr lvl="3">
              <a:defRPr sz="1800" cap="none" spc="0">
                <a:solidFill>
                  <a:srgbClr val="000000"/>
                </a:solidFill>
              </a:defRPr>
            </a:pPr>
            <a:r>
              <a:rPr sz="2400" cap="all" spc="384">
                <a:solidFill>
                  <a:srgbClr val="FFFFFF"/>
                </a:solidFill>
              </a:rPr>
              <a:t>Corpo livello quattro</a:t>
            </a:r>
          </a:p>
          <a:p>
            <a:pPr lvl="4">
              <a:defRPr sz="1800" cap="none" spc="0">
                <a:solidFill>
                  <a:srgbClr val="000000"/>
                </a:solidFill>
              </a:defRPr>
            </a:pPr>
            <a:r>
              <a:rPr sz="2400" cap="all" spc="384">
                <a:solidFill>
                  <a:srgbClr val="FFFFFF"/>
                </a:solidFill>
              </a:rPr>
              <a:t>Livello 5</a:t>
            </a:r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olo - Centra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hape 14"/>
          <p:cNvSpPr>
            <a:spLocks noGrp="1"/>
          </p:cNvSpPr>
          <p:nvPr>
            <p:ph type="title"/>
          </p:nvPr>
        </p:nvSpPr>
        <p:spPr>
          <a:xfrm>
            <a:off x="660400" y="3759200"/>
            <a:ext cx="11684000" cy="2222500"/>
          </a:xfrm>
          <a:prstGeom prst="rect">
            <a:avLst/>
          </a:prstGeom>
        </p:spPr>
        <p:txBody>
          <a:bodyPr anchor="ctr"/>
          <a:lstStyle>
            <a:lvl1pPr>
              <a:defRPr sz="6200" spc="992"/>
            </a:lvl1pPr>
          </a:lstStyle>
          <a:p>
            <a:pPr lvl="0">
              <a:defRPr sz="1800" cap="none" spc="0">
                <a:solidFill>
                  <a:srgbClr val="000000"/>
                </a:solidFill>
              </a:defRPr>
            </a:pPr>
            <a:r>
              <a:rPr sz="6200" cap="all" spc="992">
                <a:solidFill>
                  <a:srgbClr val="FFFFFF"/>
                </a:solidFill>
              </a:rPr>
              <a:t>Titolo Testo</a:t>
            </a:r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Foto -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hape 16"/>
          <p:cNvSpPr>
            <a:spLocks noGrp="1"/>
          </p:cNvSpPr>
          <p:nvPr>
            <p:ph type="title"/>
          </p:nvPr>
        </p:nvSpPr>
        <p:spPr>
          <a:xfrm>
            <a:off x="546100" y="4305300"/>
            <a:ext cx="5410200" cy="2984500"/>
          </a:xfrm>
          <a:prstGeom prst="rect">
            <a:avLst/>
          </a:prstGeom>
        </p:spPr>
        <p:txBody>
          <a:bodyPr/>
          <a:lstStyle/>
          <a:p>
            <a:pPr lvl="0">
              <a:defRPr sz="1800" cap="none" spc="0">
                <a:solidFill>
                  <a:srgbClr val="000000"/>
                </a:solidFill>
              </a:defRPr>
            </a:pPr>
            <a:r>
              <a:rPr sz="4500" cap="all" spc="720">
                <a:solidFill>
                  <a:srgbClr val="FFFFFF"/>
                </a:solidFill>
              </a:rPr>
              <a:t>Titolo Testo</a:t>
            </a:r>
          </a:p>
        </p:txBody>
      </p:sp>
      <p:sp>
        <p:nvSpPr>
          <p:cNvPr id="17" name="Shape 17"/>
          <p:cNvSpPr>
            <a:spLocks noGrp="1"/>
          </p:cNvSpPr>
          <p:nvPr>
            <p:ph type="body" idx="1"/>
          </p:nvPr>
        </p:nvSpPr>
        <p:spPr>
          <a:xfrm>
            <a:off x="546100" y="3429000"/>
            <a:ext cx="5410200" cy="88900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ClrTx/>
              <a:buSzTx/>
              <a:buNone/>
              <a:defRPr sz="2400" cap="all" spc="384">
                <a:solidFill>
                  <a:srgbClr val="55D7FF"/>
                </a:solidFill>
                <a:latin typeface="Avenir Book"/>
                <a:ea typeface="Avenir Book"/>
                <a:cs typeface="Avenir Book"/>
                <a:sym typeface="Avenir Book"/>
              </a:defRPr>
            </a:lvl1pPr>
            <a:lvl2pPr marL="0" indent="228600">
              <a:spcBef>
                <a:spcPts val="0"/>
              </a:spcBef>
              <a:buClrTx/>
              <a:buSzTx/>
              <a:buNone/>
              <a:defRPr sz="2400" cap="all" spc="384">
                <a:solidFill>
                  <a:srgbClr val="55D7FF"/>
                </a:solidFill>
                <a:latin typeface="Avenir Book"/>
                <a:ea typeface="Avenir Book"/>
                <a:cs typeface="Avenir Book"/>
                <a:sym typeface="Avenir Book"/>
              </a:defRPr>
            </a:lvl2pPr>
            <a:lvl3pPr marL="0" indent="457200">
              <a:spcBef>
                <a:spcPts val="0"/>
              </a:spcBef>
              <a:buClrTx/>
              <a:buSzTx/>
              <a:buNone/>
              <a:defRPr sz="2400" cap="all" spc="384">
                <a:solidFill>
                  <a:srgbClr val="55D7FF"/>
                </a:solidFill>
                <a:latin typeface="Avenir Book"/>
                <a:ea typeface="Avenir Book"/>
                <a:cs typeface="Avenir Book"/>
                <a:sym typeface="Avenir Book"/>
              </a:defRPr>
            </a:lvl3pPr>
            <a:lvl4pPr marL="0" indent="685800">
              <a:spcBef>
                <a:spcPts val="0"/>
              </a:spcBef>
              <a:buClrTx/>
              <a:buSzTx/>
              <a:buNone/>
              <a:defRPr sz="2400" cap="all" spc="384">
                <a:solidFill>
                  <a:srgbClr val="55D7FF"/>
                </a:solidFill>
                <a:latin typeface="Avenir Book"/>
                <a:ea typeface="Avenir Book"/>
                <a:cs typeface="Avenir Book"/>
                <a:sym typeface="Avenir Book"/>
              </a:defRPr>
            </a:lvl4pPr>
            <a:lvl5pPr marL="0" indent="914400">
              <a:spcBef>
                <a:spcPts val="0"/>
              </a:spcBef>
              <a:buClrTx/>
              <a:buSzTx/>
              <a:buNone/>
              <a:defRPr sz="2400" cap="all" spc="384">
                <a:solidFill>
                  <a:srgbClr val="55D7FF"/>
                </a:solidFill>
                <a:latin typeface="Avenir Book"/>
                <a:ea typeface="Avenir Book"/>
                <a:cs typeface="Avenir Book"/>
                <a:sym typeface="Avenir Book"/>
              </a:defRPr>
            </a:lvl5pPr>
          </a:lstStyle>
          <a:p>
            <a:pPr lvl="0">
              <a:defRPr sz="1800" cap="none" spc="0">
                <a:solidFill>
                  <a:srgbClr val="000000"/>
                </a:solidFill>
              </a:defRPr>
            </a:pPr>
            <a:r>
              <a:rPr sz="2400" cap="all" spc="384">
                <a:solidFill>
                  <a:srgbClr val="55D7FF"/>
                </a:solidFill>
              </a:rPr>
              <a:t>Corpo livello uno</a:t>
            </a:r>
          </a:p>
          <a:p>
            <a:pPr lvl="1">
              <a:defRPr sz="1800" cap="none" spc="0">
                <a:solidFill>
                  <a:srgbClr val="000000"/>
                </a:solidFill>
              </a:defRPr>
            </a:pPr>
            <a:r>
              <a:rPr sz="2400" cap="all" spc="384">
                <a:solidFill>
                  <a:srgbClr val="55D7FF"/>
                </a:solidFill>
              </a:rPr>
              <a:t>Corpo livello due</a:t>
            </a:r>
          </a:p>
          <a:p>
            <a:pPr lvl="2">
              <a:defRPr sz="1800" cap="none" spc="0">
                <a:solidFill>
                  <a:srgbClr val="000000"/>
                </a:solidFill>
              </a:defRPr>
            </a:pPr>
            <a:r>
              <a:rPr sz="2400" cap="all" spc="384">
                <a:solidFill>
                  <a:srgbClr val="55D7FF"/>
                </a:solidFill>
              </a:rPr>
              <a:t>Corpo livello tre</a:t>
            </a:r>
          </a:p>
          <a:p>
            <a:pPr lvl="3">
              <a:defRPr sz="1800" cap="none" spc="0">
                <a:solidFill>
                  <a:srgbClr val="000000"/>
                </a:solidFill>
              </a:defRPr>
            </a:pPr>
            <a:r>
              <a:rPr sz="2400" cap="all" spc="384">
                <a:solidFill>
                  <a:srgbClr val="55D7FF"/>
                </a:solidFill>
              </a:rPr>
              <a:t>Corpo livello quattro</a:t>
            </a:r>
          </a:p>
          <a:p>
            <a:pPr lvl="4">
              <a:defRPr sz="1800" cap="none" spc="0">
                <a:solidFill>
                  <a:srgbClr val="000000"/>
                </a:solidFill>
              </a:defRPr>
            </a:pPr>
            <a:r>
              <a:rPr sz="2400" cap="all" spc="384">
                <a:solidFill>
                  <a:srgbClr val="55D7FF"/>
                </a:solidFill>
              </a:rPr>
              <a:t>Livello 5</a:t>
            </a:r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olo - In al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Shape 19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 cap="none" spc="0">
                <a:solidFill>
                  <a:srgbClr val="000000"/>
                </a:solidFill>
              </a:defRPr>
            </a:pPr>
            <a:r>
              <a:rPr sz="4500" cap="all" spc="720">
                <a:solidFill>
                  <a:srgbClr val="FFFFFF"/>
                </a:solidFill>
              </a:rPr>
              <a:t>Titolo Testo</a:t>
            </a:r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olo e punti ele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hape 21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 cap="none" spc="0">
                <a:solidFill>
                  <a:srgbClr val="000000"/>
                </a:solidFill>
              </a:defRPr>
            </a:pPr>
            <a:r>
              <a:rPr sz="4500" cap="all" spc="720">
                <a:solidFill>
                  <a:srgbClr val="FFFFFF"/>
                </a:solidFill>
              </a:rPr>
              <a:t>Titolo Testo</a:t>
            </a:r>
          </a:p>
        </p:txBody>
      </p:sp>
      <p:sp>
        <p:nvSpPr>
          <p:cNvPr id="22" name="Shape 22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FFFFFF"/>
                </a:solidFill>
              </a:rPr>
              <a:t>Corpo livello uno</a:t>
            </a: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FFFFFF"/>
                </a:solidFill>
              </a:rPr>
              <a:t>Corpo livello due</a:t>
            </a: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FFFFFF"/>
                </a:solidFill>
              </a:rPr>
              <a:t>Corpo livello tre</a:t>
            </a: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FFFFFF"/>
                </a:solidFill>
              </a:rPr>
              <a:t>Corpo livello quattro</a:t>
            </a: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FFFFFF"/>
                </a:solidFill>
              </a:rPr>
              <a:t>Livello 5</a:t>
            </a:r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olo, punti elenco e 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Shape 24"/>
          <p:cNvSpPr>
            <a:spLocks noGrp="1"/>
          </p:cNvSpPr>
          <p:nvPr>
            <p:ph type="title"/>
          </p:nvPr>
        </p:nvSpPr>
        <p:spPr>
          <a:xfrm>
            <a:off x="660400" y="609600"/>
            <a:ext cx="5080000" cy="1854200"/>
          </a:xfrm>
          <a:prstGeom prst="rect">
            <a:avLst/>
          </a:prstGeom>
        </p:spPr>
        <p:txBody>
          <a:bodyPr/>
          <a:lstStyle/>
          <a:p>
            <a:pPr lvl="0">
              <a:defRPr sz="1800" cap="none" spc="0">
                <a:solidFill>
                  <a:srgbClr val="000000"/>
                </a:solidFill>
              </a:defRPr>
            </a:pPr>
            <a:r>
              <a:rPr sz="4500" cap="all" spc="720">
                <a:solidFill>
                  <a:srgbClr val="FFFFFF"/>
                </a:solidFill>
              </a:rPr>
              <a:t>Titolo Testo</a:t>
            </a:r>
          </a:p>
        </p:txBody>
      </p:sp>
      <p:sp>
        <p:nvSpPr>
          <p:cNvPr id="25" name="Shape 25"/>
          <p:cNvSpPr>
            <a:spLocks noGrp="1"/>
          </p:cNvSpPr>
          <p:nvPr>
            <p:ph type="body" idx="1"/>
          </p:nvPr>
        </p:nvSpPr>
        <p:spPr>
          <a:xfrm>
            <a:off x="660400" y="2819400"/>
            <a:ext cx="5080000" cy="6057900"/>
          </a:xfrm>
          <a:prstGeom prst="rect">
            <a:avLst/>
          </a:prstGeom>
        </p:spPr>
        <p:txBody>
          <a:bodyPr/>
          <a:lstStyle>
            <a:lvl1pPr marL="393700" indent="-393700">
              <a:spcBef>
                <a:spcPts val="3200"/>
              </a:spcBef>
              <a:defRPr sz="3000"/>
            </a:lvl1pPr>
            <a:lvl2pPr marL="787400" indent="-393700">
              <a:spcBef>
                <a:spcPts val="3200"/>
              </a:spcBef>
              <a:defRPr sz="3000"/>
            </a:lvl2pPr>
            <a:lvl3pPr marL="1181100" indent="-393700">
              <a:spcBef>
                <a:spcPts val="3200"/>
              </a:spcBef>
              <a:defRPr sz="3000"/>
            </a:lvl3pPr>
            <a:lvl4pPr marL="1574800" indent="-393700">
              <a:spcBef>
                <a:spcPts val="3200"/>
              </a:spcBef>
              <a:defRPr sz="3000"/>
            </a:lvl4pPr>
            <a:lvl5pPr marL="1968500" indent="-393700">
              <a:spcBef>
                <a:spcPts val="3200"/>
              </a:spcBef>
              <a:defRPr sz="3000"/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000">
                <a:solidFill>
                  <a:srgbClr val="FFFFFF"/>
                </a:solidFill>
              </a:rPr>
              <a:t>Corpo livello uno</a:t>
            </a: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3000">
                <a:solidFill>
                  <a:srgbClr val="FFFFFF"/>
                </a:solidFill>
              </a:rPr>
              <a:t>Corpo livello due</a:t>
            </a: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3000">
                <a:solidFill>
                  <a:srgbClr val="FFFFFF"/>
                </a:solidFill>
              </a:rPr>
              <a:t>Corpo livello tre</a:t>
            </a: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3000">
                <a:solidFill>
                  <a:srgbClr val="FFFFFF"/>
                </a:solidFill>
              </a:rPr>
              <a:t>Corpo livello quattro</a:t>
            </a: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3000">
                <a:solidFill>
                  <a:srgbClr val="FFFFFF"/>
                </a:solidFill>
              </a:rPr>
              <a:t>Livello 5</a:t>
            </a:r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unti ele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Shape 27"/>
          <p:cNvSpPr>
            <a:spLocks noGrp="1"/>
          </p:cNvSpPr>
          <p:nvPr>
            <p:ph type="body" idx="1"/>
          </p:nvPr>
        </p:nvSpPr>
        <p:spPr>
          <a:xfrm>
            <a:off x="660400" y="1511300"/>
            <a:ext cx="11684000" cy="6718300"/>
          </a:xfrm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FFFFFF"/>
                </a:solidFill>
              </a:rPr>
              <a:t>Corpo livello uno</a:t>
            </a: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FFFFFF"/>
                </a:solidFill>
              </a:rPr>
              <a:t>Corpo livello due</a:t>
            </a: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FFFFFF"/>
                </a:solidFill>
              </a:rPr>
              <a:t>Corpo livello tre</a:t>
            </a: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FFFFFF"/>
                </a:solidFill>
              </a:rPr>
              <a:t>Corpo livello quattro</a:t>
            </a: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FFFFFF"/>
                </a:solidFill>
              </a:rPr>
              <a:t>Livello 5</a:t>
            </a:r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>
            <a:spLocks noGrp="1"/>
          </p:cNvSpPr>
          <p:nvPr>
            <p:ph type="title"/>
          </p:nvPr>
        </p:nvSpPr>
        <p:spPr>
          <a:xfrm>
            <a:off x="660400" y="609600"/>
            <a:ext cx="11684000" cy="14224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>
            <a:normAutofit/>
          </a:bodyPr>
          <a:lstStyle/>
          <a:p>
            <a:pPr lvl="0">
              <a:defRPr sz="1800" cap="none" spc="0">
                <a:solidFill>
                  <a:srgbClr val="000000"/>
                </a:solidFill>
              </a:defRPr>
            </a:pPr>
            <a:r>
              <a:rPr sz="4500" cap="all" spc="720">
                <a:solidFill>
                  <a:srgbClr val="FFFFFF"/>
                </a:solidFill>
              </a:rPr>
              <a:t>Titolo Testo</a:t>
            </a:r>
          </a:p>
        </p:txBody>
      </p:sp>
      <p:sp>
        <p:nvSpPr>
          <p:cNvPr id="3" name="Shape 3"/>
          <p:cNvSpPr>
            <a:spLocks noGrp="1"/>
          </p:cNvSpPr>
          <p:nvPr>
            <p:ph type="body" idx="1"/>
          </p:nvPr>
        </p:nvSpPr>
        <p:spPr>
          <a:xfrm>
            <a:off x="660400" y="2019300"/>
            <a:ext cx="11684000" cy="67183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 anchor="ctr">
            <a:normAutofit/>
          </a:bodyPr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FFFFFF"/>
                </a:solidFill>
              </a:rPr>
              <a:t>Corpo livello uno</a:t>
            </a: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FFFFFF"/>
                </a:solidFill>
              </a:rPr>
              <a:t>Corpo livello due</a:t>
            </a: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FFFFFF"/>
                </a:solidFill>
              </a:rPr>
              <a:t>Corpo livello tre</a:t>
            </a: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FFFFFF"/>
                </a:solidFill>
              </a:rPr>
              <a:t>Corpo livello quattro</a:t>
            </a: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FFFFFF"/>
                </a:solidFill>
              </a:rPr>
              <a:t>Livello 5</a:t>
            </a:r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transition spd="med"/>
  <p:txStyles>
    <p:titleStyle>
      <a:lvl1pPr defTabSz="584200">
        <a:defRPr sz="4500" cap="all" spc="720">
          <a:solidFill>
            <a:srgbClr val="FFFFFF"/>
          </a:solidFill>
          <a:latin typeface="+mn-lt"/>
          <a:ea typeface="+mn-ea"/>
          <a:cs typeface="+mn-cs"/>
          <a:sym typeface="Avenir Light"/>
        </a:defRPr>
      </a:lvl1pPr>
      <a:lvl2pPr indent="228600" defTabSz="584200">
        <a:defRPr sz="4500" cap="all" spc="720">
          <a:solidFill>
            <a:srgbClr val="FFFFFF"/>
          </a:solidFill>
          <a:latin typeface="+mn-lt"/>
          <a:ea typeface="+mn-ea"/>
          <a:cs typeface="+mn-cs"/>
          <a:sym typeface="Avenir Light"/>
        </a:defRPr>
      </a:lvl2pPr>
      <a:lvl3pPr indent="457200" defTabSz="584200">
        <a:defRPr sz="4500" cap="all" spc="720">
          <a:solidFill>
            <a:srgbClr val="FFFFFF"/>
          </a:solidFill>
          <a:latin typeface="+mn-lt"/>
          <a:ea typeface="+mn-ea"/>
          <a:cs typeface="+mn-cs"/>
          <a:sym typeface="Avenir Light"/>
        </a:defRPr>
      </a:lvl3pPr>
      <a:lvl4pPr indent="685800" defTabSz="584200">
        <a:defRPr sz="4500" cap="all" spc="720">
          <a:solidFill>
            <a:srgbClr val="FFFFFF"/>
          </a:solidFill>
          <a:latin typeface="+mn-lt"/>
          <a:ea typeface="+mn-ea"/>
          <a:cs typeface="+mn-cs"/>
          <a:sym typeface="Avenir Light"/>
        </a:defRPr>
      </a:lvl4pPr>
      <a:lvl5pPr indent="914400" defTabSz="584200">
        <a:defRPr sz="4500" cap="all" spc="720">
          <a:solidFill>
            <a:srgbClr val="FFFFFF"/>
          </a:solidFill>
          <a:latin typeface="+mn-lt"/>
          <a:ea typeface="+mn-ea"/>
          <a:cs typeface="+mn-cs"/>
          <a:sym typeface="Avenir Light"/>
        </a:defRPr>
      </a:lvl5pPr>
      <a:lvl6pPr indent="1143000" defTabSz="584200">
        <a:defRPr sz="4500" cap="all" spc="720">
          <a:solidFill>
            <a:srgbClr val="FFFFFF"/>
          </a:solidFill>
          <a:latin typeface="+mn-lt"/>
          <a:ea typeface="+mn-ea"/>
          <a:cs typeface="+mn-cs"/>
          <a:sym typeface="Avenir Light"/>
        </a:defRPr>
      </a:lvl6pPr>
      <a:lvl7pPr indent="1371600" defTabSz="584200">
        <a:defRPr sz="4500" cap="all" spc="720">
          <a:solidFill>
            <a:srgbClr val="FFFFFF"/>
          </a:solidFill>
          <a:latin typeface="+mn-lt"/>
          <a:ea typeface="+mn-ea"/>
          <a:cs typeface="+mn-cs"/>
          <a:sym typeface="Avenir Light"/>
        </a:defRPr>
      </a:lvl7pPr>
      <a:lvl8pPr indent="1600200" defTabSz="584200">
        <a:defRPr sz="4500" cap="all" spc="720">
          <a:solidFill>
            <a:srgbClr val="FFFFFF"/>
          </a:solidFill>
          <a:latin typeface="+mn-lt"/>
          <a:ea typeface="+mn-ea"/>
          <a:cs typeface="+mn-cs"/>
          <a:sym typeface="Avenir Light"/>
        </a:defRPr>
      </a:lvl8pPr>
      <a:lvl9pPr indent="1828800" defTabSz="584200">
        <a:defRPr sz="4500" cap="all" spc="720">
          <a:solidFill>
            <a:srgbClr val="FFFFFF"/>
          </a:solidFill>
          <a:latin typeface="+mn-lt"/>
          <a:ea typeface="+mn-ea"/>
          <a:cs typeface="+mn-cs"/>
          <a:sym typeface="Avenir Light"/>
        </a:defRPr>
      </a:lvl9pPr>
    </p:titleStyle>
    <p:bodyStyle>
      <a:lvl1pPr marL="469900" indent="-469900" defTabSz="584200">
        <a:spcBef>
          <a:spcPts val="4200"/>
        </a:spcBef>
        <a:buClr>
          <a:srgbClr val="646464"/>
        </a:buClr>
        <a:buSzPct val="90000"/>
        <a:buChar char="•"/>
        <a:defRPr sz="3600">
          <a:solidFill>
            <a:srgbClr val="FFFFFF"/>
          </a:solidFill>
          <a:latin typeface="+mn-lt"/>
          <a:ea typeface="+mn-ea"/>
          <a:cs typeface="+mn-cs"/>
          <a:sym typeface="Avenir Light"/>
        </a:defRPr>
      </a:lvl1pPr>
      <a:lvl2pPr marL="939800" indent="-469900" defTabSz="584200">
        <a:spcBef>
          <a:spcPts val="4200"/>
        </a:spcBef>
        <a:buClr>
          <a:srgbClr val="646464"/>
        </a:buClr>
        <a:buSzPct val="90000"/>
        <a:buChar char="•"/>
        <a:defRPr sz="3600">
          <a:solidFill>
            <a:srgbClr val="FFFFFF"/>
          </a:solidFill>
          <a:latin typeface="+mn-lt"/>
          <a:ea typeface="+mn-ea"/>
          <a:cs typeface="+mn-cs"/>
          <a:sym typeface="Avenir Light"/>
        </a:defRPr>
      </a:lvl2pPr>
      <a:lvl3pPr marL="1409700" indent="-469900" defTabSz="584200">
        <a:spcBef>
          <a:spcPts val="4200"/>
        </a:spcBef>
        <a:buClr>
          <a:srgbClr val="646464"/>
        </a:buClr>
        <a:buSzPct val="90000"/>
        <a:buChar char="•"/>
        <a:defRPr sz="3600">
          <a:solidFill>
            <a:srgbClr val="FFFFFF"/>
          </a:solidFill>
          <a:latin typeface="+mn-lt"/>
          <a:ea typeface="+mn-ea"/>
          <a:cs typeface="+mn-cs"/>
          <a:sym typeface="Avenir Light"/>
        </a:defRPr>
      </a:lvl3pPr>
      <a:lvl4pPr marL="1879600" indent="-469900" defTabSz="584200">
        <a:spcBef>
          <a:spcPts val="4200"/>
        </a:spcBef>
        <a:buClr>
          <a:srgbClr val="646464"/>
        </a:buClr>
        <a:buSzPct val="90000"/>
        <a:buChar char="•"/>
        <a:defRPr sz="3600">
          <a:solidFill>
            <a:srgbClr val="FFFFFF"/>
          </a:solidFill>
          <a:latin typeface="+mn-lt"/>
          <a:ea typeface="+mn-ea"/>
          <a:cs typeface="+mn-cs"/>
          <a:sym typeface="Avenir Light"/>
        </a:defRPr>
      </a:lvl4pPr>
      <a:lvl5pPr marL="2349500" indent="-469900" defTabSz="584200">
        <a:spcBef>
          <a:spcPts val="4200"/>
        </a:spcBef>
        <a:buClr>
          <a:srgbClr val="646464"/>
        </a:buClr>
        <a:buSzPct val="90000"/>
        <a:buChar char="•"/>
        <a:defRPr sz="3600">
          <a:solidFill>
            <a:srgbClr val="FFFFFF"/>
          </a:solidFill>
          <a:latin typeface="+mn-lt"/>
          <a:ea typeface="+mn-ea"/>
          <a:cs typeface="+mn-cs"/>
          <a:sym typeface="Avenir Light"/>
        </a:defRPr>
      </a:lvl5pPr>
      <a:lvl6pPr marL="2819400" indent="-469900" defTabSz="584200">
        <a:spcBef>
          <a:spcPts val="4200"/>
        </a:spcBef>
        <a:buClr>
          <a:srgbClr val="646464"/>
        </a:buClr>
        <a:buSzPct val="90000"/>
        <a:buChar char="•"/>
        <a:defRPr sz="3600">
          <a:solidFill>
            <a:srgbClr val="FFFFFF"/>
          </a:solidFill>
          <a:latin typeface="+mn-lt"/>
          <a:ea typeface="+mn-ea"/>
          <a:cs typeface="+mn-cs"/>
          <a:sym typeface="Avenir Light"/>
        </a:defRPr>
      </a:lvl6pPr>
      <a:lvl7pPr marL="3289300" indent="-469900" defTabSz="584200">
        <a:spcBef>
          <a:spcPts val="4200"/>
        </a:spcBef>
        <a:buClr>
          <a:srgbClr val="646464"/>
        </a:buClr>
        <a:buSzPct val="90000"/>
        <a:buChar char="•"/>
        <a:defRPr sz="3600">
          <a:solidFill>
            <a:srgbClr val="FFFFFF"/>
          </a:solidFill>
          <a:latin typeface="+mn-lt"/>
          <a:ea typeface="+mn-ea"/>
          <a:cs typeface="+mn-cs"/>
          <a:sym typeface="Avenir Light"/>
        </a:defRPr>
      </a:lvl7pPr>
      <a:lvl8pPr marL="3759200" indent="-469900" defTabSz="584200">
        <a:spcBef>
          <a:spcPts val="4200"/>
        </a:spcBef>
        <a:buClr>
          <a:srgbClr val="646464"/>
        </a:buClr>
        <a:buSzPct val="90000"/>
        <a:buChar char="•"/>
        <a:defRPr sz="3600">
          <a:solidFill>
            <a:srgbClr val="FFFFFF"/>
          </a:solidFill>
          <a:latin typeface="+mn-lt"/>
          <a:ea typeface="+mn-ea"/>
          <a:cs typeface="+mn-cs"/>
          <a:sym typeface="Avenir Light"/>
        </a:defRPr>
      </a:lvl8pPr>
      <a:lvl9pPr marL="4229100" indent="-469900" defTabSz="584200">
        <a:spcBef>
          <a:spcPts val="4200"/>
        </a:spcBef>
        <a:buClr>
          <a:srgbClr val="646464"/>
        </a:buClr>
        <a:buSzPct val="90000"/>
        <a:buChar char="•"/>
        <a:defRPr sz="3600">
          <a:solidFill>
            <a:srgbClr val="FFFFFF"/>
          </a:solidFill>
          <a:latin typeface="+mn-lt"/>
          <a:ea typeface="+mn-ea"/>
          <a:cs typeface="+mn-cs"/>
          <a:sym typeface="Avenir Light"/>
        </a:defRPr>
      </a:lvl9pPr>
    </p:bodyStyle>
    <p:otherStyle>
      <a:lvl1pPr algn="ctr" defTabSz="584200">
        <a:defRPr>
          <a:solidFill>
            <a:schemeClr val="tx1"/>
          </a:solidFill>
          <a:latin typeface="+mn-lt"/>
          <a:ea typeface="+mn-ea"/>
          <a:cs typeface="+mn-cs"/>
          <a:sym typeface="Avenir Light"/>
        </a:defRPr>
      </a:lvl1pPr>
      <a:lvl2pPr indent="228600" algn="ctr" defTabSz="584200">
        <a:defRPr>
          <a:solidFill>
            <a:schemeClr val="tx1"/>
          </a:solidFill>
          <a:latin typeface="+mn-lt"/>
          <a:ea typeface="+mn-ea"/>
          <a:cs typeface="+mn-cs"/>
          <a:sym typeface="Avenir Light"/>
        </a:defRPr>
      </a:lvl2pPr>
      <a:lvl3pPr indent="457200" algn="ctr" defTabSz="584200">
        <a:defRPr>
          <a:solidFill>
            <a:schemeClr val="tx1"/>
          </a:solidFill>
          <a:latin typeface="+mn-lt"/>
          <a:ea typeface="+mn-ea"/>
          <a:cs typeface="+mn-cs"/>
          <a:sym typeface="Avenir Light"/>
        </a:defRPr>
      </a:lvl3pPr>
      <a:lvl4pPr indent="685800" algn="ctr" defTabSz="584200">
        <a:defRPr>
          <a:solidFill>
            <a:schemeClr val="tx1"/>
          </a:solidFill>
          <a:latin typeface="+mn-lt"/>
          <a:ea typeface="+mn-ea"/>
          <a:cs typeface="+mn-cs"/>
          <a:sym typeface="Avenir Light"/>
        </a:defRPr>
      </a:lvl4pPr>
      <a:lvl5pPr indent="914400" algn="ctr" defTabSz="584200">
        <a:defRPr>
          <a:solidFill>
            <a:schemeClr val="tx1"/>
          </a:solidFill>
          <a:latin typeface="+mn-lt"/>
          <a:ea typeface="+mn-ea"/>
          <a:cs typeface="+mn-cs"/>
          <a:sym typeface="Avenir Light"/>
        </a:defRPr>
      </a:lvl5pPr>
      <a:lvl6pPr indent="1143000" algn="ctr" defTabSz="584200">
        <a:defRPr>
          <a:solidFill>
            <a:schemeClr val="tx1"/>
          </a:solidFill>
          <a:latin typeface="+mn-lt"/>
          <a:ea typeface="+mn-ea"/>
          <a:cs typeface="+mn-cs"/>
          <a:sym typeface="Avenir Light"/>
        </a:defRPr>
      </a:lvl6pPr>
      <a:lvl7pPr indent="1371600" algn="ctr" defTabSz="584200">
        <a:defRPr>
          <a:solidFill>
            <a:schemeClr val="tx1"/>
          </a:solidFill>
          <a:latin typeface="+mn-lt"/>
          <a:ea typeface="+mn-ea"/>
          <a:cs typeface="+mn-cs"/>
          <a:sym typeface="Avenir Light"/>
        </a:defRPr>
      </a:lvl7pPr>
      <a:lvl8pPr indent="1600200" algn="ctr" defTabSz="584200">
        <a:defRPr>
          <a:solidFill>
            <a:schemeClr val="tx1"/>
          </a:solidFill>
          <a:latin typeface="+mn-lt"/>
          <a:ea typeface="+mn-ea"/>
          <a:cs typeface="+mn-cs"/>
          <a:sym typeface="Avenir Light"/>
        </a:defRPr>
      </a:lvl8pPr>
      <a:lvl9pPr indent="1828800" algn="ctr" defTabSz="584200">
        <a:defRPr>
          <a:solidFill>
            <a:schemeClr val="tx1"/>
          </a:solidFill>
          <a:latin typeface="+mn-lt"/>
          <a:ea typeface="+mn-ea"/>
          <a:cs typeface="+mn-cs"/>
          <a:sym typeface="Avenir Light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hape 36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578358">
              <a:defRPr sz="6138" spc="982"/>
            </a:lvl1pPr>
          </a:lstStyle>
          <a:p>
            <a:pPr lvl="0">
              <a:defRPr sz="1800" cap="none" spc="0">
                <a:solidFill>
                  <a:srgbClr val="000000"/>
                </a:solidFill>
              </a:defRPr>
            </a:pPr>
            <a:r>
              <a:rPr sz="6138" cap="all" spc="982">
                <a:solidFill>
                  <a:srgbClr val="FFFFFF"/>
                </a:solidFill>
              </a:rPr>
              <a:t>National Park WATTENMEER -</a:t>
            </a:r>
          </a:p>
        </p:txBody>
      </p:sp>
      <p:sp>
        <p:nvSpPr>
          <p:cNvPr id="37" name="Shape 37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1pPr defTabSz="560831">
              <a:defRPr sz="2304" spc="368"/>
            </a:lvl1pPr>
          </a:lstStyle>
          <a:p>
            <a:pPr lvl="0">
              <a:defRPr sz="1800" cap="none" spc="0">
                <a:solidFill>
                  <a:srgbClr val="000000"/>
                </a:solidFill>
              </a:defRPr>
            </a:pPr>
            <a:r>
              <a:rPr sz="2304" cap="all" spc="368">
                <a:solidFill>
                  <a:srgbClr val="55D7FF"/>
                </a:solidFill>
              </a:rPr>
              <a:t>Schleswig-Holstein, Germany</a:t>
            </a:r>
          </a:p>
        </p:txBody>
      </p:sp>
      <p:sp>
        <p:nvSpPr>
          <p:cNvPr id="38" name="Shape 38"/>
          <p:cNvSpPr/>
          <p:nvPr/>
        </p:nvSpPr>
        <p:spPr>
          <a:xfrm>
            <a:off x="1161948" y="8013700"/>
            <a:ext cx="7251904" cy="660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3200"/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FFFFFF"/>
                </a:solidFill>
              </a:rPr>
              <a:t>III E - Palombini - Rome    -     2015/2016</a:t>
            </a:r>
          </a:p>
        </p:txBody>
      </p:sp>
      <p:pic>
        <p:nvPicPr>
          <p:cNvPr id="5" name="Immagine 4" descr="WP_20161003_01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286099" y="776876"/>
            <a:ext cx="3042196" cy="2281647"/>
          </a:xfrm>
          <a:prstGeom prst="rect">
            <a:avLst/>
          </a:prstGeom>
        </p:spPr>
      </p:pic>
    </p:spTree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Shape 40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 defTabSz="344677">
              <a:defRPr sz="1800" cap="none" spc="0">
                <a:solidFill>
                  <a:srgbClr val="000000"/>
                </a:solidFill>
              </a:defRPr>
            </a:pPr>
            <a:r>
              <a:rPr sz="2655" cap="all" spc="424">
                <a:solidFill>
                  <a:srgbClr val="FFFFFF"/>
                </a:solidFill>
              </a:rPr>
              <a:t>between  Netherlands and Denmark : </a:t>
            </a:r>
          </a:p>
          <a:p>
            <a:pPr lvl="0" defTabSz="344677">
              <a:defRPr sz="1800" cap="none" spc="0">
                <a:solidFill>
                  <a:srgbClr val="000000"/>
                </a:solidFill>
              </a:defRPr>
            </a:pPr>
            <a:r>
              <a:rPr sz="2655" cap="all" spc="424">
                <a:solidFill>
                  <a:srgbClr val="FFFFFF"/>
                </a:solidFill>
              </a:rPr>
              <a:t>the largest continuous tidal flats in the world </a:t>
            </a:r>
          </a:p>
        </p:txBody>
      </p:sp>
      <p:sp>
        <p:nvSpPr>
          <p:cNvPr id="41" name="Shape 41"/>
          <p:cNvSpPr>
            <a:spLocks noGrp="1"/>
          </p:cNvSpPr>
          <p:nvPr>
            <p:ph type="body" idx="1"/>
          </p:nvPr>
        </p:nvSpPr>
        <p:spPr>
          <a:xfrm>
            <a:off x="660400" y="2019300"/>
            <a:ext cx="11684000" cy="2219425"/>
          </a:xfrm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FFFFFF"/>
                </a:solidFill>
              </a:rPr>
              <a:t>Twice a day the seabed meets the horizon: low tide exposes tidal flats full of worms, mussels and snails – a feast for birds</a:t>
            </a:r>
          </a:p>
        </p:txBody>
      </p:sp>
      <p:pic>
        <p:nvPicPr>
          <p:cNvPr id="42" name="Schermata 2016-04-30 alle 12.03.08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523242" y="4011086"/>
            <a:ext cx="7097136" cy="5689687"/>
          </a:xfrm>
          <a:prstGeom prst="rect">
            <a:avLst/>
          </a:prstGeom>
          <a:ln w="12700">
            <a:miter lim="400000"/>
          </a:ln>
        </p:spPr>
      </p:pic>
      <p:sp>
        <p:nvSpPr>
          <p:cNvPr id="43" name="Shape 43"/>
          <p:cNvSpPr/>
          <p:nvPr/>
        </p:nvSpPr>
        <p:spPr>
          <a:xfrm>
            <a:off x="520700" y="4923482"/>
            <a:ext cx="3995540" cy="4062959"/>
          </a:xfrm>
          <a:prstGeom prst="wedgeEllipseCallout">
            <a:avLst>
              <a:gd name="adj1" fmla="val -49543"/>
              <a:gd name="adj2" fmla="val 57185"/>
            </a:avLst>
          </a:prstGeom>
          <a:solidFill>
            <a:srgbClr val="1E3C6E"/>
          </a:solidFill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>
              <a:defRPr sz="2400" cap="all" spc="384">
                <a:latin typeface="Avenir Medium"/>
                <a:ea typeface="Avenir Medium"/>
                <a:cs typeface="Avenir Medium"/>
                <a:sym typeface="Avenir Medium"/>
              </a:defRPr>
            </a:lvl1pPr>
          </a:lstStyle>
          <a:p>
            <a:pPr lvl="0">
              <a:defRPr sz="1800" cap="none" spc="0">
                <a:solidFill>
                  <a:srgbClr val="000000"/>
                </a:solidFill>
              </a:defRPr>
            </a:pPr>
            <a:r>
              <a:rPr sz="2400" cap="all" spc="384">
                <a:solidFill>
                  <a:srgbClr val="FFFFFF"/>
                </a:solidFill>
              </a:rPr>
              <a:t>placed on the UNESCO World Heritage List in 2009.</a:t>
            </a:r>
          </a:p>
        </p:txBody>
      </p:sp>
    </p:spTree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Shape 45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 cap="none" spc="0">
                <a:solidFill>
                  <a:srgbClr val="000000"/>
                </a:solidFill>
              </a:defRPr>
            </a:pPr>
            <a:r>
              <a:rPr sz="4500" cap="all" spc="720">
                <a:solidFill>
                  <a:srgbClr val="FFFFFF"/>
                </a:solidFill>
              </a:rPr>
              <a:t>Why is it so important?</a:t>
            </a:r>
          </a:p>
        </p:txBody>
      </p:sp>
      <p:sp>
        <p:nvSpPr>
          <p:cNvPr id="46" name="Shape 46"/>
          <p:cNvSpPr>
            <a:spLocks noGrp="1"/>
          </p:cNvSpPr>
          <p:nvPr>
            <p:ph type="body" idx="1"/>
          </p:nvPr>
        </p:nvSpPr>
        <p:spPr>
          <a:xfrm>
            <a:off x="660400" y="6857255"/>
            <a:ext cx="11684000" cy="1880345"/>
          </a:xfrm>
          <a:prstGeom prst="rect">
            <a:avLst/>
          </a:prstGeom>
        </p:spPr>
        <p:txBody>
          <a:bodyPr/>
          <a:lstStyle>
            <a:lvl1pPr marL="427609" indent="-427609" defTabSz="531622">
              <a:spcBef>
                <a:spcPts val="3800"/>
              </a:spcBef>
              <a:defRPr sz="3276"/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276">
                <a:solidFill>
                  <a:srgbClr val="FFFFFF"/>
                </a:solidFill>
              </a:rPr>
              <a:t>The tidal flats contain a high animal biomass : it’s something like a tropical forest, as variety. Beside crabs, mussels and snails there is a microcosm of tiny living creatures.</a:t>
            </a:r>
          </a:p>
        </p:txBody>
      </p:sp>
      <p:pic>
        <p:nvPicPr>
          <p:cNvPr id="47" name="Schermata 2016-09-27 alle 15.39.13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155900" y="1397000"/>
            <a:ext cx="8874050" cy="5541988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Shape 49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 cap="none" spc="0">
                <a:solidFill>
                  <a:srgbClr val="000000"/>
                </a:solidFill>
              </a:defRPr>
            </a:pPr>
            <a:r>
              <a:rPr sz="4500" cap="all" spc="720">
                <a:solidFill>
                  <a:srgbClr val="FFFFFF"/>
                </a:solidFill>
              </a:rPr>
              <a:t>BIODIVERSITY</a:t>
            </a:r>
          </a:p>
        </p:txBody>
      </p:sp>
      <p:sp>
        <p:nvSpPr>
          <p:cNvPr id="50" name="Shape 50"/>
          <p:cNvSpPr>
            <a:spLocks noGrp="1"/>
          </p:cNvSpPr>
          <p:nvPr>
            <p:ph type="body" idx="1"/>
          </p:nvPr>
        </p:nvSpPr>
        <p:spPr>
          <a:xfrm>
            <a:off x="6568826" y="1105272"/>
            <a:ext cx="6080523" cy="7822357"/>
          </a:xfrm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FFFFFF"/>
                </a:solidFill>
              </a:rPr>
              <a:t>We analyze our neighborhood ; our school lies close to the Aniene Fluvial Reserve. In the river and  in the streams of the catchment area we can find a lot of invertebrates. They testify the quality of water and let birds to select this area during their migration road.</a:t>
            </a:r>
          </a:p>
        </p:txBody>
      </p:sp>
      <p:pic>
        <p:nvPicPr>
          <p:cNvPr id="51" name="prova foto.pdf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565367" y="1778000"/>
            <a:ext cx="6896534" cy="97536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Shape 53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496570">
              <a:defRPr sz="3825" spc="612"/>
            </a:lvl1pPr>
          </a:lstStyle>
          <a:p>
            <a:pPr lvl="0">
              <a:defRPr sz="1800" cap="none" spc="0">
                <a:solidFill>
                  <a:srgbClr val="000000"/>
                </a:solidFill>
              </a:defRPr>
            </a:pPr>
            <a:r>
              <a:rPr sz="3825" cap="all" spc="612">
                <a:solidFill>
                  <a:srgbClr val="FFFFFF"/>
                </a:solidFill>
              </a:rPr>
              <a:t>in the mediterranean area we don’t know SO BIG tidal FLOOD </a:t>
            </a:r>
          </a:p>
        </p:txBody>
      </p:sp>
      <p:sp>
        <p:nvSpPr>
          <p:cNvPr id="54" name="Shape 54"/>
          <p:cNvSpPr>
            <a:spLocks noGrp="1"/>
          </p:cNvSpPr>
          <p:nvPr>
            <p:ph type="body" idx="1"/>
          </p:nvPr>
        </p:nvSpPr>
        <p:spPr>
          <a:xfrm>
            <a:off x="660400" y="2019300"/>
            <a:ext cx="11684000" cy="7000032"/>
          </a:xfrm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endParaRPr sz="3600">
              <a:solidFill>
                <a:srgbClr val="FFFFFF"/>
              </a:solidFill>
            </a:endParaRPr>
          </a:p>
          <a:p>
            <a:pPr lvl="0">
              <a:defRPr sz="1800">
                <a:solidFill>
                  <a:srgbClr val="000000"/>
                </a:solidFill>
              </a:defRPr>
            </a:pPr>
            <a:endParaRPr sz="3600">
              <a:solidFill>
                <a:srgbClr val="FFFFFF"/>
              </a:solidFill>
            </a:endParaRPr>
          </a:p>
          <a:p>
            <a:pPr lvl="0">
              <a:defRPr sz="1800">
                <a:solidFill>
                  <a:srgbClr val="000000"/>
                </a:solidFill>
              </a:defRPr>
            </a:pPr>
            <a:endParaRPr sz="3600">
              <a:solidFill>
                <a:srgbClr val="FFFFFF"/>
              </a:solidFill>
            </a:endParaRPr>
          </a:p>
          <a:p>
            <a:pPr lvl="0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FFFFFF"/>
                </a:solidFill>
              </a:rPr>
              <a:t>Tides produce the sea level ricing until 3 meters on the Nord-Sea coasts (and until 15 meters in other places of the Earth).</a:t>
            </a:r>
          </a:p>
        </p:txBody>
      </p:sp>
      <p:pic>
        <p:nvPicPr>
          <p:cNvPr id="55" name="Schermata 2016-04-30 alle 12.22.32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091156" y="2164198"/>
            <a:ext cx="6822488" cy="4108365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Shape 57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514095">
              <a:defRPr sz="3959" spc="633"/>
            </a:lvl1pPr>
          </a:lstStyle>
          <a:p>
            <a:pPr lvl="0">
              <a:defRPr sz="1800" cap="none" spc="0">
                <a:solidFill>
                  <a:srgbClr val="000000"/>
                </a:solidFill>
              </a:defRPr>
            </a:pPr>
            <a:r>
              <a:rPr sz="3959" cap="all" spc="633">
                <a:solidFill>
                  <a:srgbClr val="FFFFFF"/>
                </a:solidFill>
              </a:rPr>
              <a:t>we investigate How is it possible</a:t>
            </a:r>
          </a:p>
        </p:txBody>
      </p:sp>
      <p:sp>
        <p:nvSpPr>
          <p:cNvPr id="58" name="Shape 58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FFFFFF"/>
                </a:solidFill>
              </a:rPr>
              <a:t> Because of the gravitational field of the Moon and the Sun, acting on liquid substances</a:t>
            </a:r>
          </a:p>
        </p:txBody>
      </p:sp>
      <p:pic>
        <p:nvPicPr>
          <p:cNvPr id="59" name="Schermata 2016-09-27 alle 15.33.00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645790" y="1622719"/>
            <a:ext cx="5584310" cy="2047581"/>
          </a:xfrm>
          <a:prstGeom prst="rect">
            <a:avLst/>
          </a:prstGeom>
          <a:ln w="12700">
            <a:miter lim="400000"/>
          </a:ln>
        </p:spPr>
      </p:pic>
      <p:pic>
        <p:nvPicPr>
          <p:cNvPr id="60" name="Schermata 2016-09-27 alle 15.47.19.pn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3232150" y="5321300"/>
            <a:ext cx="6794500" cy="4826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Shape 6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>
            <a:normAutofit fontScale="90000"/>
          </a:bodyPr>
          <a:lstStyle>
            <a:lvl1pPr defTabSz="479044">
              <a:defRPr sz="3690" spc="590"/>
            </a:lvl1pPr>
          </a:lstStyle>
          <a:p>
            <a:pPr lvl="0">
              <a:defRPr sz="1800" cap="none" spc="0">
                <a:solidFill>
                  <a:srgbClr val="000000"/>
                </a:solidFill>
              </a:defRPr>
            </a:pPr>
            <a:r>
              <a:rPr sz="3690" cap="all" spc="590">
                <a:solidFill>
                  <a:srgbClr val="FFFFFF"/>
                </a:solidFill>
              </a:rPr>
              <a:t>WE LOOK FOR OTHER PALCE  ON EARTH WHERE TIDAL FLOOD IS SO IMPORTANT</a:t>
            </a:r>
          </a:p>
        </p:txBody>
      </p:sp>
      <p:sp>
        <p:nvSpPr>
          <p:cNvPr id="63" name="Shape 63"/>
          <p:cNvSpPr>
            <a:spLocks noGrp="1"/>
          </p:cNvSpPr>
          <p:nvPr>
            <p:ph type="body" idx="1"/>
          </p:nvPr>
        </p:nvSpPr>
        <p:spPr>
          <a:xfrm>
            <a:off x="660400" y="2032000"/>
            <a:ext cx="11684000" cy="6731000"/>
          </a:xfrm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2900">
                <a:solidFill>
                  <a:srgbClr val="FFFFFF"/>
                </a:solidFill>
              </a:rPr>
              <a:t>ZANZIBAR</a:t>
            </a:r>
          </a:p>
          <a:p>
            <a:pPr lvl="0">
              <a:defRPr sz="1800">
                <a:solidFill>
                  <a:srgbClr val="000000"/>
                </a:solidFill>
              </a:defRPr>
            </a:pPr>
            <a:endParaRPr sz="3600">
              <a:solidFill>
                <a:srgbClr val="FFFFFF"/>
              </a:solidFill>
            </a:endParaRPr>
          </a:p>
          <a:p>
            <a:pPr lvl="0">
              <a:defRPr sz="1800">
                <a:solidFill>
                  <a:srgbClr val="000000"/>
                </a:solidFill>
              </a:defRPr>
            </a:pPr>
            <a:endParaRPr sz="3600">
              <a:solidFill>
                <a:srgbClr val="FFFFFF"/>
              </a:solidFill>
            </a:endParaRPr>
          </a:p>
          <a:p>
            <a:pPr lvl="0">
              <a:defRPr sz="1800">
                <a:solidFill>
                  <a:srgbClr val="000000"/>
                </a:solidFill>
              </a:defRPr>
            </a:pPr>
            <a:endParaRPr sz="3600">
              <a:solidFill>
                <a:srgbClr val="FFFFFF"/>
              </a:solidFill>
            </a:endParaRPr>
          </a:p>
          <a:p>
            <a:pPr lvl="0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FFFFFF"/>
                </a:solidFill>
              </a:rPr>
              <a:t>IRELAND</a:t>
            </a:r>
          </a:p>
        </p:txBody>
      </p:sp>
      <p:pic>
        <p:nvPicPr>
          <p:cNvPr id="64" name="Schermata 2016-09-30 alle 08.22.56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46153" y="2690486"/>
            <a:ext cx="6098951" cy="3523299"/>
          </a:xfrm>
          <a:prstGeom prst="rect">
            <a:avLst/>
          </a:prstGeom>
          <a:ln w="12700">
            <a:miter lim="400000"/>
          </a:ln>
        </p:spPr>
      </p:pic>
      <p:pic>
        <p:nvPicPr>
          <p:cNvPr id="65" name="Schermata 2016-09-30 alle 08.26.20.pn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5684200" y="5804922"/>
            <a:ext cx="7168200" cy="4012178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Shape 67"/>
          <p:cNvSpPr>
            <a:spLocks noGrp="1"/>
          </p:cNvSpPr>
          <p:nvPr>
            <p:ph type="title"/>
          </p:nvPr>
        </p:nvSpPr>
        <p:spPr>
          <a:xfrm>
            <a:off x="237704" y="4465004"/>
            <a:ext cx="11684000" cy="1422400"/>
          </a:xfrm>
          <a:prstGeom prst="rect">
            <a:avLst/>
          </a:prstGeom>
        </p:spPr>
        <p:txBody>
          <a:bodyPr>
            <a:normAutofit fontScale="90000"/>
          </a:bodyPr>
          <a:lstStyle>
            <a:lvl1pPr defTabSz="490727">
              <a:defRPr sz="3780" spc="604"/>
            </a:lvl1pPr>
          </a:lstStyle>
          <a:p>
            <a:pPr lvl="0">
              <a:defRPr sz="1800" cap="none" spc="0">
                <a:solidFill>
                  <a:srgbClr val="000000"/>
                </a:solidFill>
              </a:defRPr>
            </a:pPr>
            <a:r>
              <a:rPr sz="3780" cap="all" spc="604" dirty="0">
                <a:solidFill>
                  <a:srgbClr val="FFFFFF"/>
                </a:solidFill>
              </a:rPr>
              <a:t>we have to safeguard this places, SO necessary in the life chain.</a:t>
            </a:r>
          </a:p>
        </p:txBody>
      </p:sp>
      <p:pic>
        <p:nvPicPr>
          <p:cNvPr id="68" name="Schermata 2016-09-30 alle 08.33.44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646415" y="5887404"/>
            <a:ext cx="6332571" cy="3868365"/>
          </a:xfrm>
          <a:prstGeom prst="rect">
            <a:avLst/>
          </a:prstGeom>
          <a:ln w="12700">
            <a:miter lim="400000"/>
          </a:ln>
        </p:spPr>
      </p:pic>
      <p:pic>
        <p:nvPicPr>
          <p:cNvPr id="69" name="Schermata 2016-09-30 alle 08.30.04.pn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219386" y="286042"/>
            <a:ext cx="6912768" cy="415672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theme/theme1.xml><?xml version="1.0" encoding="utf-8"?>
<a:theme xmlns:a="http://schemas.openxmlformats.org/drawingml/2006/main" name="New_Template1">
  <a:themeElements>
    <a:clrScheme name="New_Template1">
      <a:dk1>
        <a:srgbClr val="000000"/>
      </a:dk1>
      <a:lt1>
        <a:srgbClr val="FFFFFF"/>
      </a:lt1>
      <a:dk2>
        <a:srgbClr val="4F4F4F"/>
      </a:dk2>
      <a:lt2>
        <a:srgbClr val="BFBFBF"/>
      </a:lt2>
      <a:accent1>
        <a:srgbClr val="1B6BBC"/>
      </a:accent1>
      <a:accent2>
        <a:srgbClr val="42AAC9"/>
      </a:accent2>
      <a:accent3>
        <a:srgbClr val="518C15"/>
      </a:accent3>
      <a:accent4>
        <a:srgbClr val="DE9000"/>
      </a:accent4>
      <a:accent5>
        <a:srgbClr val="DB2800"/>
      </a:accent5>
      <a:accent6>
        <a:srgbClr val="B130C2"/>
      </a:accent6>
      <a:hlink>
        <a:srgbClr val="0000FF"/>
      </a:hlink>
      <a:folHlink>
        <a:srgbClr val="FF00FF"/>
      </a:folHlink>
    </a:clrScheme>
    <a:fontScheme name="New_Template1">
      <a:majorFont>
        <a:latin typeface="Avenir Light"/>
        <a:ea typeface="Avenir Light"/>
        <a:cs typeface="Avenir Light"/>
      </a:majorFont>
      <a:minorFont>
        <a:latin typeface="Avenir Light"/>
        <a:ea typeface="Avenir Light"/>
        <a:cs typeface="Avenir Light"/>
      </a:minorFont>
    </a:fontScheme>
    <a:fmtScheme name="New_Template1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1E3C6E"/>
        </a:solidFill>
        <a:ln w="12700" cap="flat">
          <a:noFill/>
          <a:miter lim="400000"/>
        </a:ln>
        <a:effectLst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all" spc="384" normalizeH="0" baseline="0">
            <a:ln>
              <a:noFill/>
            </a:ln>
            <a:solidFill>
              <a:srgbClr val="FFFFFF"/>
            </a:solidFill>
            <a:effectLst/>
            <a:uFillTx/>
            <a:latin typeface="Avenir Medium"/>
            <a:ea typeface="Avenir Medium"/>
            <a:cs typeface="Avenir Medium"/>
            <a:sym typeface="Avenir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FFFFFF"/>
          </a:solidFill>
          <a:prstDash val="solid"/>
          <a:miter lim="400000"/>
        </a:ln>
        <a:effectLst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40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Avenir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New_Template1">
  <a:themeElements>
    <a:clrScheme name="New_Template1">
      <a:dk1>
        <a:srgbClr val="000000"/>
      </a:dk1>
      <a:lt1>
        <a:srgbClr val="FFFFFF"/>
      </a:lt1>
      <a:dk2>
        <a:srgbClr val="4F4F4F"/>
      </a:dk2>
      <a:lt2>
        <a:srgbClr val="BFBFBF"/>
      </a:lt2>
      <a:accent1>
        <a:srgbClr val="1B6BBC"/>
      </a:accent1>
      <a:accent2>
        <a:srgbClr val="42AAC9"/>
      </a:accent2>
      <a:accent3>
        <a:srgbClr val="518C15"/>
      </a:accent3>
      <a:accent4>
        <a:srgbClr val="DE9000"/>
      </a:accent4>
      <a:accent5>
        <a:srgbClr val="DB2800"/>
      </a:accent5>
      <a:accent6>
        <a:srgbClr val="B130C2"/>
      </a:accent6>
      <a:hlink>
        <a:srgbClr val="0000FF"/>
      </a:hlink>
      <a:folHlink>
        <a:srgbClr val="FF00FF"/>
      </a:folHlink>
    </a:clrScheme>
    <a:fontScheme name="New_Template1">
      <a:majorFont>
        <a:latin typeface="Avenir Light"/>
        <a:ea typeface="Avenir Light"/>
        <a:cs typeface="Avenir Light"/>
      </a:majorFont>
      <a:minorFont>
        <a:latin typeface="Avenir Light"/>
        <a:ea typeface="Avenir Light"/>
        <a:cs typeface="Avenir Light"/>
      </a:minorFont>
    </a:fontScheme>
    <a:fmtScheme name="New_Template1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1E3C6E"/>
        </a:solidFill>
        <a:ln w="12700" cap="flat">
          <a:noFill/>
          <a:miter lim="400000"/>
        </a:ln>
        <a:effectLst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all" spc="384" normalizeH="0" baseline="0">
            <a:ln>
              <a:noFill/>
            </a:ln>
            <a:solidFill>
              <a:srgbClr val="FFFFFF"/>
            </a:solidFill>
            <a:effectLst/>
            <a:uFillTx/>
            <a:latin typeface="Avenir Medium"/>
            <a:ea typeface="Avenir Medium"/>
            <a:cs typeface="Avenir Medium"/>
            <a:sym typeface="Avenir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FFFFFF"/>
          </a:solidFill>
          <a:prstDash val="solid"/>
          <a:miter lim="400000"/>
        </a:ln>
        <a:effectLst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40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Avenir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245</Words>
  <Application>Microsoft Office PowerPoint</Application>
  <PresentationFormat>Personalizzato</PresentationFormat>
  <Paragraphs>25</Paragraphs>
  <Slides>8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4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8</vt:i4>
      </vt:variant>
    </vt:vector>
  </HeadingPairs>
  <TitlesOfParts>
    <vt:vector size="13" baseType="lpstr">
      <vt:lpstr>Avenir Book</vt:lpstr>
      <vt:lpstr>Avenir Light</vt:lpstr>
      <vt:lpstr>Avenir Medium</vt:lpstr>
      <vt:lpstr>Avenir Roman</vt:lpstr>
      <vt:lpstr>New_Template1</vt:lpstr>
      <vt:lpstr>National Park WATTENMEER -</vt:lpstr>
      <vt:lpstr>between  Netherlands and Denmark :  the largest continuous tidal flats in the world </vt:lpstr>
      <vt:lpstr>Why is it so important?</vt:lpstr>
      <vt:lpstr>BIODIVERSITY</vt:lpstr>
      <vt:lpstr>in the mediterranean area we don’t know SO BIG tidal FLOOD </vt:lpstr>
      <vt:lpstr>we investigate How is it possible</vt:lpstr>
      <vt:lpstr>WE LOOK FOR OTHER PALCE  ON EARTH WHERE TIDAL FLOOD IS SO IMPORTANT</vt:lpstr>
      <vt:lpstr>we have to safeguard this places, SO necessary in the life chain.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National Park WATTENMEER -</dc:title>
  <dc:creator>alessandra</dc:creator>
  <cp:lastModifiedBy>Leda Tripodi</cp:lastModifiedBy>
  <cp:revision>4</cp:revision>
  <dcterms:modified xsi:type="dcterms:W3CDTF">2016-10-18T19:49:55Z</dcterms:modified>
</cp:coreProperties>
</file>