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sldIdLst>
    <p:sldId id="256" r:id="rId2"/>
    <p:sldId id="257" r:id="rId3"/>
    <p:sldId id="258" r:id="rId4"/>
    <p:sldId id="261" r:id="rId5"/>
    <p:sldId id="260" r:id="rId6"/>
    <p:sldId id="262" r:id="rId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2" d="100"/>
          <a:sy n="62" d="100"/>
        </p:scale>
        <p:origin x="102" y="6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373E7B23-569F-4F99-8DD4-5E1769BE01CF}" type="datetimeFigureOut">
              <a:rPr lang="it-IT" smtClean="0"/>
              <a:pPr/>
              <a:t>26/04/2017</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3FD0A6D9-2142-4695-B1BE-4A287FF85148}" type="slidenum">
              <a:rPr lang="it-IT" smtClean="0"/>
              <a:pPr/>
              <a:t>‹N›</a:t>
            </a:fld>
            <a:endParaRPr lang="it-IT" dirty="0"/>
          </a:p>
        </p:txBody>
      </p:sp>
    </p:spTree>
    <p:extLst>
      <p:ext uri="{BB962C8B-B14F-4D97-AF65-F5344CB8AC3E}">
        <p14:creationId xmlns:p14="http://schemas.microsoft.com/office/powerpoint/2010/main" val="1058717792"/>
      </p:ext>
    </p:extLst>
  </p:cSld>
  <p:clrMapOvr>
    <a:masterClrMapping/>
  </p:clrMapOvr>
  <mc:AlternateContent xmlns:mc="http://schemas.openxmlformats.org/markup-compatibility/2006" xmlns:p14="http://schemas.microsoft.com/office/powerpoint/2010/main">
    <mc:Choice Requires="p14">
      <p:transition spd="slow" p14:dur="5000" advTm="5000">
        <p14:ferris dir="l"/>
      </p:transition>
    </mc:Choice>
    <mc:Fallback xmlns="">
      <p:transition spd="slow" advTm="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373E7B23-569F-4F99-8DD4-5E1769BE01CF}" type="datetimeFigureOut">
              <a:rPr lang="it-IT" smtClean="0"/>
              <a:pPr/>
              <a:t>26/04/2017</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3FD0A6D9-2142-4695-B1BE-4A287FF85148}" type="slidenum">
              <a:rPr lang="it-IT" smtClean="0"/>
              <a:pPr/>
              <a:t>‹N›</a:t>
            </a:fld>
            <a:endParaRPr lang="it-IT" dirty="0"/>
          </a:p>
        </p:txBody>
      </p:sp>
    </p:spTree>
    <p:extLst>
      <p:ext uri="{BB962C8B-B14F-4D97-AF65-F5344CB8AC3E}">
        <p14:creationId xmlns:p14="http://schemas.microsoft.com/office/powerpoint/2010/main" val="1573619880"/>
      </p:ext>
    </p:extLst>
  </p:cSld>
  <p:clrMapOvr>
    <a:masterClrMapping/>
  </p:clrMapOvr>
  <mc:AlternateContent xmlns:mc="http://schemas.openxmlformats.org/markup-compatibility/2006" xmlns:p14="http://schemas.microsoft.com/office/powerpoint/2010/main">
    <mc:Choice Requires="p14">
      <p:transition spd="slow" p14:dur="5000" advTm="5000">
        <p14:ferris dir="l"/>
      </p:transition>
    </mc:Choice>
    <mc:Fallback xmlns="">
      <p:transition spd="slow" advTm="5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smtClean="0"/>
              <a:t>Fare clic per modificare lo stile del titolo</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373E7B23-569F-4F99-8DD4-5E1769BE01CF}" type="datetimeFigureOut">
              <a:rPr lang="it-IT" smtClean="0"/>
              <a:pPr/>
              <a:t>26/04/2017</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3FD0A6D9-2142-4695-B1BE-4A287FF85148}" type="slidenum">
              <a:rPr lang="it-IT" smtClean="0"/>
              <a:pPr/>
              <a:t>‹N›</a:t>
            </a:fld>
            <a:endParaRPr lang="it-IT"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332498477"/>
      </p:ext>
    </p:extLst>
  </p:cSld>
  <p:clrMapOvr>
    <a:masterClrMapping/>
  </p:clrMapOvr>
  <mc:AlternateContent xmlns:mc="http://schemas.openxmlformats.org/markup-compatibility/2006" xmlns:p14="http://schemas.microsoft.com/office/powerpoint/2010/main">
    <mc:Choice Requires="p14">
      <p:transition spd="slow" p14:dur="5000" advTm="5000">
        <p14:ferris dir="l"/>
      </p:transition>
    </mc:Choice>
    <mc:Fallback xmlns="">
      <p:transition spd="slow" advTm="5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373E7B23-569F-4F99-8DD4-5E1769BE01CF}" type="datetimeFigureOut">
              <a:rPr lang="it-IT" smtClean="0"/>
              <a:pPr/>
              <a:t>26/04/2017</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3FD0A6D9-2142-4695-B1BE-4A287FF85148}" type="slidenum">
              <a:rPr lang="it-IT" smtClean="0"/>
              <a:pPr/>
              <a:t>‹N›</a:t>
            </a:fld>
            <a:endParaRPr lang="it-IT" dirty="0"/>
          </a:p>
        </p:txBody>
      </p:sp>
    </p:spTree>
    <p:extLst>
      <p:ext uri="{BB962C8B-B14F-4D97-AF65-F5344CB8AC3E}">
        <p14:creationId xmlns:p14="http://schemas.microsoft.com/office/powerpoint/2010/main" val="3424587559"/>
      </p:ext>
    </p:extLst>
  </p:cSld>
  <p:clrMapOvr>
    <a:masterClrMapping/>
  </p:clrMapOvr>
  <mc:AlternateContent xmlns:mc="http://schemas.openxmlformats.org/markup-compatibility/2006" xmlns:p14="http://schemas.microsoft.com/office/powerpoint/2010/main">
    <mc:Choice Requires="p14">
      <p:transition spd="slow" p14:dur="5000" advTm="5000">
        <p14:ferris dir="l"/>
      </p:transition>
    </mc:Choice>
    <mc:Fallback xmlns="">
      <p:transition spd="slow" advTm="5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smtClean="0"/>
              <a:t>Fare clic per modificare lo stile del titolo</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373E7B23-569F-4F99-8DD4-5E1769BE01CF}" type="datetimeFigureOut">
              <a:rPr lang="it-IT" smtClean="0"/>
              <a:pPr/>
              <a:t>26/04/2017</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3FD0A6D9-2142-4695-B1BE-4A287FF85148}" type="slidenum">
              <a:rPr lang="it-IT" smtClean="0"/>
              <a:pPr/>
              <a:t>‹N›</a:t>
            </a:fld>
            <a:endParaRPr lang="it-IT"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34129616"/>
      </p:ext>
    </p:extLst>
  </p:cSld>
  <p:clrMapOvr>
    <a:masterClrMapping/>
  </p:clrMapOvr>
  <mc:AlternateContent xmlns:mc="http://schemas.openxmlformats.org/markup-compatibility/2006" xmlns:p14="http://schemas.microsoft.com/office/powerpoint/2010/main">
    <mc:Choice Requires="p14">
      <p:transition spd="slow" p14:dur="5000" advTm="5000">
        <p14:ferris dir="l"/>
      </p:transition>
    </mc:Choice>
    <mc:Fallback xmlns="">
      <p:transition spd="slow" advTm="5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it-IT" smtClean="0"/>
              <a:t>Fare clic per modificare lo stile del titolo</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373E7B23-569F-4F99-8DD4-5E1769BE01CF}" type="datetimeFigureOut">
              <a:rPr lang="it-IT" smtClean="0"/>
              <a:pPr/>
              <a:t>26/04/2017</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3FD0A6D9-2142-4695-B1BE-4A287FF85148}" type="slidenum">
              <a:rPr lang="it-IT" smtClean="0"/>
              <a:pPr/>
              <a:t>‹N›</a:t>
            </a:fld>
            <a:endParaRPr lang="it-IT" dirty="0"/>
          </a:p>
        </p:txBody>
      </p:sp>
    </p:spTree>
    <p:extLst>
      <p:ext uri="{BB962C8B-B14F-4D97-AF65-F5344CB8AC3E}">
        <p14:creationId xmlns:p14="http://schemas.microsoft.com/office/powerpoint/2010/main" val="3243109416"/>
      </p:ext>
    </p:extLst>
  </p:cSld>
  <p:clrMapOvr>
    <a:masterClrMapping/>
  </p:clrMapOvr>
  <mc:AlternateContent xmlns:mc="http://schemas.openxmlformats.org/markup-compatibility/2006" xmlns:p14="http://schemas.microsoft.com/office/powerpoint/2010/main">
    <mc:Choice Requires="p14">
      <p:transition spd="slow" p14:dur="5000" advTm="5000">
        <p14:ferris dir="l"/>
      </p:transition>
    </mc:Choice>
    <mc:Fallback xmlns="">
      <p:transition spd="slow" advTm="5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373E7B23-569F-4F99-8DD4-5E1769BE01CF}" type="datetimeFigureOut">
              <a:rPr lang="it-IT" smtClean="0"/>
              <a:pPr/>
              <a:t>26/04/2017</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3FD0A6D9-2142-4695-B1BE-4A287FF85148}" type="slidenum">
              <a:rPr lang="it-IT" smtClean="0"/>
              <a:pPr/>
              <a:t>‹N›</a:t>
            </a:fld>
            <a:endParaRPr lang="it-IT" dirty="0"/>
          </a:p>
        </p:txBody>
      </p:sp>
    </p:spTree>
    <p:extLst>
      <p:ext uri="{BB962C8B-B14F-4D97-AF65-F5344CB8AC3E}">
        <p14:creationId xmlns:p14="http://schemas.microsoft.com/office/powerpoint/2010/main" val="919187363"/>
      </p:ext>
    </p:extLst>
  </p:cSld>
  <p:clrMapOvr>
    <a:masterClrMapping/>
  </p:clrMapOvr>
  <mc:AlternateContent xmlns:mc="http://schemas.openxmlformats.org/markup-compatibility/2006" xmlns:p14="http://schemas.microsoft.com/office/powerpoint/2010/main">
    <mc:Choice Requires="p14">
      <p:transition spd="slow" p14:dur="5000" advTm="5000">
        <p14:ferris dir="l"/>
      </p:transition>
    </mc:Choice>
    <mc:Fallback xmlns="">
      <p:transition spd="slow" advTm="5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373E7B23-569F-4F99-8DD4-5E1769BE01CF}" type="datetimeFigureOut">
              <a:rPr lang="it-IT" smtClean="0"/>
              <a:pPr/>
              <a:t>26/04/2017</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3FD0A6D9-2142-4695-B1BE-4A287FF85148}" type="slidenum">
              <a:rPr lang="it-IT" smtClean="0"/>
              <a:pPr/>
              <a:t>‹N›</a:t>
            </a:fld>
            <a:endParaRPr lang="it-IT" dirty="0"/>
          </a:p>
        </p:txBody>
      </p:sp>
    </p:spTree>
    <p:extLst>
      <p:ext uri="{BB962C8B-B14F-4D97-AF65-F5344CB8AC3E}">
        <p14:creationId xmlns:p14="http://schemas.microsoft.com/office/powerpoint/2010/main" val="192117306"/>
      </p:ext>
    </p:extLst>
  </p:cSld>
  <p:clrMapOvr>
    <a:masterClrMapping/>
  </p:clrMapOvr>
  <mc:AlternateContent xmlns:mc="http://schemas.openxmlformats.org/markup-compatibility/2006" xmlns:p14="http://schemas.microsoft.com/office/powerpoint/2010/main">
    <mc:Choice Requires="p14">
      <p:transition spd="slow" p14:dur="5000" advTm="5000">
        <p14:ferris dir="l"/>
      </p:transition>
    </mc:Choice>
    <mc:Fallback xmlns="">
      <p:transition spd="slow" advTm="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373E7B23-569F-4F99-8DD4-5E1769BE01CF}" type="datetimeFigureOut">
              <a:rPr lang="it-IT" smtClean="0"/>
              <a:pPr/>
              <a:t>26/04/2017</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3FD0A6D9-2142-4695-B1BE-4A287FF85148}" type="slidenum">
              <a:rPr lang="it-IT" smtClean="0"/>
              <a:pPr/>
              <a:t>‹N›</a:t>
            </a:fld>
            <a:endParaRPr lang="it-IT" dirty="0"/>
          </a:p>
        </p:txBody>
      </p:sp>
    </p:spTree>
    <p:extLst>
      <p:ext uri="{BB962C8B-B14F-4D97-AF65-F5344CB8AC3E}">
        <p14:creationId xmlns:p14="http://schemas.microsoft.com/office/powerpoint/2010/main" val="2629285005"/>
      </p:ext>
    </p:extLst>
  </p:cSld>
  <p:clrMapOvr>
    <a:masterClrMapping/>
  </p:clrMapOvr>
  <mc:AlternateContent xmlns:mc="http://schemas.openxmlformats.org/markup-compatibility/2006" xmlns:p14="http://schemas.microsoft.com/office/powerpoint/2010/main">
    <mc:Choice Requires="p14">
      <p:transition spd="slow" p14:dur="5000" advTm="5000">
        <p14:ferris dir="l"/>
      </p:transition>
    </mc:Choice>
    <mc:Fallback xmlns="">
      <p:transition spd="slow" advTm="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373E7B23-569F-4F99-8DD4-5E1769BE01CF}" type="datetimeFigureOut">
              <a:rPr lang="it-IT" smtClean="0"/>
              <a:pPr/>
              <a:t>26/04/2017</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3FD0A6D9-2142-4695-B1BE-4A287FF85148}" type="slidenum">
              <a:rPr lang="it-IT" smtClean="0"/>
              <a:pPr/>
              <a:t>‹N›</a:t>
            </a:fld>
            <a:endParaRPr lang="it-IT" dirty="0"/>
          </a:p>
        </p:txBody>
      </p:sp>
    </p:spTree>
    <p:extLst>
      <p:ext uri="{BB962C8B-B14F-4D97-AF65-F5344CB8AC3E}">
        <p14:creationId xmlns:p14="http://schemas.microsoft.com/office/powerpoint/2010/main" val="3704244087"/>
      </p:ext>
    </p:extLst>
  </p:cSld>
  <p:clrMapOvr>
    <a:masterClrMapping/>
  </p:clrMapOvr>
  <mc:AlternateContent xmlns:mc="http://schemas.openxmlformats.org/markup-compatibility/2006" xmlns:p14="http://schemas.microsoft.com/office/powerpoint/2010/main">
    <mc:Choice Requires="p14">
      <p:transition spd="slow" p14:dur="5000" advTm="5000">
        <p14:ferris dir="l"/>
      </p:transition>
    </mc:Choice>
    <mc:Fallback xmlns="">
      <p:transition spd="slow" advTm="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373E7B23-569F-4F99-8DD4-5E1769BE01CF}" type="datetimeFigureOut">
              <a:rPr lang="it-IT" smtClean="0"/>
              <a:pPr/>
              <a:t>26/04/2017</a:t>
            </a:fld>
            <a:endParaRPr lang="it-IT" dirty="0"/>
          </a:p>
        </p:txBody>
      </p:sp>
      <p:sp>
        <p:nvSpPr>
          <p:cNvPr id="6" name="Footer Placeholder 5"/>
          <p:cNvSpPr>
            <a:spLocks noGrp="1"/>
          </p:cNvSpPr>
          <p:nvPr>
            <p:ph type="ftr" sz="quarter" idx="11"/>
          </p:nvPr>
        </p:nvSpPr>
        <p:spPr/>
        <p:txBody>
          <a:bodyPr/>
          <a:lstStyle/>
          <a:p>
            <a:endParaRPr lang="it-IT" dirty="0"/>
          </a:p>
        </p:txBody>
      </p:sp>
      <p:sp>
        <p:nvSpPr>
          <p:cNvPr id="7" name="Slide Number Placeholder 6"/>
          <p:cNvSpPr>
            <a:spLocks noGrp="1"/>
          </p:cNvSpPr>
          <p:nvPr>
            <p:ph type="sldNum" sz="quarter" idx="12"/>
          </p:nvPr>
        </p:nvSpPr>
        <p:spPr/>
        <p:txBody>
          <a:bodyPr/>
          <a:lstStyle/>
          <a:p>
            <a:fld id="{3FD0A6D9-2142-4695-B1BE-4A287FF85148}" type="slidenum">
              <a:rPr lang="it-IT" smtClean="0"/>
              <a:pPr/>
              <a:t>‹N›</a:t>
            </a:fld>
            <a:endParaRPr lang="it-IT" dirty="0"/>
          </a:p>
        </p:txBody>
      </p:sp>
    </p:spTree>
    <p:extLst>
      <p:ext uri="{BB962C8B-B14F-4D97-AF65-F5344CB8AC3E}">
        <p14:creationId xmlns:p14="http://schemas.microsoft.com/office/powerpoint/2010/main" val="2743263117"/>
      </p:ext>
    </p:extLst>
  </p:cSld>
  <p:clrMapOvr>
    <a:masterClrMapping/>
  </p:clrMapOvr>
  <mc:AlternateContent xmlns:mc="http://schemas.openxmlformats.org/markup-compatibility/2006" xmlns:p14="http://schemas.microsoft.com/office/powerpoint/2010/main">
    <mc:Choice Requires="p14">
      <p:transition spd="slow" p14:dur="5000" advTm="5000">
        <p14:ferris dir="l"/>
      </p:transition>
    </mc:Choice>
    <mc:Fallback xmlns="">
      <p:transition spd="slow" advTm="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373E7B23-569F-4F99-8DD4-5E1769BE01CF}" type="datetimeFigureOut">
              <a:rPr lang="it-IT" smtClean="0"/>
              <a:pPr/>
              <a:t>26/04/2017</a:t>
            </a:fld>
            <a:endParaRPr lang="it-IT" dirty="0"/>
          </a:p>
        </p:txBody>
      </p:sp>
      <p:sp>
        <p:nvSpPr>
          <p:cNvPr id="8" name="Footer Placeholder 7"/>
          <p:cNvSpPr>
            <a:spLocks noGrp="1"/>
          </p:cNvSpPr>
          <p:nvPr>
            <p:ph type="ftr" sz="quarter" idx="11"/>
          </p:nvPr>
        </p:nvSpPr>
        <p:spPr/>
        <p:txBody>
          <a:bodyPr/>
          <a:lstStyle/>
          <a:p>
            <a:endParaRPr lang="it-IT" dirty="0"/>
          </a:p>
        </p:txBody>
      </p:sp>
      <p:sp>
        <p:nvSpPr>
          <p:cNvPr id="9" name="Slide Number Placeholder 8"/>
          <p:cNvSpPr>
            <a:spLocks noGrp="1"/>
          </p:cNvSpPr>
          <p:nvPr>
            <p:ph type="sldNum" sz="quarter" idx="12"/>
          </p:nvPr>
        </p:nvSpPr>
        <p:spPr/>
        <p:txBody>
          <a:bodyPr/>
          <a:lstStyle/>
          <a:p>
            <a:fld id="{3FD0A6D9-2142-4695-B1BE-4A287FF85148}" type="slidenum">
              <a:rPr lang="it-IT" smtClean="0"/>
              <a:pPr/>
              <a:t>‹N›</a:t>
            </a:fld>
            <a:endParaRPr lang="it-IT" dirty="0"/>
          </a:p>
        </p:txBody>
      </p:sp>
    </p:spTree>
    <p:extLst>
      <p:ext uri="{BB962C8B-B14F-4D97-AF65-F5344CB8AC3E}">
        <p14:creationId xmlns:p14="http://schemas.microsoft.com/office/powerpoint/2010/main" val="3524592460"/>
      </p:ext>
    </p:extLst>
  </p:cSld>
  <p:clrMapOvr>
    <a:masterClrMapping/>
  </p:clrMapOvr>
  <mc:AlternateContent xmlns:mc="http://schemas.openxmlformats.org/markup-compatibility/2006" xmlns:p14="http://schemas.microsoft.com/office/powerpoint/2010/main">
    <mc:Choice Requires="p14">
      <p:transition spd="slow" p14:dur="5000" advTm="5000">
        <p14:ferris dir="l"/>
      </p:transition>
    </mc:Choice>
    <mc:Fallback xmlns="">
      <p:transition spd="slow" advTm="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373E7B23-569F-4F99-8DD4-5E1769BE01CF}" type="datetimeFigureOut">
              <a:rPr lang="it-IT" smtClean="0"/>
              <a:pPr/>
              <a:t>26/04/2017</a:t>
            </a:fld>
            <a:endParaRPr lang="it-IT" dirty="0"/>
          </a:p>
        </p:txBody>
      </p:sp>
      <p:sp>
        <p:nvSpPr>
          <p:cNvPr id="4" name="Footer Placeholder 3"/>
          <p:cNvSpPr>
            <a:spLocks noGrp="1"/>
          </p:cNvSpPr>
          <p:nvPr>
            <p:ph type="ftr" sz="quarter" idx="11"/>
          </p:nvPr>
        </p:nvSpPr>
        <p:spPr/>
        <p:txBody>
          <a:bodyPr/>
          <a:lstStyle/>
          <a:p>
            <a:endParaRPr lang="it-IT" dirty="0"/>
          </a:p>
        </p:txBody>
      </p:sp>
      <p:sp>
        <p:nvSpPr>
          <p:cNvPr id="5" name="Slide Number Placeholder 4"/>
          <p:cNvSpPr>
            <a:spLocks noGrp="1"/>
          </p:cNvSpPr>
          <p:nvPr>
            <p:ph type="sldNum" sz="quarter" idx="12"/>
          </p:nvPr>
        </p:nvSpPr>
        <p:spPr/>
        <p:txBody>
          <a:bodyPr/>
          <a:lstStyle/>
          <a:p>
            <a:fld id="{3FD0A6D9-2142-4695-B1BE-4A287FF85148}" type="slidenum">
              <a:rPr lang="it-IT" smtClean="0"/>
              <a:pPr/>
              <a:t>‹N›</a:t>
            </a:fld>
            <a:endParaRPr lang="it-IT" dirty="0"/>
          </a:p>
        </p:txBody>
      </p:sp>
    </p:spTree>
    <p:extLst>
      <p:ext uri="{BB962C8B-B14F-4D97-AF65-F5344CB8AC3E}">
        <p14:creationId xmlns:p14="http://schemas.microsoft.com/office/powerpoint/2010/main" val="2936009686"/>
      </p:ext>
    </p:extLst>
  </p:cSld>
  <p:clrMapOvr>
    <a:masterClrMapping/>
  </p:clrMapOvr>
  <mc:AlternateContent xmlns:mc="http://schemas.openxmlformats.org/markup-compatibility/2006" xmlns:p14="http://schemas.microsoft.com/office/powerpoint/2010/main">
    <mc:Choice Requires="p14">
      <p:transition spd="slow" p14:dur="5000" advTm="5000">
        <p14:ferris dir="l"/>
      </p:transition>
    </mc:Choice>
    <mc:Fallback xmlns="">
      <p:transition spd="slow" advTm="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3E7B23-569F-4F99-8DD4-5E1769BE01CF}" type="datetimeFigureOut">
              <a:rPr lang="it-IT" smtClean="0"/>
              <a:pPr/>
              <a:t>26/04/2017</a:t>
            </a:fld>
            <a:endParaRPr lang="it-IT" dirty="0"/>
          </a:p>
        </p:txBody>
      </p:sp>
      <p:sp>
        <p:nvSpPr>
          <p:cNvPr id="3" name="Footer Placeholder 2"/>
          <p:cNvSpPr>
            <a:spLocks noGrp="1"/>
          </p:cNvSpPr>
          <p:nvPr>
            <p:ph type="ftr" sz="quarter" idx="11"/>
          </p:nvPr>
        </p:nvSpPr>
        <p:spPr/>
        <p:txBody>
          <a:bodyPr/>
          <a:lstStyle/>
          <a:p>
            <a:endParaRPr lang="it-IT" dirty="0"/>
          </a:p>
        </p:txBody>
      </p:sp>
      <p:sp>
        <p:nvSpPr>
          <p:cNvPr id="4" name="Slide Number Placeholder 3"/>
          <p:cNvSpPr>
            <a:spLocks noGrp="1"/>
          </p:cNvSpPr>
          <p:nvPr>
            <p:ph type="sldNum" sz="quarter" idx="12"/>
          </p:nvPr>
        </p:nvSpPr>
        <p:spPr/>
        <p:txBody>
          <a:bodyPr/>
          <a:lstStyle/>
          <a:p>
            <a:fld id="{3FD0A6D9-2142-4695-B1BE-4A287FF85148}" type="slidenum">
              <a:rPr lang="it-IT" smtClean="0"/>
              <a:pPr/>
              <a:t>‹N›</a:t>
            </a:fld>
            <a:endParaRPr lang="it-IT" dirty="0"/>
          </a:p>
        </p:txBody>
      </p:sp>
    </p:spTree>
    <p:extLst>
      <p:ext uri="{BB962C8B-B14F-4D97-AF65-F5344CB8AC3E}">
        <p14:creationId xmlns:p14="http://schemas.microsoft.com/office/powerpoint/2010/main" val="794556316"/>
      </p:ext>
    </p:extLst>
  </p:cSld>
  <p:clrMapOvr>
    <a:masterClrMapping/>
  </p:clrMapOvr>
  <mc:AlternateContent xmlns:mc="http://schemas.openxmlformats.org/markup-compatibility/2006" xmlns:p14="http://schemas.microsoft.com/office/powerpoint/2010/main">
    <mc:Choice Requires="p14">
      <p:transition spd="slow" p14:dur="5000" advTm="5000">
        <p14:ferris dir="l"/>
      </p:transition>
    </mc:Choice>
    <mc:Fallback xmlns="">
      <p:transition spd="slow" advTm="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it-IT" smtClean="0"/>
              <a:t>Fare clic per modificare lo stile del titolo</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373E7B23-569F-4F99-8DD4-5E1769BE01CF}" type="datetimeFigureOut">
              <a:rPr lang="it-IT" smtClean="0"/>
              <a:pPr/>
              <a:t>26/04/2017</a:t>
            </a:fld>
            <a:endParaRPr lang="it-IT" dirty="0"/>
          </a:p>
        </p:txBody>
      </p:sp>
      <p:sp>
        <p:nvSpPr>
          <p:cNvPr id="6" name="Footer Placeholder 5"/>
          <p:cNvSpPr>
            <a:spLocks noGrp="1"/>
          </p:cNvSpPr>
          <p:nvPr>
            <p:ph type="ftr" sz="quarter" idx="11"/>
          </p:nvPr>
        </p:nvSpPr>
        <p:spPr/>
        <p:txBody>
          <a:bodyPr/>
          <a:lstStyle/>
          <a:p>
            <a:endParaRPr lang="it-IT" dirty="0"/>
          </a:p>
        </p:txBody>
      </p:sp>
      <p:sp>
        <p:nvSpPr>
          <p:cNvPr id="7" name="Slide Number Placeholder 6"/>
          <p:cNvSpPr>
            <a:spLocks noGrp="1"/>
          </p:cNvSpPr>
          <p:nvPr>
            <p:ph type="sldNum" sz="quarter" idx="12"/>
          </p:nvPr>
        </p:nvSpPr>
        <p:spPr/>
        <p:txBody>
          <a:bodyPr/>
          <a:lstStyle/>
          <a:p>
            <a:fld id="{3FD0A6D9-2142-4695-B1BE-4A287FF85148}" type="slidenum">
              <a:rPr lang="it-IT" smtClean="0"/>
              <a:pPr/>
              <a:t>‹N›</a:t>
            </a:fld>
            <a:endParaRPr lang="it-IT" dirty="0"/>
          </a:p>
        </p:txBody>
      </p:sp>
    </p:spTree>
    <p:extLst>
      <p:ext uri="{BB962C8B-B14F-4D97-AF65-F5344CB8AC3E}">
        <p14:creationId xmlns:p14="http://schemas.microsoft.com/office/powerpoint/2010/main" val="3475303023"/>
      </p:ext>
    </p:extLst>
  </p:cSld>
  <p:clrMapOvr>
    <a:masterClrMapping/>
  </p:clrMapOvr>
  <mc:AlternateContent xmlns:mc="http://schemas.openxmlformats.org/markup-compatibility/2006" xmlns:p14="http://schemas.microsoft.com/office/powerpoint/2010/main">
    <mc:Choice Requires="p14">
      <p:transition spd="slow" p14:dur="5000" advTm="5000">
        <p14:ferris dir="l"/>
      </p:transition>
    </mc:Choice>
    <mc:Fallback xmlns="">
      <p:transition spd="slow" advTm="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dirty="0" smtClean="0"/>
              <a:t>Fare clic sull'icona per inserire un'immagine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373E7B23-569F-4F99-8DD4-5E1769BE01CF}" type="datetimeFigureOut">
              <a:rPr lang="it-IT" smtClean="0"/>
              <a:pPr/>
              <a:t>26/04/2017</a:t>
            </a:fld>
            <a:endParaRPr lang="it-IT" dirty="0"/>
          </a:p>
        </p:txBody>
      </p:sp>
      <p:sp>
        <p:nvSpPr>
          <p:cNvPr id="6" name="Footer Placeholder 5"/>
          <p:cNvSpPr>
            <a:spLocks noGrp="1"/>
          </p:cNvSpPr>
          <p:nvPr>
            <p:ph type="ftr" sz="quarter" idx="11"/>
          </p:nvPr>
        </p:nvSpPr>
        <p:spPr/>
        <p:txBody>
          <a:bodyPr/>
          <a:lstStyle/>
          <a:p>
            <a:endParaRPr lang="it-IT" dirty="0"/>
          </a:p>
        </p:txBody>
      </p:sp>
      <p:sp>
        <p:nvSpPr>
          <p:cNvPr id="7" name="Slide Number Placeholder 6"/>
          <p:cNvSpPr>
            <a:spLocks noGrp="1"/>
          </p:cNvSpPr>
          <p:nvPr>
            <p:ph type="sldNum" sz="quarter" idx="12"/>
          </p:nvPr>
        </p:nvSpPr>
        <p:spPr/>
        <p:txBody>
          <a:bodyPr/>
          <a:lstStyle/>
          <a:p>
            <a:fld id="{3FD0A6D9-2142-4695-B1BE-4A287FF85148}" type="slidenum">
              <a:rPr lang="it-IT" smtClean="0"/>
              <a:pPr/>
              <a:t>‹N›</a:t>
            </a:fld>
            <a:endParaRPr lang="it-IT" dirty="0"/>
          </a:p>
        </p:txBody>
      </p:sp>
    </p:spTree>
    <p:extLst>
      <p:ext uri="{BB962C8B-B14F-4D97-AF65-F5344CB8AC3E}">
        <p14:creationId xmlns:p14="http://schemas.microsoft.com/office/powerpoint/2010/main" val="362710549"/>
      </p:ext>
    </p:extLst>
  </p:cSld>
  <p:clrMapOvr>
    <a:masterClrMapping/>
  </p:clrMapOvr>
  <mc:AlternateContent xmlns:mc="http://schemas.openxmlformats.org/markup-compatibility/2006" xmlns:p14="http://schemas.microsoft.com/office/powerpoint/2010/main">
    <mc:Choice Requires="p14">
      <p:transition spd="slow" p14:dur="5000" advTm="5000">
        <p14:ferris dir="l"/>
      </p:transition>
    </mc:Choice>
    <mc:Fallback xmlns="">
      <p:transition spd="slow" advTm="5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73E7B23-569F-4F99-8DD4-5E1769BE01CF}" type="datetimeFigureOut">
              <a:rPr lang="it-IT" smtClean="0"/>
              <a:pPr/>
              <a:t>26/04/2017</a:t>
            </a:fld>
            <a:endParaRPr lang="it-IT"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it-IT"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FD0A6D9-2142-4695-B1BE-4A287FF85148}" type="slidenum">
              <a:rPr lang="it-IT" smtClean="0"/>
              <a:pPr/>
              <a:t>‹N›</a:t>
            </a:fld>
            <a:endParaRPr lang="it-IT" dirty="0"/>
          </a:p>
        </p:txBody>
      </p:sp>
    </p:spTree>
    <p:extLst>
      <p:ext uri="{BB962C8B-B14F-4D97-AF65-F5344CB8AC3E}">
        <p14:creationId xmlns:p14="http://schemas.microsoft.com/office/powerpoint/2010/main" val="3073544219"/>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mc:AlternateContent xmlns:mc="http://schemas.openxmlformats.org/markup-compatibility/2006" xmlns:p14="http://schemas.microsoft.com/office/powerpoint/2010/main">
    <mc:Choice Requires="p14">
      <p:transition spd="slow" p14:dur="5000" advTm="5000">
        <p14:ferris dir="l"/>
      </p:transition>
    </mc:Choice>
    <mc:Fallback xmlns="">
      <p:transition spd="slow" advTm="5000">
        <p:fade/>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png"/><Relationship Id="rId10" Type="http://schemas.openxmlformats.org/officeDocument/2006/relationships/image" Target="../media/image16.jpeg"/><Relationship Id="rId4" Type="http://schemas.openxmlformats.org/officeDocument/2006/relationships/image" Target="../media/image10.png"/><Relationship Id="rId9" Type="http://schemas.openxmlformats.org/officeDocument/2006/relationships/image" Target="../media/image15.jpeg"/></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3740534" y="974306"/>
            <a:ext cx="4022255" cy="1200329"/>
          </a:xfrm>
          <a:prstGeom prst="rect">
            <a:avLst/>
          </a:prstGeom>
          <a:noFill/>
        </p:spPr>
        <p:txBody>
          <a:bodyPr wrap="none" rtlCol="0">
            <a:spAutoFit/>
          </a:bodyPr>
          <a:lstStyle/>
          <a:p>
            <a:r>
              <a:rPr lang="it-IT" sz="2400" dirty="0" smtClean="0">
                <a:solidFill>
                  <a:srgbClr val="FF0000"/>
                </a:solidFill>
                <a:latin typeface="Comic Sans MS" panose="030F0702030302020204" pitchFamily="66" charset="0"/>
              </a:rPr>
              <a:t>Istituto Giovanni Palombini</a:t>
            </a:r>
          </a:p>
          <a:p>
            <a:r>
              <a:rPr lang="it-IT" sz="2400" dirty="0">
                <a:solidFill>
                  <a:srgbClr val="FF0000"/>
                </a:solidFill>
                <a:latin typeface="Comic Sans MS" panose="030F0702030302020204" pitchFamily="66" charset="0"/>
              </a:rPr>
              <a:t> </a:t>
            </a:r>
            <a:r>
              <a:rPr lang="it-IT" sz="2400" dirty="0" smtClean="0">
                <a:solidFill>
                  <a:srgbClr val="FF0000"/>
                </a:solidFill>
                <a:latin typeface="Comic Sans MS" panose="030F0702030302020204" pitchFamily="66" charset="0"/>
              </a:rPr>
              <a:t>            Roma</a:t>
            </a:r>
          </a:p>
          <a:p>
            <a:r>
              <a:rPr lang="it-IT" sz="2400" dirty="0" smtClean="0">
                <a:solidFill>
                  <a:srgbClr val="FF0000"/>
                </a:solidFill>
                <a:latin typeface="Comic Sans MS" panose="030F0702030302020204" pitchFamily="66" charset="0"/>
              </a:rPr>
              <a:t>Primary School - Class 5 </a:t>
            </a:r>
            <a:endParaRPr lang="it-IT" sz="2400" dirty="0">
              <a:solidFill>
                <a:srgbClr val="FF0000"/>
              </a:solidFill>
              <a:latin typeface="Comic Sans MS" panose="030F0702030302020204" pitchFamily="66" charset="0"/>
            </a:endParaRPr>
          </a:p>
        </p:txBody>
      </p:sp>
      <p:sp>
        <p:nvSpPr>
          <p:cNvPr id="14" name="Rettangolo 13"/>
          <p:cNvSpPr/>
          <p:nvPr/>
        </p:nvSpPr>
        <p:spPr>
          <a:xfrm>
            <a:off x="340193" y="3263549"/>
            <a:ext cx="10352514" cy="707886"/>
          </a:xfrm>
          <a:prstGeom prst="rect">
            <a:avLst/>
          </a:prstGeom>
          <a:noFill/>
        </p:spPr>
        <p:txBody>
          <a:bodyPr wrap="none" lIns="91440" tIns="45720" rIns="91440" bIns="45720">
            <a:spAutoFit/>
          </a:bodyPr>
          <a:lstStyle/>
          <a:p>
            <a:pPr algn="ctr"/>
            <a:r>
              <a:rPr lang="it-IT" sz="4000" b="1" cap="none" spc="0" dirty="0">
                <a:ln w="22225">
                  <a:solidFill>
                    <a:schemeClr val="accent2"/>
                  </a:solidFill>
                  <a:prstDash val="solid"/>
                </a:ln>
                <a:solidFill>
                  <a:srgbClr val="FF0000"/>
                </a:solidFill>
                <a:effectLst/>
              </a:rPr>
              <a:t>G</a:t>
            </a:r>
            <a:r>
              <a:rPr lang="it-IT" sz="4000" b="1" cap="none" spc="0" dirty="0" smtClean="0">
                <a:ln w="22225">
                  <a:solidFill>
                    <a:schemeClr val="accent2"/>
                  </a:solidFill>
                  <a:prstDash val="solid"/>
                </a:ln>
                <a:solidFill>
                  <a:srgbClr val="FF0000"/>
                </a:solidFill>
                <a:effectLst/>
              </a:rPr>
              <a:t>astronomic specialties of German Länder</a:t>
            </a:r>
            <a:endParaRPr lang="it-IT" sz="4000" b="1" cap="none" spc="0" dirty="0">
              <a:ln w="22225">
                <a:solidFill>
                  <a:schemeClr val="accent2"/>
                </a:solidFill>
                <a:prstDash val="solid"/>
              </a:ln>
              <a:solidFill>
                <a:srgbClr val="FF0000"/>
              </a:solidFill>
              <a:effectLst/>
            </a:endParaRPr>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6534" y="5060349"/>
            <a:ext cx="1524000" cy="1524000"/>
          </a:xfrm>
          <a:prstGeom prst="rect">
            <a:avLst/>
          </a:prstGeom>
        </p:spPr>
      </p:pic>
      <p:pic>
        <p:nvPicPr>
          <p:cNvPr id="3" name="Immagine 2"/>
          <p:cNvPicPr>
            <a:picLocks noChangeAspect="1"/>
          </p:cNvPicPr>
          <p:nvPr/>
        </p:nvPicPr>
        <p:blipFill>
          <a:blip r:embed="rId3"/>
          <a:stretch>
            <a:fillRect/>
          </a:stretch>
        </p:blipFill>
        <p:spPr>
          <a:xfrm>
            <a:off x="6653148" y="5656881"/>
            <a:ext cx="2671993" cy="927468"/>
          </a:xfrm>
          <a:prstGeom prst="rect">
            <a:avLst/>
          </a:prstGeom>
        </p:spPr>
      </p:pic>
    </p:spTree>
    <p:extLst>
      <p:ext uri="{BB962C8B-B14F-4D97-AF65-F5344CB8AC3E}">
        <p14:creationId xmlns:p14="http://schemas.microsoft.com/office/powerpoint/2010/main" val="3309187512"/>
      </p:ext>
    </p:extLst>
  </p:cSld>
  <p:clrMapOvr>
    <a:masterClrMapping/>
  </p:clrMapOvr>
  <mc:AlternateContent xmlns:mc="http://schemas.openxmlformats.org/markup-compatibility/2006" xmlns:p14="http://schemas.microsoft.com/office/powerpoint/2010/main">
    <mc:Choice Requires="p14">
      <p:transition spd="slow" p14:dur="5000" advTm="5000">
        <p14:ferris dir="l"/>
      </p:transition>
    </mc:Choice>
    <mc:Fallback xmlns="">
      <p:transition spd="slow" advTm="5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0" y="360609"/>
            <a:ext cx="5781822" cy="2312253"/>
          </a:xfrm>
        </p:spPr>
        <p:txBody>
          <a:bodyPr>
            <a:normAutofit/>
          </a:bodyPr>
          <a:lstStyle/>
          <a:p>
            <a:r>
              <a:rPr lang="en-US" sz="2000" dirty="0" smtClean="0">
                <a:solidFill>
                  <a:schemeClr val="accent2">
                    <a:lumMod val="50000"/>
                  </a:schemeClr>
                </a:solidFill>
                <a:effectLst/>
                <a:latin typeface="Comic Sans MS" panose="030F0702030302020204" pitchFamily="66" charset="0"/>
              </a:rPr>
              <a:t>The children of the primary school realized a poster on the gastronomic specialties of the German lander. Through this activity they had the opportunity to know the geography of Germany and some interesting aspects of the culture and tradition of this great country</a:t>
            </a:r>
            <a:r>
              <a:rPr lang="en-US" dirty="0" smtClean="0">
                <a:solidFill>
                  <a:srgbClr val="0070C0"/>
                </a:solidFill>
                <a:effectLst/>
                <a:latin typeface="Comic Sans MS" panose="030F0702030302020204" pitchFamily="66" charset="0"/>
              </a:rPr>
              <a:t>.</a:t>
            </a:r>
            <a:r>
              <a:rPr lang="it-IT" dirty="0" smtClean="0">
                <a:solidFill>
                  <a:srgbClr val="0070C0"/>
                </a:solidFill>
                <a:latin typeface="Comic Sans MS" panose="030F0702030302020204" pitchFamily="66" charset="0"/>
              </a:rPr>
              <a:t> </a:t>
            </a:r>
            <a:endParaRPr lang="it-IT" dirty="0">
              <a:solidFill>
                <a:srgbClr val="0070C0"/>
              </a:solidFill>
              <a:latin typeface="Comic Sans MS" panose="030F0702030302020204" pitchFamily="66" charset="0"/>
            </a:endParaRPr>
          </a:p>
        </p:txBody>
      </p:sp>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399242" y="2833353"/>
            <a:ext cx="5344734" cy="3206839"/>
          </a:xfrm>
          <a:prstGeom prst="rect">
            <a:avLst/>
          </a:prstGeom>
        </p:spPr>
      </p:pic>
      <p:pic>
        <p:nvPicPr>
          <p:cNvPr id="4" name="Immagine 3"/>
          <p:cNvPicPr>
            <a:picLocks noChangeAspect="1"/>
          </p:cNvPicPr>
          <p:nvPr/>
        </p:nvPicPr>
        <p:blipFill rotWithShape="1">
          <a:blip r:embed="rId3" cstate="print">
            <a:extLst>
              <a:ext uri="{28A0092B-C50C-407E-A947-70E740481C1C}">
                <a14:useLocalDpi xmlns:a14="http://schemas.microsoft.com/office/drawing/2010/main" val="0"/>
              </a:ext>
            </a:extLst>
          </a:blip>
          <a:srcRect l="-6787" t="-276" r="8782" b="276"/>
          <a:stretch/>
        </p:blipFill>
        <p:spPr>
          <a:xfrm rot="5400000">
            <a:off x="5180960" y="827904"/>
            <a:ext cx="6323526" cy="4667721"/>
          </a:xfrm>
          <a:prstGeom prst="rect">
            <a:avLst/>
          </a:prstGeom>
        </p:spPr>
      </p:pic>
    </p:spTree>
    <p:extLst>
      <p:ext uri="{BB962C8B-B14F-4D97-AF65-F5344CB8AC3E}">
        <p14:creationId xmlns:p14="http://schemas.microsoft.com/office/powerpoint/2010/main" val="987937527"/>
      </p:ext>
    </p:extLst>
  </p:cSld>
  <p:clrMapOvr>
    <a:masterClrMapping/>
  </p:clrMapOvr>
  <mc:AlternateContent xmlns:mc="http://schemas.openxmlformats.org/markup-compatibility/2006" xmlns:p14="http://schemas.microsoft.com/office/powerpoint/2010/main">
    <mc:Choice Requires="p14">
      <p:transition spd="slow" p14:dur="5000" advTm="5000">
        <p14:ferris dir="l"/>
      </p:transition>
    </mc:Choice>
    <mc:Fallback xmlns="">
      <p:transition spd="slow" advTm="5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0214" y="256478"/>
            <a:ext cx="4650059" cy="2598234"/>
          </a:xfrm>
          <a:prstGeom prst="rect">
            <a:avLst/>
          </a:prstGeom>
        </p:spPr>
      </p:pic>
      <p:sp>
        <p:nvSpPr>
          <p:cNvPr id="5" name="CasellaDiTesto 4"/>
          <p:cNvSpPr txBox="1"/>
          <p:nvPr/>
        </p:nvSpPr>
        <p:spPr>
          <a:xfrm>
            <a:off x="234098" y="150643"/>
            <a:ext cx="4927535" cy="1631216"/>
          </a:xfrm>
          <a:prstGeom prst="rect">
            <a:avLst/>
          </a:prstGeom>
          <a:noFill/>
        </p:spPr>
        <p:txBody>
          <a:bodyPr wrap="square" rtlCol="0">
            <a:spAutoFit/>
          </a:bodyPr>
          <a:lstStyle/>
          <a:p>
            <a:r>
              <a:rPr lang="it-IT" sz="2000" dirty="0" smtClean="0">
                <a:solidFill>
                  <a:schemeClr val="accent2">
                    <a:lumMod val="50000"/>
                  </a:schemeClr>
                </a:solidFill>
                <a:latin typeface="Comic Sans MS" panose="030F0702030302020204" pitchFamily="66" charset="0"/>
              </a:rPr>
              <a:t>First of all we have looked for Germany in the Europe map.</a:t>
            </a:r>
          </a:p>
          <a:p>
            <a:r>
              <a:rPr lang="it-IT" sz="2000" dirty="0" smtClean="0">
                <a:solidFill>
                  <a:schemeClr val="accent2">
                    <a:lumMod val="50000"/>
                  </a:schemeClr>
                </a:solidFill>
                <a:latin typeface="Comic Sans MS" panose="030F0702030302020204" pitchFamily="66" charset="0"/>
              </a:rPr>
              <a:t>It’s a big country located in the northern Europe and its capital city is Berlin.</a:t>
            </a:r>
            <a:endParaRPr lang="it-IT" sz="2000" dirty="0">
              <a:solidFill>
                <a:schemeClr val="accent2">
                  <a:lumMod val="50000"/>
                </a:schemeClr>
              </a:solidFill>
              <a:latin typeface="Comic Sans MS" panose="030F0702030302020204" pitchFamily="66" charset="0"/>
            </a:endParaRPr>
          </a:p>
        </p:txBody>
      </p:sp>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098" y="1792667"/>
            <a:ext cx="3629564" cy="4424750"/>
          </a:xfrm>
          <a:prstGeom prst="rect">
            <a:avLst/>
          </a:prstGeom>
        </p:spPr>
      </p:pic>
      <p:sp>
        <p:nvSpPr>
          <p:cNvPr id="7" name="CasellaDiTesto 6"/>
          <p:cNvSpPr txBox="1"/>
          <p:nvPr/>
        </p:nvSpPr>
        <p:spPr>
          <a:xfrm>
            <a:off x="4076820" y="3404877"/>
            <a:ext cx="3709115" cy="1631216"/>
          </a:xfrm>
          <a:prstGeom prst="rect">
            <a:avLst/>
          </a:prstGeom>
          <a:noFill/>
        </p:spPr>
        <p:txBody>
          <a:bodyPr wrap="square" rtlCol="0">
            <a:spAutoFit/>
          </a:bodyPr>
          <a:lstStyle/>
          <a:p>
            <a:r>
              <a:rPr lang="it-IT" sz="2000" dirty="0" smtClean="0">
                <a:solidFill>
                  <a:schemeClr val="accent2">
                    <a:lumMod val="50000"/>
                  </a:schemeClr>
                </a:solidFill>
                <a:latin typeface="Comic Sans MS" panose="030F0702030302020204" pitchFamily="66" charset="0"/>
              </a:rPr>
              <a:t>Germany is divided in 16 lander and </a:t>
            </a:r>
            <a:r>
              <a:rPr lang="en-US" sz="2000" dirty="0" smtClean="0">
                <a:solidFill>
                  <a:schemeClr val="accent2">
                    <a:lumMod val="50000"/>
                  </a:schemeClr>
                </a:solidFill>
                <a:latin typeface="Comic Sans MS" panose="030F0702030302020204" pitchFamily="66" charset="0"/>
              </a:rPr>
              <a:t>in </a:t>
            </a:r>
            <a:r>
              <a:rPr lang="en-US" sz="2000" dirty="0">
                <a:solidFill>
                  <a:schemeClr val="accent2">
                    <a:lumMod val="50000"/>
                  </a:schemeClr>
                </a:solidFill>
                <a:latin typeface="Comic Sans MS" panose="030F0702030302020204" pitchFamily="66" charset="0"/>
              </a:rPr>
              <a:t>each lander we have found out different traditions and various </a:t>
            </a:r>
            <a:r>
              <a:rPr lang="en-US" sz="2000" dirty="0" smtClean="0">
                <a:solidFill>
                  <a:schemeClr val="accent2">
                    <a:lumMod val="50000"/>
                  </a:schemeClr>
                </a:solidFill>
                <a:latin typeface="Comic Sans MS" panose="030F0702030302020204" pitchFamily="66" charset="0"/>
              </a:rPr>
              <a:t>specialties.</a:t>
            </a:r>
            <a:endParaRPr lang="it-IT" sz="2000" dirty="0">
              <a:solidFill>
                <a:schemeClr val="accent2">
                  <a:lumMod val="50000"/>
                </a:schemeClr>
              </a:solidFill>
              <a:latin typeface="Comic Sans MS" panose="030F0702030302020204" pitchFamily="66"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45243" y="3045903"/>
            <a:ext cx="2461845" cy="3419291"/>
          </a:xfrm>
          <a:prstGeom prst="rect">
            <a:avLst/>
          </a:prstGeom>
        </p:spPr>
      </p:pic>
    </p:spTree>
    <p:extLst>
      <p:ext uri="{BB962C8B-B14F-4D97-AF65-F5344CB8AC3E}">
        <p14:creationId xmlns:p14="http://schemas.microsoft.com/office/powerpoint/2010/main" val="575791593"/>
      </p:ext>
    </p:extLst>
  </p:cSld>
  <p:clrMapOvr>
    <a:masterClrMapping/>
  </p:clrMapOvr>
  <mc:AlternateContent xmlns:mc="http://schemas.openxmlformats.org/markup-compatibility/2006" xmlns:p14="http://schemas.microsoft.com/office/powerpoint/2010/main">
    <mc:Choice Requires="p14">
      <p:transition spd="slow" p14:dur="5000" advTm="5000">
        <p14:ferris dir="l"/>
      </p:transition>
    </mc:Choice>
    <mc:Fallback xmlns="">
      <p:transition spd="slow" advTm="5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419" y="745588"/>
            <a:ext cx="6977575" cy="3416320"/>
          </a:xfrm>
          <a:prstGeom prst="rect">
            <a:avLst/>
          </a:prstGeom>
          <a:noFill/>
        </p:spPr>
        <p:txBody>
          <a:bodyPr wrap="square" rtlCol="0">
            <a:spAutoFit/>
          </a:bodyPr>
          <a:lstStyle/>
          <a:p>
            <a:r>
              <a:rPr lang="en-US" dirty="0" smtClean="0">
                <a:solidFill>
                  <a:schemeClr val="accent2">
                    <a:lumMod val="50000"/>
                  </a:schemeClr>
                </a:solidFill>
                <a:effectLst/>
                <a:latin typeface="Comic Sans MS" panose="030F0702030302020204" pitchFamily="66" charset="0"/>
              </a:rPr>
              <a:t>German cuisine is specialized in cooked meats, such as the famous Frankfurter sausages, bratwurst and Nuremberg sausages. Very tasty are also the Black </a:t>
            </a:r>
            <a:r>
              <a:rPr lang="en-US" dirty="0">
                <a:solidFill>
                  <a:schemeClr val="accent2">
                    <a:lumMod val="50000"/>
                  </a:schemeClr>
                </a:solidFill>
                <a:latin typeface="Comic Sans MS" panose="030F0702030302020204" pitchFamily="66" charset="0"/>
              </a:rPr>
              <a:t>F</a:t>
            </a:r>
            <a:r>
              <a:rPr lang="en-US" dirty="0" smtClean="0">
                <a:solidFill>
                  <a:schemeClr val="accent2">
                    <a:lumMod val="50000"/>
                  </a:schemeClr>
                </a:solidFill>
                <a:effectLst/>
                <a:latin typeface="Comic Sans MS" panose="030F0702030302020204" pitchFamily="66" charset="0"/>
              </a:rPr>
              <a:t>orest ham (Wesfalia), while the fish is a specialty of the northern lander (herring, mackerel and eels).</a:t>
            </a:r>
            <a:br>
              <a:rPr lang="en-US" dirty="0" smtClean="0">
                <a:solidFill>
                  <a:schemeClr val="accent2">
                    <a:lumMod val="50000"/>
                  </a:schemeClr>
                </a:solidFill>
                <a:effectLst/>
                <a:latin typeface="Comic Sans MS" panose="030F0702030302020204" pitchFamily="66" charset="0"/>
              </a:rPr>
            </a:br>
            <a:r>
              <a:rPr lang="en-US" dirty="0" smtClean="0">
                <a:solidFill>
                  <a:schemeClr val="accent2">
                    <a:lumMod val="50000"/>
                  </a:schemeClr>
                </a:solidFill>
                <a:effectLst/>
                <a:latin typeface="Comic Sans MS" panose="030F0702030302020204" pitchFamily="66" charset="0"/>
              </a:rPr>
              <a:t>Among the most popular vegetables there are potatoes and cabbages</a:t>
            </a:r>
            <a:br>
              <a:rPr lang="en-US" dirty="0" smtClean="0">
                <a:solidFill>
                  <a:schemeClr val="accent2">
                    <a:lumMod val="50000"/>
                  </a:schemeClr>
                </a:solidFill>
                <a:effectLst/>
                <a:latin typeface="Comic Sans MS" panose="030F0702030302020204" pitchFamily="66" charset="0"/>
              </a:rPr>
            </a:br>
            <a:r>
              <a:rPr lang="en-US" dirty="0" smtClean="0">
                <a:solidFill>
                  <a:schemeClr val="accent2">
                    <a:lumMod val="50000"/>
                  </a:schemeClr>
                </a:solidFill>
                <a:effectLst/>
                <a:latin typeface="Comic Sans MS" panose="030F0702030302020204" pitchFamily="66" charset="0"/>
              </a:rPr>
              <a:t>Another staple food is bread, the pure rye bread Roggenbrot and the mixed, Mischbrot. </a:t>
            </a:r>
            <a:r>
              <a:rPr lang="en-US" dirty="0">
                <a:solidFill>
                  <a:schemeClr val="accent2">
                    <a:lumMod val="50000"/>
                  </a:schemeClr>
                </a:solidFill>
                <a:latin typeface="Comic Sans MS" panose="030F0702030302020204" pitchFamily="66" charset="0"/>
              </a:rPr>
              <a:t>V</a:t>
            </a:r>
            <a:r>
              <a:rPr lang="en-US" dirty="0" smtClean="0">
                <a:solidFill>
                  <a:schemeClr val="accent2">
                    <a:lumMod val="50000"/>
                  </a:schemeClr>
                </a:solidFill>
                <a:effectLst/>
                <a:latin typeface="Comic Sans MS" panose="030F0702030302020204" pitchFamily="66" charset="0"/>
              </a:rPr>
              <a:t>ery famous are the Pretzeln. All the other grains, such as pasta and rice are rarely used; As for desserts the most famous are the cakes: the Black Forest, the Kranz and the  </a:t>
            </a:r>
            <a:r>
              <a:rPr lang="it-IT" dirty="0" smtClean="0">
                <a:solidFill>
                  <a:schemeClr val="accent2">
                    <a:lumMod val="50000"/>
                  </a:schemeClr>
                </a:solidFill>
                <a:effectLst/>
                <a:latin typeface="Comic Sans MS" panose="030F0702030302020204" pitchFamily="66" charset="0"/>
              </a:rPr>
              <a:t>Nuremberg gingerbread.</a:t>
            </a:r>
            <a:endParaRPr lang="it-IT" dirty="0">
              <a:solidFill>
                <a:schemeClr val="accent2">
                  <a:lumMod val="50000"/>
                </a:schemeClr>
              </a:solidFill>
              <a:latin typeface="Comic Sans MS" panose="030F0702030302020204" pitchFamily="66" charset="0"/>
            </a:endParaRPr>
          </a:p>
        </p:txBody>
      </p:sp>
      <p:sp>
        <p:nvSpPr>
          <p:cNvPr id="4" name="TextBox 3"/>
          <p:cNvSpPr txBox="1"/>
          <p:nvPr/>
        </p:nvSpPr>
        <p:spPr>
          <a:xfrm>
            <a:off x="3785215" y="110319"/>
            <a:ext cx="6020972" cy="707886"/>
          </a:xfrm>
          <a:prstGeom prst="rect">
            <a:avLst/>
          </a:prstGeom>
          <a:noFill/>
        </p:spPr>
        <p:txBody>
          <a:bodyPr wrap="square" rtlCol="0">
            <a:spAutoFit/>
          </a:bodyPr>
          <a:lstStyle/>
          <a:p>
            <a:r>
              <a:rPr lang="it-IT" sz="4000" dirty="0" smtClean="0">
                <a:solidFill>
                  <a:srgbClr val="FF0000"/>
                </a:solidFill>
                <a:latin typeface="Comic Sans MS" panose="030F0702030302020204" pitchFamily="66" charset="0"/>
              </a:rPr>
              <a:t>Specialities</a:t>
            </a:r>
            <a:endParaRPr lang="it-IT" sz="4000" dirty="0">
              <a:solidFill>
                <a:srgbClr val="FF0000"/>
              </a:solidFill>
              <a:latin typeface="Comic Sans MS" panose="030F0702030302020204" pitchFamily="66"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0939" y="1288551"/>
            <a:ext cx="2619375" cy="174307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6292" y="138266"/>
            <a:ext cx="2059963" cy="137081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9050" y="3607231"/>
            <a:ext cx="2191264" cy="145818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86292" y="1854351"/>
            <a:ext cx="2141079" cy="1424791"/>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06187" y="5281947"/>
            <a:ext cx="2093270" cy="1392025"/>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33088" y="3624415"/>
            <a:ext cx="1966369" cy="1441003"/>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24391" y="5281947"/>
            <a:ext cx="2116235" cy="1408258"/>
          </a:xfrm>
          <a:prstGeom prst="rect">
            <a:avLst/>
          </a:prstGeom>
        </p:spPr>
      </p:pic>
      <p:pic>
        <p:nvPicPr>
          <p:cNvPr id="2" name="Immagin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2933" y="4274449"/>
            <a:ext cx="2382994" cy="1587441"/>
          </a:xfrm>
          <a:prstGeom prst="rect">
            <a:avLst/>
          </a:prstGeom>
        </p:spPr>
      </p:pic>
      <p:pic>
        <p:nvPicPr>
          <p:cNvPr id="12" name="Immagin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56327" y="4692001"/>
            <a:ext cx="2466975" cy="1724025"/>
          </a:xfrm>
          <a:prstGeom prst="rect">
            <a:avLst/>
          </a:prstGeom>
        </p:spPr>
      </p:pic>
    </p:spTree>
    <p:extLst>
      <p:ext uri="{BB962C8B-B14F-4D97-AF65-F5344CB8AC3E}">
        <p14:creationId xmlns:p14="http://schemas.microsoft.com/office/powerpoint/2010/main" val="460654175"/>
      </p:ext>
    </p:extLst>
  </p:cSld>
  <p:clrMapOvr>
    <a:masterClrMapping/>
  </p:clrMapOvr>
  <mc:AlternateContent xmlns:mc="http://schemas.openxmlformats.org/markup-compatibility/2006" xmlns:p14="http://schemas.microsoft.com/office/powerpoint/2010/main">
    <mc:Choice Requires="p14">
      <p:transition spd="slow" p14:dur="5000" advTm="5000">
        <p14:ferris dir="l"/>
      </p:transition>
    </mc:Choice>
    <mc:Fallback xmlns="">
      <p:transition spd="slow" advTm="5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68959" y="281354"/>
            <a:ext cx="5074276" cy="707886"/>
          </a:xfrm>
          <a:prstGeom prst="rect">
            <a:avLst/>
          </a:prstGeom>
          <a:noFill/>
        </p:spPr>
        <p:txBody>
          <a:bodyPr wrap="square" rtlCol="0">
            <a:spAutoFit/>
          </a:bodyPr>
          <a:lstStyle/>
          <a:p>
            <a:r>
              <a:rPr lang="it-IT" sz="4000" dirty="0" smtClean="0">
                <a:solidFill>
                  <a:srgbClr val="FF0000"/>
                </a:solidFill>
                <a:latin typeface="Comic Sans MS" panose="030F0702030302020204" pitchFamily="66" charset="0"/>
              </a:rPr>
              <a:t>German cuisine</a:t>
            </a:r>
            <a:endParaRPr lang="it-IT" sz="4000" dirty="0">
              <a:solidFill>
                <a:srgbClr val="FF0000"/>
              </a:solidFill>
              <a:latin typeface="Comic Sans MS" panose="030F0702030302020204" pitchFamily="66" charset="0"/>
            </a:endParaRPr>
          </a:p>
        </p:txBody>
      </p:sp>
      <p:sp>
        <p:nvSpPr>
          <p:cNvPr id="6" name="AutoShape 2" descr="Risultati immagini per carina del land della germania"/>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6167" y="1229965"/>
            <a:ext cx="4676285" cy="5044328"/>
          </a:xfrm>
          <a:prstGeom prst="rect">
            <a:avLst/>
          </a:prstGeom>
          <a:gradFill>
            <a:gsLst>
              <a:gs pos="0">
                <a:srgbClr val="DBF0AE"/>
              </a:gs>
              <a:gs pos="0">
                <a:schemeClr val="accent1">
                  <a:lumMod val="5000"/>
                  <a:lumOff val="95000"/>
                </a:schemeClr>
              </a:gs>
              <a:gs pos="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reflection endPos="0" dist="50800" dir="5400000" sy="-100000" algn="bl" rotWithShape="0"/>
          </a:effectLst>
        </p:spPr>
      </p:pic>
      <p:sp>
        <p:nvSpPr>
          <p:cNvPr id="9" name="TextBox 4"/>
          <p:cNvSpPr txBox="1"/>
          <p:nvPr/>
        </p:nvSpPr>
        <p:spPr>
          <a:xfrm>
            <a:off x="273050" y="1229965"/>
            <a:ext cx="6091312" cy="4154984"/>
          </a:xfrm>
          <a:prstGeom prst="rect">
            <a:avLst/>
          </a:prstGeom>
          <a:noFill/>
        </p:spPr>
        <p:txBody>
          <a:bodyPr wrap="square" rtlCol="0">
            <a:spAutoFit/>
          </a:bodyPr>
          <a:lstStyle/>
          <a:p>
            <a:r>
              <a:rPr lang="en-US" sz="2400" dirty="0" smtClean="0">
                <a:solidFill>
                  <a:schemeClr val="accent2">
                    <a:lumMod val="75000"/>
                  </a:schemeClr>
                </a:solidFill>
                <a:effectLst/>
                <a:latin typeface="Comic Sans MS" panose="030F0702030302020204" pitchFamily="66" charset="0"/>
              </a:rPr>
              <a:t>German cuisine is based mainly on meat, potatoes, sauerkraut and lots of beer!</a:t>
            </a:r>
            <a:br>
              <a:rPr lang="en-US" sz="2400" dirty="0" smtClean="0">
                <a:solidFill>
                  <a:schemeClr val="accent2">
                    <a:lumMod val="75000"/>
                  </a:schemeClr>
                </a:solidFill>
                <a:effectLst/>
                <a:latin typeface="Comic Sans MS" panose="030F0702030302020204" pitchFamily="66" charset="0"/>
              </a:rPr>
            </a:br>
            <a:r>
              <a:rPr lang="en-US" sz="2400" dirty="0" smtClean="0">
                <a:solidFill>
                  <a:schemeClr val="accent2">
                    <a:lumMod val="75000"/>
                  </a:schemeClr>
                </a:solidFill>
                <a:effectLst/>
                <a:latin typeface="Comic Sans MS" panose="030F0702030302020204" pitchFamily="66" charset="0"/>
              </a:rPr>
              <a:t>A typical German meal almost always starts with a soup or pea soup, potatoes or meat, followed by the main dish that can be meat or fish with at least two vegetables, usually potatoes, beans, peas, cabbage, beetroot, all accompanied by beer or a drink made of apple juice. The German breakfast is rather salty, made of cheese, sausage and bread</a:t>
            </a:r>
            <a:endParaRPr lang="it-IT" sz="2400" dirty="0">
              <a:solidFill>
                <a:schemeClr val="accent2">
                  <a:lumMod val="75000"/>
                </a:schemeClr>
              </a:solidFill>
              <a:latin typeface="Comic Sans MS" panose="030F0702030302020204" pitchFamily="66" charset="0"/>
            </a:endParaRPr>
          </a:p>
        </p:txBody>
      </p:sp>
    </p:spTree>
    <p:extLst>
      <p:ext uri="{BB962C8B-B14F-4D97-AF65-F5344CB8AC3E}">
        <p14:creationId xmlns:p14="http://schemas.microsoft.com/office/powerpoint/2010/main" val="3866476465"/>
      </p:ext>
    </p:extLst>
  </p:cSld>
  <p:clrMapOvr>
    <a:masterClrMapping/>
  </p:clrMapOvr>
  <mc:AlternateContent xmlns:mc="http://schemas.openxmlformats.org/markup-compatibility/2006" xmlns:p14="http://schemas.microsoft.com/office/powerpoint/2010/main">
    <mc:Choice Requires="p14">
      <p:transition spd="slow" p14:dur="5000" advTm="5000">
        <p14:ferris dir="l"/>
      </p:transition>
    </mc:Choice>
    <mc:Fallback xmlns="">
      <p:transition spd="slow" advTm="5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877" y="453005"/>
            <a:ext cx="3456880" cy="3346261"/>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7780" y="1152755"/>
            <a:ext cx="6695034" cy="3316212"/>
          </a:xfrm>
          <a:prstGeom prst="rect">
            <a:avLst/>
          </a:prstGeom>
        </p:spPr>
      </p:pic>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090" y="4230843"/>
            <a:ext cx="3103795" cy="2324850"/>
          </a:xfrm>
          <a:prstGeom prst="rect">
            <a:avLst/>
          </a:prstGeom>
        </p:spPr>
      </p:pic>
      <p:sp>
        <p:nvSpPr>
          <p:cNvPr id="7" name="CasellaDiTesto 6"/>
          <p:cNvSpPr txBox="1"/>
          <p:nvPr/>
        </p:nvSpPr>
        <p:spPr>
          <a:xfrm>
            <a:off x="4339388" y="4616701"/>
            <a:ext cx="7714445" cy="1938992"/>
          </a:xfrm>
          <a:prstGeom prst="rect">
            <a:avLst/>
          </a:prstGeom>
          <a:noFill/>
        </p:spPr>
        <p:txBody>
          <a:bodyPr wrap="square" rtlCol="0">
            <a:spAutoFit/>
          </a:bodyPr>
          <a:lstStyle/>
          <a:p>
            <a:r>
              <a:rPr lang="en-US" sz="2000" dirty="0" smtClean="0">
                <a:solidFill>
                  <a:schemeClr val="accent2">
                    <a:lumMod val="50000"/>
                  </a:schemeClr>
                </a:solidFill>
                <a:latin typeface="Comic Sans MS" panose="030F0702030302020204" pitchFamily="66" charset="0"/>
              </a:rPr>
              <a:t>From </a:t>
            </a:r>
            <a:r>
              <a:rPr lang="en-US" sz="2000" dirty="0">
                <a:solidFill>
                  <a:schemeClr val="accent2">
                    <a:lumMod val="50000"/>
                  </a:schemeClr>
                </a:solidFill>
                <a:latin typeface="Comic Sans MS" panose="030F0702030302020204" pitchFamily="66" charset="0"/>
              </a:rPr>
              <a:t>mid or late September to the first weekend in </a:t>
            </a:r>
            <a:r>
              <a:rPr lang="en-US" sz="2000" dirty="0" smtClean="0">
                <a:solidFill>
                  <a:schemeClr val="accent2">
                    <a:lumMod val="50000"/>
                  </a:schemeClr>
                </a:solidFill>
                <a:latin typeface="Comic Sans MS" panose="030F0702030302020204" pitchFamily="66" charset="0"/>
              </a:rPr>
              <a:t>October German people celebrate the OCTOBER FEST. It </a:t>
            </a:r>
            <a:r>
              <a:rPr lang="en-US" sz="2000" dirty="0">
                <a:solidFill>
                  <a:schemeClr val="accent2">
                    <a:lumMod val="50000"/>
                  </a:schemeClr>
                </a:solidFill>
                <a:latin typeface="Comic Sans MS" panose="030F0702030302020204" pitchFamily="66" charset="0"/>
              </a:rPr>
              <a:t>is the world's </a:t>
            </a:r>
            <a:r>
              <a:rPr lang="en-US" sz="2000" dirty="0" smtClean="0">
                <a:solidFill>
                  <a:schemeClr val="accent2">
                    <a:lumMod val="50000"/>
                  </a:schemeClr>
                </a:solidFill>
                <a:latin typeface="Comic Sans MS" panose="030F0702030302020204" pitchFamily="66" charset="0"/>
              </a:rPr>
              <a:t>largest beer festival. It takes place in Munich , Bavaria </a:t>
            </a:r>
            <a:r>
              <a:rPr lang="en-US" sz="2000" dirty="0">
                <a:solidFill>
                  <a:schemeClr val="accent2">
                    <a:lumMod val="50000"/>
                  </a:schemeClr>
                </a:solidFill>
                <a:latin typeface="Comic Sans MS" panose="030F0702030302020204" pitchFamily="66" charset="0"/>
              </a:rPr>
              <a:t>with more than 6 million people </a:t>
            </a:r>
            <a:r>
              <a:rPr lang="en-US" sz="2000" dirty="0" smtClean="0">
                <a:solidFill>
                  <a:schemeClr val="accent2">
                    <a:lumMod val="50000"/>
                  </a:schemeClr>
                </a:solidFill>
                <a:latin typeface="Comic Sans MS" panose="030F0702030302020204" pitchFamily="66" charset="0"/>
              </a:rPr>
              <a:t>coming from </a:t>
            </a:r>
            <a:r>
              <a:rPr lang="en-US" sz="2000" dirty="0">
                <a:solidFill>
                  <a:schemeClr val="accent2">
                    <a:lumMod val="50000"/>
                  </a:schemeClr>
                </a:solidFill>
                <a:latin typeface="Comic Sans MS" panose="030F0702030302020204" pitchFamily="66" charset="0"/>
              </a:rPr>
              <a:t>around the </a:t>
            </a:r>
            <a:r>
              <a:rPr lang="en-US" sz="2000" dirty="0" smtClean="0">
                <a:solidFill>
                  <a:schemeClr val="accent2">
                    <a:lumMod val="50000"/>
                  </a:schemeClr>
                </a:solidFill>
                <a:latin typeface="Comic Sans MS" panose="030F0702030302020204" pitchFamily="66" charset="0"/>
              </a:rPr>
              <a:t>world. </a:t>
            </a:r>
            <a:r>
              <a:rPr lang="en-US" sz="2000" dirty="0">
                <a:solidFill>
                  <a:schemeClr val="accent2">
                    <a:lumMod val="50000"/>
                  </a:schemeClr>
                </a:solidFill>
                <a:latin typeface="Comic Sans MS" panose="030F0702030302020204" pitchFamily="66" charset="0"/>
              </a:rPr>
              <a:t>During the </a:t>
            </a:r>
            <a:r>
              <a:rPr lang="en-US" sz="2000" dirty="0" smtClean="0">
                <a:solidFill>
                  <a:schemeClr val="accent2">
                    <a:lumMod val="50000"/>
                  </a:schemeClr>
                </a:solidFill>
                <a:latin typeface="Comic Sans MS" panose="030F0702030302020204" pitchFamily="66" charset="0"/>
              </a:rPr>
              <a:t>event people drink lot of beer.</a:t>
            </a:r>
            <a:r>
              <a:rPr lang="it-IT" sz="2000" dirty="0">
                <a:solidFill>
                  <a:schemeClr val="accent2">
                    <a:lumMod val="50000"/>
                  </a:schemeClr>
                </a:solidFill>
              </a:rPr>
              <a:t> </a:t>
            </a:r>
            <a:r>
              <a:rPr lang="it-IT" sz="2000" dirty="0">
                <a:solidFill>
                  <a:schemeClr val="accent2">
                    <a:lumMod val="50000"/>
                  </a:schemeClr>
                </a:solidFill>
                <a:latin typeface="Comic Sans MS" panose="030F0702030302020204" pitchFamily="66" charset="0"/>
              </a:rPr>
              <a:t>There is also a wide variety of traditional </a:t>
            </a:r>
            <a:r>
              <a:rPr lang="it-IT" sz="2000" dirty="0" smtClean="0">
                <a:solidFill>
                  <a:schemeClr val="accent2">
                    <a:lumMod val="50000"/>
                  </a:schemeClr>
                </a:solidFill>
                <a:latin typeface="Comic Sans MS" panose="030F0702030302020204" pitchFamily="66" charset="0"/>
              </a:rPr>
              <a:t>foods. </a:t>
            </a:r>
            <a:endParaRPr lang="it-IT" sz="2000" dirty="0">
              <a:solidFill>
                <a:schemeClr val="accent2">
                  <a:lumMod val="50000"/>
                </a:schemeClr>
              </a:solidFill>
              <a:latin typeface="Comic Sans MS" panose="030F0702030302020204" pitchFamily="66" charset="0"/>
            </a:endParaRPr>
          </a:p>
        </p:txBody>
      </p:sp>
      <p:sp>
        <p:nvSpPr>
          <p:cNvPr id="2" name="CasellaDiTesto 1"/>
          <p:cNvSpPr txBox="1"/>
          <p:nvPr/>
        </p:nvSpPr>
        <p:spPr>
          <a:xfrm>
            <a:off x="5267457" y="201726"/>
            <a:ext cx="5125793" cy="707886"/>
          </a:xfrm>
          <a:prstGeom prst="rect">
            <a:avLst/>
          </a:prstGeom>
          <a:noFill/>
        </p:spPr>
        <p:txBody>
          <a:bodyPr wrap="square" rtlCol="0">
            <a:spAutoFit/>
          </a:bodyPr>
          <a:lstStyle/>
          <a:p>
            <a:r>
              <a:rPr lang="it-IT" sz="4000" dirty="0" smtClean="0">
                <a:solidFill>
                  <a:srgbClr val="FF0000"/>
                </a:solidFill>
                <a:latin typeface="Comic Sans MS" panose="030F0702030302020204" pitchFamily="66" charset="0"/>
              </a:rPr>
              <a:t>The October Fest </a:t>
            </a:r>
            <a:endParaRPr lang="it-IT" sz="40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2410494878"/>
      </p:ext>
    </p:extLst>
  </p:cSld>
  <p:clrMapOvr>
    <a:masterClrMapping/>
  </p:clrMapOvr>
  <mc:AlternateContent xmlns:mc="http://schemas.openxmlformats.org/markup-compatibility/2006" xmlns:p14="http://schemas.microsoft.com/office/powerpoint/2010/main">
    <mc:Choice Requires="p14">
      <p:transition spd="slow" p14:dur="5000" advTm="5000">
        <p14:ferris dir="l"/>
      </p:transition>
    </mc:Choice>
    <mc:Fallback xmlns="">
      <p:transition spd="slow" advTm="5000">
        <p:fade/>
      </p:transition>
    </mc:Fallback>
  </mc:AlternateContent>
  <p:timing>
    <p:tnLst>
      <p:par>
        <p:cTn id="1" dur="indefinite" restart="never" nodeType="tmRoot"/>
      </p:par>
    </p:tnLst>
  </p:timing>
</p:sld>
</file>

<file path=ppt/theme/theme1.xml><?xml version="1.0" encoding="utf-8"?>
<a:theme xmlns:a="http://schemas.openxmlformats.org/drawingml/2006/main" name="Sfaccettatura">
  <a:themeElements>
    <a:clrScheme name="Sfaccettatur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Sfaccettatur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faccettatur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94</TotalTime>
  <Words>243</Words>
  <Application>Microsoft Office PowerPoint</Application>
  <PresentationFormat>Widescreen</PresentationFormat>
  <Paragraphs>14</Paragraphs>
  <Slides>6</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6</vt:i4>
      </vt:variant>
    </vt:vector>
  </HeadingPairs>
  <TitlesOfParts>
    <vt:vector size="11" baseType="lpstr">
      <vt:lpstr>Arial</vt:lpstr>
      <vt:lpstr>Comic Sans MS</vt:lpstr>
      <vt:lpstr>Trebuchet MS</vt:lpstr>
      <vt:lpstr>Wingdings 3</vt:lpstr>
      <vt:lpstr>Sfaccettatura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anna peccolo</dc:creator>
  <cp:lastModifiedBy>Leda Tripodi</cp:lastModifiedBy>
  <cp:revision>15</cp:revision>
  <dcterms:created xsi:type="dcterms:W3CDTF">2016-09-30T19:49:46Z</dcterms:created>
  <dcterms:modified xsi:type="dcterms:W3CDTF">2017-04-26T18:36:50Z</dcterms:modified>
</cp:coreProperties>
</file>