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3004800" cy="9753600"/>
  <p:notesSz cx="6858000" cy="9144000"/>
  <p:defaultTextStyle>
    <a:lvl1pPr algn="ctr" defTabSz="584200">
      <a:defRPr sz="3600">
        <a:solidFill>
          <a:srgbClr val="57554B"/>
        </a:solidFill>
        <a:latin typeface="+mn-lt"/>
        <a:ea typeface="+mn-ea"/>
        <a:cs typeface="+mn-cs"/>
        <a:sym typeface="Helvetica"/>
      </a:defRPr>
    </a:lvl1pPr>
    <a:lvl2pPr algn="ctr" defTabSz="584200">
      <a:defRPr sz="3600">
        <a:solidFill>
          <a:srgbClr val="57554B"/>
        </a:solidFill>
        <a:latin typeface="+mn-lt"/>
        <a:ea typeface="+mn-ea"/>
        <a:cs typeface="+mn-cs"/>
        <a:sym typeface="Helvetica"/>
      </a:defRPr>
    </a:lvl2pPr>
    <a:lvl3pPr algn="ctr" defTabSz="584200">
      <a:defRPr sz="3600">
        <a:solidFill>
          <a:srgbClr val="57554B"/>
        </a:solidFill>
        <a:latin typeface="+mn-lt"/>
        <a:ea typeface="+mn-ea"/>
        <a:cs typeface="+mn-cs"/>
        <a:sym typeface="Helvetica"/>
      </a:defRPr>
    </a:lvl3pPr>
    <a:lvl4pPr algn="ctr" defTabSz="584200">
      <a:defRPr sz="3600">
        <a:solidFill>
          <a:srgbClr val="57554B"/>
        </a:solidFill>
        <a:latin typeface="+mn-lt"/>
        <a:ea typeface="+mn-ea"/>
        <a:cs typeface="+mn-cs"/>
        <a:sym typeface="Helvetica"/>
      </a:defRPr>
    </a:lvl4pPr>
    <a:lvl5pPr algn="ctr" defTabSz="584200">
      <a:defRPr sz="3600">
        <a:solidFill>
          <a:srgbClr val="57554B"/>
        </a:solidFill>
        <a:latin typeface="+mn-lt"/>
        <a:ea typeface="+mn-ea"/>
        <a:cs typeface="+mn-cs"/>
        <a:sym typeface="Helvetica"/>
      </a:defRPr>
    </a:lvl5pPr>
    <a:lvl6pPr algn="ctr" defTabSz="584200">
      <a:defRPr sz="3600">
        <a:solidFill>
          <a:srgbClr val="57554B"/>
        </a:solidFill>
        <a:latin typeface="+mn-lt"/>
        <a:ea typeface="+mn-ea"/>
        <a:cs typeface="+mn-cs"/>
        <a:sym typeface="Helvetica"/>
      </a:defRPr>
    </a:lvl6pPr>
    <a:lvl7pPr algn="ctr" defTabSz="584200">
      <a:defRPr sz="3600">
        <a:solidFill>
          <a:srgbClr val="57554B"/>
        </a:solidFill>
        <a:latin typeface="+mn-lt"/>
        <a:ea typeface="+mn-ea"/>
        <a:cs typeface="+mn-cs"/>
        <a:sym typeface="Helvetica"/>
      </a:defRPr>
    </a:lvl7pPr>
    <a:lvl8pPr algn="ctr" defTabSz="584200">
      <a:defRPr sz="3600">
        <a:solidFill>
          <a:srgbClr val="57554B"/>
        </a:solidFill>
        <a:latin typeface="+mn-lt"/>
        <a:ea typeface="+mn-ea"/>
        <a:cs typeface="+mn-cs"/>
        <a:sym typeface="Helvetica"/>
      </a:defRPr>
    </a:lvl8pPr>
    <a:lvl9pPr algn="ctr" defTabSz="584200">
      <a:defRPr sz="3600">
        <a:solidFill>
          <a:srgbClr val="57554B"/>
        </a:solidFill>
        <a:latin typeface="+mn-lt"/>
        <a:ea typeface="+mn-ea"/>
        <a:cs typeface="+mn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inor">
          <a:srgbClr val="57554B"/>
        </a:fontRef>
        <a:srgbClr val="57554B"/>
      </a:tcTxStyle>
      <a:tcStyle>
        <a:tcBdr>
          <a:left>
            <a:ln w="12700" cap="flat">
              <a:solidFill>
                <a:srgbClr val="0C1957"/>
              </a:solidFill>
              <a:prstDash val="solid"/>
              <a:bevel/>
            </a:ln>
          </a:left>
          <a:right>
            <a:ln w="12700" cap="flat">
              <a:solidFill>
                <a:srgbClr val="0C1957"/>
              </a:solidFill>
              <a:prstDash val="solid"/>
              <a:bevel/>
            </a:ln>
          </a:right>
          <a:top>
            <a:ln w="12700" cap="flat">
              <a:solidFill>
                <a:srgbClr val="0C1957"/>
              </a:solidFill>
              <a:prstDash val="solid"/>
              <a:bevel/>
            </a:ln>
          </a:top>
          <a:bottom>
            <a:ln w="12700" cap="flat">
              <a:solidFill>
                <a:srgbClr val="0C1957"/>
              </a:solidFill>
              <a:prstDash val="solid"/>
              <a:bevel/>
            </a:ln>
          </a:bottom>
          <a:insideH>
            <a:ln w="12700" cap="flat">
              <a:solidFill>
                <a:srgbClr val="0C1957"/>
              </a:solidFill>
              <a:prstDash val="solid"/>
              <a:bevel/>
            </a:ln>
          </a:insideH>
          <a:insideV>
            <a:ln w="12700" cap="flat">
              <a:solidFill>
                <a:srgbClr val="0C1957"/>
              </a:solidFill>
              <a:prstDash val="solid"/>
              <a:bevel/>
            </a:ln>
          </a:insideV>
        </a:tcBdr>
        <a:fill>
          <a:solidFill>
            <a:srgbClr val="D4DAE2"/>
          </a:solidFill>
        </a:fill>
      </a:tcStyle>
    </a:wholeTbl>
    <a:band2H>
      <a:tcTxStyle/>
      <a:tcStyle>
        <a:tcBdr/>
        <a:fill>
          <a:solidFill>
            <a:srgbClr val="EBEDF1"/>
          </a:solidFill>
        </a:fill>
      </a:tcStyle>
    </a:band2H>
    <a:firstCol>
      <a:tcTxStyle b="on" i="on">
        <a:fontRef idx="minor">
          <a:srgbClr val="0C1957"/>
        </a:fontRef>
        <a:srgbClr val="0C1957"/>
      </a:tcTxStyle>
      <a:tcStyle>
        <a:tcBdr>
          <a:left>
            <a:ln w="12700" cap="flat">
              <a:solidFill>
                <a:srgbClr val="0C1957"/>
              </a:solidFill>
              <a:prstDash val="solid"/>
              <a:bevel/>
            </a:ln>
          </a:left>
          <a:right>
            <a:ln w="12700" cap="flat">
              <a:solidFill>
                <a:srgbClr val="0C1957"/>
              </a:solidFill>
              <a:prstDash val="solid"/>
              <a:bevel/>
            </a:ln>
          </a:right>
          <a:top>
            <a:ln w="12700" cap="flat">
              <a:solidFill>
                <a:srgbClr val="0C1957"/>
              </a:solidFill>
              <a:prstDash val="solid"/>
              <a:bevel/>
            </a:ln>
          </a:top>
          <a:bottom>
            <a:ln w="12700" cap="flat">
              <a:solidFill>
                <a:srgbClr val="0C1957"/>
              </a:solidFill>
              <a:prstDash val="solid"/>
              <a:bevel/>
            </a:ln>
          </a:bottom>
          <a:insideH>
            <a:ln w="12700" cap="flat">
              <a:solidFill>
                <a:srgbClr val="0C1957"/>
              </a:solidFill>
              <a:prstDash val="solid"/>
              <a:bevel/>
            </a:ln>
          </a:insideH>
          <a:insideV>
            <a:ln w="12700" cap="flat">
              <a:solidFill>
                <a:srgbClr val="0C1957"/>
              </a:solidFill>
              <a:prstDash val="solid"/>
              <a:bevel/>
            </a:ln>
          </a:insideV>
        </a:tcBdr>
        <a:fill>
          <a:solidFill>
            <a:srgbClr val="738CAB"/>
          </a:solidFill>
        </a:fill>
      </a:tcStyle>
    </a:firstCol>
    <a:lastRow>
      <a:tcTxStyle b="on" i="on">
        <a:fontRef idx="minor">
          <a:srgbClr val="0C1957"/>
        </a:fontRef>
        <a:srgbClr val="0C1957"/>
      </a:tcTxStyle>
      <a:tcStyle>
        <a:tcBdr>
          <a:left>
            <a:ln w="12700" cap="flat">
              <a:solidFill>
                <a:srgbClr val="0C1957"/>
              </a:solidFill>
              <a:prstDash val="solid"/>
              <a:bevel/>
            </a:ln>
          </a:left>
          <a:right>
            <a:ln w="12700" cap="flat">
              <a:solidFill>
                <a:srgbClr val="0C1957"/>
              </a:solidFill>
              <a:prstDash val="solid"/>
              <a:bevel/>
            </a:ln>
          </a:right>
          <a:top>
            <a:ln w="38100" cap="flat">
              <a:solidFill>
                <a:srgbClr val="0C1957"/>
              </a:solidFill>
              <a:prstDash val="solid"/>
              <a:bevel/>
            </a:ln>
          </a:top>
          <a:bottom>
            <a:ln w="12700" cap="flat">
              <a:solidFill>
                <a:srgbClr val="0C1957"/>
              </a:solidFill>
              <a:prstDash val="solid"/>
              <a:bevel/>
            </a:ln>
          </a:bottom>
          <a:insideH>
            <a:ln w="12700" cap="flat">
              <a:solidFill>
                <a:srgbClr val="0C1957"/>
              </a:solidFill>
              <a:prstDash val="solid"/>
              <a:bevel/>
            </a:ln>
          </a:insideH>
          <a:insideV>
            <a:ln w="12700" cap="flat">
              <a:solidFill>
                <a:srgbClr val="0C1957"/>
              </a:solidFill>
              <a:prstDash val="solid"/>
              <a:bevel/>
            </a:ln>
          </a:insideV>
        </a:tcBdr>
        <a:fill>
          <a:solidFill>
            <a:srgbClr val="738CAB"/>
          </a:solidFill>
        </a:fill>
      </a:tcStyle>
    </a:lastRow>
    <a:firstRow>
      <a:tcTxStyle b="on" i="on">
        <a:fontRef idx="minor">
          <a:srgbClr val="0C1957"/>
        </a:fontRef>
        <a:srgbClr val="0C1957"/>
      </a:tcTxStyle>
      <a:tcStyle>
        <a:tcBdr>
          <a:left>
            <a:ln w="12700" cap="flat">
              <a:solidFill>
                <a:srgbClr val="0C1957"/>
              </a:solidFill>
              <a:prstDash val="solid"/>
              <a:bevel/>
            </a:ln>
          </a:left>
          <a:right>
            <a:ln w="12700" cap="flat">
              <a:solidFill>
                <a:srgbClr val="0C1957"/>
              </a:solidFill>
              <a:prstDash val="solid"/>
              <a:bevel/>
            </a:ln>
          </a:right>
          <a:top>
            <a:ln w="12700" cap="flat">
              <a:solidFill>
                <a:srgbClr val="0C1957"/>
              </a:solidFill>
              <a:prstDash val="solid"/>
              <a:bevel/>
            </a:ln>
          </a:top>
          <a:bottom>
            <a:ln w="38100" cap="flat">
              <a:solidFill>
                <a:srgbClr val="0C1957"/>
              </a:solidFill>
              <a:prstDash val="solid"/>
              <a:bevel/>
            </a:ln>
          </a:bottom>
          <a:insideH>
            <a:ln w="12700" cap="flat">
              <a:solidFill>
                <a:srgbClr val="0C1957"/>
              </a:solidFill>
              <a:prstDash val="solid"/>
              <a:bevel/>
            </a:ln>
          </a:insideH>
          <a:insideV>
            <a:ln w="12700" cap="flat">
              <a:solidFill>
                <a:srgbClr val="0C1957"/>
              </a:solidFill>
              <a:prstDash val="solid"/>
              <a:bevel/>
            </a:ln>
          </a:insideV>
        </a:tcBdr>
        <a:fill>
          <a:solidFill>
            <a:srgbClr val="738CAB"/>
          </a:solidFill>
        </a:fill>
      </a:tcStyle>
    </a:firstRow>
  </a:tblStyle>
  <a:tblStyle styleId="{C7B018BB-80A7-4F77-B60F-C8B233D01FF8}" styleName="">
    <a:tblBg/>
    <a:wholeTbl>
      <a:tcTxStyle b="on" i="on">
        <a:fontRef idx="minor">
          <a:srgbClr val="57554B"/>
        </a:fontRef>
        <a:srgbClr val="57554B"/>
      </a:tcTxStyle>
      <a:tcStyle>
        <a:tcBdr>
          <a:left>
            <a:ln w="12700" cap="flat">
              <a:solidFill>
                <a:srgbClr val="0C1957"/>
              </a:solidFill>
              <a:prstDash val="solid"/>
              <a:bevel/>
            </a:ln>
          </a:left>
          <a:right>
            <a:ln w="12700" cap="flat">
              <a:solidFill>
                <a:srgbClr val="0C1957"/>
              </a:solidFill>
              <a:prstDash val="solid"/>
              <a:bevel/>
            </a:ln>
          </a:right>
          <a:top>
            <a:ln w="12700" cap="flat">
              <a:solidFill>
                <a:srgbClr val="0C1957"/>
              </a:solidFill>
              <a:prstDash val="solid"/>
              <a:bevel/>
            </a:ln>
          </a:top>
          <a:bottom>
            <a:ln w="12700" cap="flat">
              <a:solidFill>
                <a:srgbClr val="0C1957"/>
              </a:solidFill>
              <a:prstDash val="solid"/>
              <a:bevel/>
            </a:ln>
          </a:bottom>
          <a:insideH>
            <a:ln w="12700" cap="flat">
              <a:solidFill>
                <a:srgbClr val="0C1957"/>
              </a:solidFill>
              <a:prstDash val="solid"/>
              <a:bevel/>
            </a:ln>
          </a:insideH>
          <a:insideV>
            <a:ln w="12700" cap="flat">
              <a:solidFill>
                <a:srgbClr val="0C1957"/>
              </a:solidFill>
              <a:prstDash val="solid"/>
              <a:bevel/>
            </a:ln>
          </a:insideV>
        </a:tcBdr>
        <a:fill>
          <a:solidFill>
            <a:srgbClr val="F1E8D2"/>
          </a:solidFill>
        </a:fill>
      </a:tcStyle>
    </a:wholeTbl>
    <a:band2H>
      <a:tcTxStyle/>
      <a:tcStyle>
        <a:tcBdr/>
        <a:fill>
          <a:solidFill>
            <a:srgbClr val="F8F4EA"/>
          </a:solidFill>
        </a:fill>
      </a:tcStyle>
    </a:band2H>
    <a:firstCol>
      <a:tcTxStyle b="on" i="on">
        <a:fontRef idx="minor">
          <a:srgbClr val="0C1957"/>
        </a:fontRef>
        <a:srgbClr val="0C1957"/>
      </a:tcTxStyle>
      <a:tcStyle>
        <a:tcBdr>
          <a:left>
            <a:ln w="12700" cap="flat">
              <a:solidFill>
                <a:srgbClr val="0C1957"/>
              </a:solidFill>
              <a:prstDash val="solid"/>
              <a:bevel/>
            </a:ln>
          </a:left>
          <a:right>
            <a:ln w="12700" cap="flat">
              <a:solidFill>
                <a:srgbClr val="0C1957"/>
              </a:solidFill>
              <a:prstDash val="solid"/>
              <a:bevel/>
            </a:ln>
          </a:right>
          <a:top>
            <a:ln w="12700" cap="flat">
              <a:solidFill>
                <a:srgbClr val="0C1957"/>
              </a:solidFill>
              <a:prstDash val="solid"/>
              <a:bevel/>
            </a:ln>
          </a:top>
          <a:bottom>
            <a:ln w="12700" cap="flat">
              <a:solidFill>
                <a:srgbClr val="0C1957"/>
              </a:solidFill>
              <a:prstDash val="solid"/>
              <a:bevel/>
            </a:ln>
          </a:bottom>
          <a:insideH>
            <a:ln w="12700" cap="flat">
              <a:solidFill>
                <a:srgbClr val="0C1957"/>
              </a:solidFill>
              <a:prstDash val="solid"/>
              <a:bevel/>
            </a:ln>
          </a:insideH>
          <a:insideV>
            <a:ln w="12700" cap="flat">
              <a:solidFill>
                <a:srgbClr val="0C1957"/>
              </a:solidFill>
              <a:prstDash val="solid"/>
              <a:bevel/>
            </a:ln>
          </a:insideV>
        </a:tcBdr>
        <a:fill>
          <a:solidFill>
            <a:srgbClr val="D9C064"/>
          </a:solidFill>
        </a:fill>
      </a:tcStyle>
    </a:firstCol>
    <a:lastRow>
      <a:tcTxStyle b="on" i="on">
        <a:fontRef idx="minor">
          <a:srgbClr val="0C1957"/>
        </a:fontRef>
        <a:srgbClr val="0C1957"/>
      </a:tcTxStyle>
      <a:tcStyle>
        <a:tcBdr>
          <a:left>
            <a:ln w="12700" cap="flat">
              <a:solidFill>
                <a:srgbClr val="0C1957"/>
              </a:solidFill>
              <a:prstDash val="solid"/>
              <a:bevel/>
            </a:ln>
          </a:left>
          <a:right>
            <a:ln w="12700" cap="flat">
              <a:solidFill>
                <a:srgbClr val="0C1957"/>
              </a:solidFill>
              <a:prstDash val="solid"/>
              <a:bevel/>
            </a:ln>
          </a:right>
          <a:top>
            <a:ln w="38100" cap="flat">
              <a:solidFill>
                <a:srgbClr val="0C1957"/>
              </a:solidFill>
              <a:prstDash val="solid"/>
              <a:bevel/>
            </a:ln>
          </a:top>
          <a:bottom>
            <a:ln w="12700" cap="flat">
              <a:solidFill>
                <a:srgbClr val="0C1957"/>
              </a:solidFill>
              <a:prstDash val="solid"/>
              <a:bevel/>
            </a:ln>
          </a:bottom>
          <a:insideH>
            <a:ln w="12700" cap="flat">
              <a:solidFill>
                <a:srgbClr val="0C1957"/>
              </a:solidFill>
              <a:prstDash val="solid"/>
              <a:bevel/>
            </a:ln>
          </a:insideH>
          <a:insideV>
            <a:ln w="12700" cap="flat">
              <a:solidFill>
                <a:srgbClr val="0C1957"/>
              </a:solidFill>
              <a:prstDash val="solid"/>
              <a:bevel/>
            </a:ln>
          </a:insideV>
        </a:tcBdr>
        <a:fill>
          <a:solidFill>
            <a:srgbClr val="D9C064"/>
          </a:solidFill>
        </a:fill>
      </a:tcStyle>
    </a:lastRow>
    <a:firstRow>
      <a:tcTxStyle b="on" i="on">
        <a:fontRef idx="minor">
          <a:srgbClr val="0C1957"/>
        </a:fontRef>
        <a:srgbClr val="0C1957"/>
      </a:tcTxStyle>
      <a:tcStyle>
        <a:tcBdr>
          <a:left>
            <a:ln w="12700" cap="flat">
              <a:solidFill>
                <a:srgbClr val="0C1957"/>
              </a:solidFill>
              <a:prstDash val="solid"/>
              <a:bevel/>
            </a:ln>
          </a:left>
          <a:right>
            <a:ln w="12700" cap="flat">
              <a:solidFill>
                <a:srgbClr val="0C1957"/>
              </a:solidFill>
              <a:prstDash val="solid"/>
              <a:bevel/>
            </a:ln>
          </a:right>
          <a:top>
            <a:ln w="12700" cap="flat">
              <a:solidFill>
                <a:srgbClr val="0C1957"/>
              </a:solidFill>
              <a:prstDash val="solid"/>
              <a:bevel/>
            </a:ln>
          </a:top>
          <a:bottom>
            <a:ln w="38100" cap="flat">
              <a:solidFill>
                <a:srgbClr val="0C1957"/>
              </a:solidFill>
              <a:prstDash val="solid"/>
              <a:bevel/>
            </a:ln>
          </a:bottom>
          <a:insideH>
            <a:ln w="12700" cap="flat">
              <a:solidFill>
                <a:srgbClr val="0C1957"/>
              </a:solidFill>
              <a:prstDash val="solid"/>
              <a:bevel/>
            </a:ln>
          </a:insideH>
          <a:insideV>
            <a:ln w="12700" cap="flat">
              <a:solidFill>
                <a:srgbClr val="0C1957"/>
              </a:solidFill>
              <a:prstDash val="solid"/>
              <a:bevel/>
            </a:ln>
          </a:insideV>
        </a:tcBdr>
        <a:fill>
          <a:solidFill>
            <a:srgbClr val="D9C064"/>
          </a:solidFill>
        </a:fill>
      </a:tcStyle>
    </a:firstRow>
  </a:tblStyle>
  <a:tblStyle styleId="{EEE7283C-3CF3-47DC-8721-378D4A62B228}" styleName="">
    <a:tblBg/>
    <a:wholeTbl>
      <a:tcTxStyle b="on" i="on">
        <a:fontRef idx="minor">
          <a:srgbClr val="57554B"/>
        </a:fontRef>
        <a:srgbClr val="57554B"/>
      </a:tcTxStyle>
      <a:tcStyle>
        <a:tcBdr>
          <a:left>
            <a:ln w="12700" cap="flat">
              <a:solidFill>
                <a:srgbClr val="0C1957"/>
              </a:solidFill>
              <a:prstDash val="solid"/>
              <a:bevel/>
            </a:ln>
          </a:left>
          <a:right>
            <a:ln w="12700" cap="flat">
              <a:solidFill>
                <a:srgbClr val="0C1957"/>
              </a:solidFill>
              <a:prstDash val="solid"/>
              <a:bevel/>
            </a:ln>
          </a:right>
          <a:top>
            <a:ln w="12700" cap="flat">
              <a:solidFill>
                <a:srgbClr val="0C1957"/>
              </a:solidFill>
              <a:prstDash val="solid"/>
              <a:bevel/>
            </a:ln>
          </a:top>
          <a:bottom>
            <a:ln w="12700" cap="flat">
              <a:solidFill>
                <a:srgbClr val="0C1957"/>
              </a:solidFill>
              <a:prstDash val="solid"/>
              <a:bevel/>
            </a:ln>
          </a:bottom>
          <a:insideH>
            <a:ln w="12700" cap="flat">
              <a:solidFill>
                <a:srgbClr val="0C1957"/>
              </a:solidFill>
              <a:prstDash val="solid"/>
              <a:bevel/>
            </a:ln>
          </a:insideH>
          <a:insideV>
            <a:ln w="12700" cap="flat">
              <a:solidFill>
                <a:srgbClr val="0C1957"/>
              </a:solidFill>
              <a:prstDash val="solid"/>
              <a:bevel/>
            </a:ln>
          </a:insideV>
        </a:tcBdr>
        <a:fill>
          <a:solidFill>
            <a:srgbClr val="DAD7DD"/>
          </a:solidFill>
        </a:fill>
      </a:tcStyle>
    </a:wholeTbl>
    <a:band2H>
      <a:tcTxStyle/>
      <a:tcStyle>
        <a:tcBdr/>
        <a:fill>
          <a:solidFill>
            <a:srgbClr val="EDECEF"/>
          </a:solidFill>
        </a:fill>
      </a:tcStyle>
    </a:band2H>
    <a:firstCol>
      <a:tcTxStyle b="on" i="on">
        <a:fontRef idx="minor">
          <a:srgbClr val="0C1957"/>
        </a:fontRef>
        <a:srgbClr val="0C1957"/>
      </a:tcTxStyle>
      <a:tcStyle>
        <a:tcBdr>
          <a:left>
            <a:ln w="12700" cap="flat">
              <a:solidFill>
                <a:srgbClr val="0C1957"/>
              </a:solidFill>
              <a:prstDash val="solid"/>
              <a:bevel/>
            </a:ln>
          </a:left>
          <a:right>
            <a:ln w="12700" cap="flat">
              <a:solidFill>
                <a:srgbClr val="0C1957"/>
              </a:solidFill>
              <a:prstDash val="solid"/>
              <a:bevel/>
            </a:ln>
          </a:right>
          <a:top>
            <a:ln w="12700" cap="flat">
              <a:solidFill>
                <a:srgbClr val="0C1957"/>
              </a:solidFill>
              <a:prstDash val="solid"/>
              <a:bevel/>
            </a:ln>
          </a:top>
          <a:bottom>
            <a:ln w="12700" cap="flat">
              <a:solidFill>
                <a:srgbClr val="0C1957"/>
              </a:solidFill>
              <a:prstDash val="solid"/>
              <a:bevel/>
            </a:ln>
          </a:bottom>
          <a:insideH>
            <a:ln w="12700" cap="flat">
              <a:solidFill>
                <a:srgbClr val="0C1957"/>
              </a:solidFill>
              <a:prstDash val="solid"/>
              <a:bevel/>
            </a:ln>
          </a:insideH>
          <a:insideV>
            <a:ln w="12700" cap="flat">
              <a:solidFill>
                <a:srgbClr val="0C1957"/>
              </a:solidFill>
              <a:prstDash val="solid"/>
              <a:bevel/>
            </a:ln>
          </a:insideV>
        </a:tcBdr>
        <a:fill>
          <a:solidFill>
            <a:srgbClr val="8E8198"/>
          </a:solidFill>
        </a:fill>
      </a:tcStyle>
    </a:firstCol>
    <a:lastRow>
      <a:tcTxStyle b="on" i="on">
        <a:fontRef idx="minor">
          <a:srgbClr val="0C1957"/>
        </a:fontRef>
        <a:srgbClr val="0C1957"/>
      </a:tcTxStyle>
      <a:tcStyle>
        <a:tcBdr>
          <a:left>
            <a:ln w="12700" cap="flat">
              <a:solidFill>
                <a:srgbClr val="0C1957"/>
              </a:solidFill>
              <a:prstDash val="solid"/>
              <a:bevel/>
            </a:ln>
          </a:left>
          <a:right>
            <a:ln w="12700" cap="flat">
              <a:solidFill>
                <a:srgbClr val="0C1957"/>
              </a:solidFill>
              <a:prstDash val="solid"/>
              <a:bevel/>
            </a:ln>
          </a:right>
          <a:top>
            <a:ln w="38100" cap="flat">
              <a:solidFill>
                <a:srgbClr val="0C1957"/>
              </a:solidFill>
              <a:prstDash val="solid"/>
              <a:bevel/>
            </a:ln>
          </a:top>
          <a:bottom>
            <a:ln w="12700" cap="flat">
              <a:solidFill>
                <a:srgbClr val="0C1957"/>
              </a:solidFill>
              <a:prstDash val="solid"/>
              <a:bevel/>
            </a:ln>
          </a:bottom>
          <a:insideH>
            <a:ln w="12700" cap="flat">
              <a:solidFill>
                <a:srgbClr val="0C1957"/>
              </a:solidFill>
              <a:prstDash val="solid"/>
              <a:bevel/>
            </a:ln>
          </a:insideH>
          <a:insideV>
            <a:ln w="12700" cap="flat">
              <a:solidFill>
                <a:srgbClr val="0C1957"/>
              </a:solidFill>
              <a:prstDash val="solid"/>
              <a:bevel/>
            </a:ln>
          </a:insideV>
        </a:tcBdr>
        <a:fill>
          <a:solidFill>
            <a:srgbClr val="8E8198"/>
          </a:solidFill>
        </a:fill>
      </a:tcStyle>
    </a:lastRow>
    <a:firstRow>
      <a:tcTxStyle b="on" i="on">
        <a:fontRef idx="minor">
          <a:srgbClr val="0C1957"/>
        </a:fontRef>
        <a:srgbClr val="0C1957"/>
      </a:tcTxStyle>
      <a:tcStyle>
        <a:tcBdr>
          <a:left>
            <a:ln w="12700" cap="flat">
              <a:solidFill>
                <a:srgbClr val="0C1957"/>
              </a:solidFill>
              <a:prstDash val="solid"/>
              <a:bevel/>
            </a:ln>
          </a:left>
          <a:right>
            <a:ln w="12700" cap="flat">
              <a:solidFill>
                <a:srgbClr val="0C1957"/>
              </a:solidFill>
              <a:prstDash val="solid"/>
              <a:bevel/>
            </a:ln>
          </a:right>
          <a:top>
            <a:ln w="12700" cap="flat">
              <a:solidFill>
                <a:srgbClr val="0C1957"/>
              </a:solidFill>
              <a:prstDash val="solid"/>
              <a:bevel/>
            </a:ln>
          </a:top>
          <a:bottom>
            <a:ln w="38100" cap="flat">
              <a:solidFill>
                <a:srgbClr val="0C1957"/>
              </a:solidFill>
              <a:prstDash val="solid"/>
              <a:bevel/>
            </a:ln>
          </a:bottom>
          <a:insideH>
            <a:ln w="12700" cap="flat">
              <a:solidFill>
                <a:srgbClr val="0C1957"/>
              </a:solidFill>
              <a:prstDash val="solid"/>
              <a:bevel/>
            </a:ln>
          </a:insideH>
          <a:insideV>
            <a:ln w="12700" cap="flat">
              <a:solidFill>
                <a:srgbClr val="0C1957"/>
              </a:solidFill>
              <a:prstDash val="solid"/>
              <a:bevel/>
            </a:ln>
          </a:insideV>
        </a:tcBdr>
        <a:fill>
          <a:solidFill>
            <a:srgbClr val="8E8198"/>
          </a:solidFill>
        </a:fill>
      </a:tcStyle>
    </a:firstRow>
  </a:tblStyle>
  <a:tblStyle styleId="{CF821DB8-F4EB-4A41-A1BA-3FCAFE7338EE}" styleName="">
    <a:tblBg/>
    <a:wholeTbl>
      <a:tcTxStyle b="on" i="on">
        <a:fontRef idx="minor">
          <a:srgbClr val="57554B"/>
        </a:fontRef>
        <a:srgbClr val="57554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8"/>
          </a:solidFill>
        </a:fill>
      </a:tcStyle>
    </a:wholeTbl>
    <a:band2H>
      <a:tcTxStyle/>
      <a:tcStyle>
        <a:tcBdr/>
        <a:fill>
          <a:solidFill>
            <a:srgbClr val="0C1957"/>
          </a:solidFill>
        </a:fill>
      </a:tcStyle>
    </a:band2H>
    <a:firstCol>
      <a:tcTxStyle b="on" i="on">
        <a:fontRef idx="minor">
          <a:srgbClr val="0C1957"/>
        </a:fontRef>
        <a:srgbClr val="0C195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CAB"/>
          </a:solidFill>
        </a:fill>
      </a:tcStyle>
    </a:firstCol>
    <a:lastRow>
      <a:tcTxStyle b="on" i="on">
        <a:fontRef idx="minor">
          <a:srgbClr val="57554B"/>
        </a:fontRef>
        <a:srgbClr val="57554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7554B"/>
              </a:solidFill>
              <a:prstDash val="solid"/>
              <a:bevel/>
            </a:ln>
          </a:top>
          <a:bottom>
            <a:ln w="25400" cap="flat">
              <a:solidFill>
                <a:srgbClr val="57554B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C1957"/>
          </a:solidFill>
        </a:fill>
      </a:tcStyle>
    </a:lastRow>
    <a:firstRow>
      <a:tcTxStyle b="on" i="on">
        <a:fontRef idx="minor">
          <a:srgbClr val="0C1957"/>
        </a:fontRef>
        <a:srgbClr val="0C195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7554B"/>
              </a:solidFill>
              <a:prstDash val="solid"/>
              <a:bevel/>
            </a:ln>
          </a:top>
          <a:bottom>
            <a:ln w="25400" cap="flat">
              <a:solidFill>
                <a:srgbClr val="57554B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CAB"/>
          </a:solidFill>
        </a:fill>
      </a:tcStyle>
    </a:firstRow>
  </a:tblStyle>
  <a:tblStyle styleId="{33BA23B1-9221-436E-865A-0063620EA4FD}" styleName="">
    <a:tblBg/>
    <a:wholeTbl>
      <a:tcTxStyle b="on" i="on">
        <a:fontRef idx="minor">
          <a:srgbClr val="57554B"/>
        </a:fontRef>
        <a:srgbClr val="57554B"/>
      </a:tcTxStyle>
      <a:tcStyle>
        <a:tcBdr>
          <a:left>
            <a:ln w="12700" cap="flat">
              <a:solidFill>
                <a:srgbClr val="0C1957"/>
              </a:solidFill>
              <a:prstDash val="solid"/>
              <a:bevel/>
            </a:ln>
          </a:left>
          <a:right>
            <a:ln w="12700" cap="flat">
              <a:solidFill>
                <a:srgbClr val="0C1957"/>
              </a:solidFill>
              <a:prstDash val="solid"/>
              <a:bevel/>
            </a:ln>
          </a:right>
          <a:top>
            <a:ln w="12700" cap="flat">
              <a:solidFill>
                <a:srgbClr val="0C1957"/>
              </a:solidFill>
              <a:prstDash val="solid"/>
              <a:bevel/>
            </a:ln>
          </a:top>
          <a:bottom>
            <a:ln w="12700" cap="flat">
              <a:solidFill>
                <a:srgbClr val="0C1957"/>
              </a:solidFill>
              <a:prstDash val="solid"/>
              <a:bevel/>
            </a:ln>
          </a:bottom>
          <a:insideH>
            <a:ln w="12700" cap="flat">
              <a:solidFill>
                <a:srgbClr val="0C1957"/>
              </a:solidFill>
              <a:prstDash val="solid"/>
              <a:bevel/>
            </a:ln>
          </a:insideH>
          <a:insideV>
            <a:ln w="12700" cap="flat">
              <a:solidFill>
                <a:srgbClr val="0C1957"/>
              </a:solidFill>
              <a:prstDash val="solid"/>
              <a:bevel/>
            </a:ln>
          </a:insideV>
        </a:tcBdr>
        <a:fill>
          <a:solidFill>
            <a:srgbClr val="D0D0CE"/>
          </a:solidFill>
        </a:fill>
      </a:tcStyle>
    </a:wholeTbl>
    <a:band2H>
      <a:tcTxStyle/>
      <a:tcStyle>
        <a:tcBdr/>
        <a:fill>
          <a:solidFill>
            <a:srgbClr val="E9E9E8"/>
          </a:solidFill>
        </a:fill>
      </a:tcStyle>
    </a:band2H>
    <a:firstCol>
      <a:tcTxStyle b="on" i="on">
        <a:fontRef idx="minor">
          <a:srgbClr val="0C1957"/>
        </a:fontRef>
        <a:srgbClr val="0C1957"/>
      </a:tcTxStyle>
      <a:tcStyle>
        <a:tcBdr>
          <a:left>
            <a:ln w="12700" cap="flat">
              <a:solidFill>
                <a:srgbClr val="0C1957"/>
              </a:solidFill>
              <a:prstDash val="solid"/>
              <a:bevel/>
            </a:ln>
          </a:left>
          <a:right>
            <a:ln w="12700" cap="flat">
              <a:solidFill>
                <a:srgbClr val="0C1957"/>
              </a:solidFill>
              <a:prstDash val="solid"/>
              <a:bevel/>
            </a:ln>
          </a:right>
          <a:top>
            <a:ln w="12700" cap="flat">
              <a:solidFill>
                <a:srgbClr val="0C1957"/>
              </a:solidFill>
              <a:prstDash val="solid"/>
              <a:bevel/>
            </a:ln>
          </a:top>
          <a:bottom>
            <a:ln w="12700" cap="flat">
              <a:solidFill>
                <a:srgbClr val="0C1957"/>
              </a:solidFill>
              <a:prstDash val="solid"/>
              <a:bevel/>
            </a:ln>
          </a:bottom>
          <a:insideH>
            <a:ln w="12700" cap="flat">
              <a:solidFill>
                <a:srgbClr val="0C1957"/>
              </a:solidFill>
              <a:prstDash val="solid"/>
              <a:bevel/>
            </a:ln>
          </a:insideH>
          <a:insideV>
            <a:ln w="12700" cap="flat">
              <a:solidFill>
                <a:srgbClr val="0C1957"/>
              </a:solidFill>
              <a:prstDash val="solid"/>
              <a:bevel/>
            </a:ln>
          </a:insideV>
        </a:tcBdr>
        <a:fill>
          <a:solidFill>
            <a:srgbClr val="57554B"/>
          </a:solidFill>
        </a:fill>
      </a:tcStyle>
    </a:firstCol>
    <a:lastRow>
      <a:tcTxStyle b="on" i="on">
        <a:fontRef idx="minor">
          <a:srgbClr val="0C1957"/>
        </a:fontRef>
        <a:srgbClr val="0C1957"/>
      </a:tcTxStyle>
      <a:tcStyle>
        <a:tcBdr>
          <a:left>
            <a:ln w="12700" cap="flat">
              <a:solidFill>
                <a:srgbClr val="0C1957"/>
              </a:solidFill>
              <a:prstDash val="solid"/>
              <a:bevel/>
            </a:ln>
          </a:left>
          <a:right>
            <a:ln w="12700" cap="flat">
              <a:solidFill>
                <a:srgbClr val="0C1957"/>
              </a:solidFill>
              <a:prstDash val="solid"/>
              <a:bevel/>
            </a:ln>
          </a:right>
          <a:top>
            <a:ln w="38100" cap="flat">
              <a:solidFill>
                <a:srgbClr val="0C1957"/>
              </a:solidFill>
              <a:prstDash val="solid"/>
              <a:bevel/>
            </a:ln>
          </a:top>
          <a:bottom>
            <a:ln w="12700" cap="flat">
              <a:solidFill>
                <a:srgbClr val="0C1957"/>
              </a:solidFill>
              <a:prstDash val="solid"/>
              <a:bevel/>
            </a:ln>
          </a:bottom>
          <a:insideH>
            <a:ln w="12700" cap="flat">
              <a:solidFill>
                <a:srgbClr val="0C1957"/>
              </a:solidFill>
              <a:prstDash val="solid"/>
              <a:bevel/>
            </a:ln>
          </a:insideH>
          <a:insideV>
            <a:ln w="12700" cap="flat">
              <a:solidFill>
                <a:srgbClr val="0C1957"/>
              </a:solidFill>
              <a:prstDash val="solid"/>
              <a:bevel/>
            </a:ln>
          </a:insideV>
        </a:tcBdr>
        <a:fill>
          <a:solidFill>
            <a:srgbClr val="57554B"/>
          </a:solidFill>
        </a:fill>
      </a:tcStyle>
    </a:lastRow>
    <a:firstRow>
      <a:tcTxStyle b="on" i="on">
        <a:fontRef idx="minor">
          <a:srgbClr val="0C1957"/>
        </a:fontRef>
        <a:srgbClr val="0C1957"/>
      </a:tcTxStyle>
      <a:tcStyle>
        <a:tcBdr>
          <a:left>
            <a:ln w="12700" cap="flat">
              <a:solidFill>
                <a:srgbClr val="0C1957"/>
              </a:solidFill>
              <a:prstDash val="solid"/>
              <a:bevel/>
            </a:ln>
          </a:left>
          <a:right>
            <a:ln w="12700" cap="flat">
              <a:solidFill>
                <a:srgbClr val="0C1957"/>
              </a:solidFill>
              <a:prstDash val="solid"/>
              <a:bevel/>
            </a:ln>
          </a:right>
          <a:top>
            <a:ln w="12700" cap="flat">
              <a:solidFill>
                <a:srgbClr val="0C1957"/>
              </a:solidFill>
              <a:prstDash val="solid"/>
              <a:bevel/>
            </a:ln>
          </a:top>
          <a:bottom>
            <a:ln w="38100" cap="flat">
              <a:solidFill>
                <a:srgbClr val="0C1957"/>
              </a:solidFill>
              <a:prstDash val="solid"/>
              <a:bevel/>
            </a:ln>
          </a:bottom>
          <a:insideH>
            <a:ln w="12700" cap="flat">
              <a:solidFill>
                <a:srgbClr val="0C1957"/>
              </a:solidFill>
              <a:prstDash val="solid"/>
              <a:bevel/>
            </a:ln>
          </a:insideH>
          <a:insideV>
            <a:ln w="12700" cap="flat">
              <a:solidFill>
                <a:srgbClr val="0C1957"/>
              </a:solidFill>
              <a:prstDash val="solid"/>
              <a:bevel/>
            </a:ln>
          </a:insideV>
        </a:tcBdr>
        <a:fill>
          <a:solidFill>
            <a:srgbClr val="57554B"/>
          </a:solidFill>
        </a:fill>
      </a:tcStyle>
    </a:firstRow>
  </a:tblStyle>
  <a:tblStyle styleId="{2708684C-4D16-4618-839F-0558EEFCDFE6}" styleName="">
    <a:tblBg/>
    <a:wholeTbl>
      <a:tcTxStyle b="on" i="on">
        <a:fontRef idx="minor">
          <a:srgbClr val="57554B"/>
        </a:fontRef>
        <a:srgbClr val="57554B"/>
      </a:tcTxStyle>
      <a:tcStyle>
        <a:tcBdr>
          <a:left>
            <a:ln w="12700" cap="flat">
              <a:solidFill>
                <a:srgbClr val="57554B"/>
              </a:solidFill>
              <a:prstDash val="solid"/>
              <a:bevel/>
            </a:ln>
          </a:left>
          <a:right>
            <a:ln w="12700" cap="flat">
              <a:solidFill>
                <a:srgbClr val="57554B"/>
              </a:solidFill>
              <a:prstDash val="solid"/>
              <a:bevel/>
            </a:ln>
          </a:right>
          <a:top>
            <a:ln w="12700" cap="flat">
              <a:solidFill>
                <a:srgbClr val="57554B"/>
              </a:solidFill>
              <a:prstDash val="solid"/>
              <a:bevel/>
            </a:ln>
          </a:top>
          <a:bottom>
            <a:ln w="12700" cap="flat">
              <a:solidFill>
                <a:srgbClr val="57554B"/>
              </a:solidFill>
              <a:prstDash val="solid"/>
              <a:bevel/>
            </a:ln>
          </a:bottom>
          <a:insideH>
            <a:ln w="12700" cap="flat">
              <a:solidFill>
                <a:srgbClr val="57554B"/>
              </a:solidFill>
              <a:prstDash val="solid"/>
              <a:bevel/>
            </a:ln>
          </a:insideH>
          <a:insideV>
            <a:ln w="12700" cap="flat">
              <a:solidFill>
                <a:srgbClr val="57554B"/>
              </a:solidFill>
              <a:prstDash val="solid"/>
              <a:bevel/>
            </a:ln>
          </a:insideV>
        </a:tcBdr>
        <a:fill>
          <a:solidFill>
            <a:srgbClr val="57554B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57554B"/>
        </a:fontRef>
        <a:srgbClr val="57554B"/>
      </a:tcTxStyle>
      <a:tcStyle>
        <a:tcBdr>
          <a:left>
            <a:ln w="12700" cap="flat">
              <a:solidFill>
                <a:srgbClr val="57554B"/>
              </a:solidFill>
              <a:prstDash val="solid"/>
              <a:bevel/>
            </a:ln>
          </a:left>
          <a:right>
            <a:ln w="12700" cap="flat">
              <a:solidFill>
                <a:srgbClr val="57554B"/>
              </a:solidFill>
              <a:prstDash val="solid"/>
              <a:bevel/>
            </a:ln>
          </a:right>
          <a:top>
            <a:ln w="12700" cap="flat">
              <a:solidFill>
                <a:srgbClr val="57554B"/>
              </a:solidFill>
              <a:prstDash val="solid"/>
              <a:bevel/>
            </a:ln>
          </a:top>
          <a:bottom>
            <a:ln w="12700" cap="flat">
              <a:solidFill>
                <a:srgbClr val="57554B"/>
              </a:solidFill>
              <a:prstDash val="solid"/>
              <a:bevel/>
            </a:ln>
          </a:bottom>
          <a:insideH>
            <a:ln w="12700" cap="flat">
              <a:solidFill>
                <a:srgbClr val="57554B"/>
              </a:solidFill>
              <a:prstDash val="solid"/>
              <a:bevel/>
            </a:ln>
          </a:insideH>
          <a:insideV>
            <a:ln w="12700" cap="flat">
              <a:solidFill>
                <a:srgbClr val="57554B"/>
              </a:solidFill>
              <a:prstDash val="solid"/>
              <a:bevel/>
            </a:ln>
          </a:insideV>
        </a:tcBdr>
        <a:fill>
          <a:solidFill>
            <a:srgbClr val="57554B">
              <a:alpha val="20000"/>
            </a:srgbClr>
          </a:solidFill>
        </a:fill>
      </a:tcStyle>
    </a:firstCol>
    <a:lastRow>
      <a:tcTxStyle b="on" i="on">
        <a:fontRef idx="minor">
          <a:srgbClr val="57554B"/>
        </a:fontRef>
        <a:srgbClr val="57554B"/>
      </a:tcTxStyle>
      <a:tcStyle>
        <a:tcBdr>
          <a:left>
            <a:ln w="12700" cap="flat">
              <a:solidFill>
                <a:srgbClr val="57554B"/>
              </a:solidFill>
              <a:prstDash val="solid"/>
              <a:bevel/>
            </a:ln>
          </a:left>
          <a:right>
            <a:ln w="12700" cap="flat">
              <a:solidFill>
                <a:srgbClr val="57554B"/>
              </a:solidFill>
              <a:prstDash val="solid"/>
              <a:bevel/>
            </a:ln>
          </a:right>
          <a:top>
            <a:ln w="50800" cap="flat">
              <a:solidFill>
                <a:srgbClr val="57554B"/>
              </a:solidFill>
              <a:prstDash val="solid"/>
              <a:bevel/>
            </a:ln>
          </a:top>
          <a:bottom>
            <a:ln w="12700" cap="flat">
              <a:solidFill>
                <a:srgbClr val="57554B"/>
              </a:solidFill>
              <a:prstDash val="solid"/>
              <a:bevel/>
            </a:ln>
          </a:bottom>
          <a:insideH>
            <a:ln w="12700" cap="flat">
              <a:solidFill>
                <a:srgbClr val="57554B"/>
              </a:solidFill>
              <a:prstDash val="solid"/>
              <a:bevel/>
            </a:ln>
          </a:insideH>
          <a:insideV>
            <a:ln w="12700" cap="flat">
              <a:solidFill>
                <a:srgbClr val="57554B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inor">
          <a:srgbClr val="57554B"/>
        </a:fontRef>
        <a:srgbClr val="57554B"/>
      </a:tcTxStyle>
      <a:tcStyle>
        <a:tcBdr>
          <a:left>
            <a:ln w="12700" cap="flat">
              <a:solidFill>
                <a:srgbClr val="57554B"/>
              </a:solidFill>
              <a:prstDash val="solid"/>
              <a:bevel/>
            </a:ln>
          </a:left>
          <a:right>
            <a:ln w="12700" cap="flat">
              <a:solidFill>
                <a:srgbClr val="57554B"/>
              </a:solidFill>
              <a:prstDash val="solid"/>
              <a:bevel/>
            </a:ln>
          </a:right>
          <a:top>
            <a:ln w="12700" cap="flat">
              <a:solidFill>
                <a:srgbClr val="57554B"/>
              </a:solidFill>
              <a:prstDash val="solid"/>
              <a:bevel/>
            </a:ln>
          </a:top>
          <a:bottom>
            <a:ln w="25400" cap="flat">
              <a:solidFill>
                <a:srgbClr val="57554B"/>
              </a:solidFill>
              <a:prstDash val="solid"/>
              <a:bevel/>
            </a:ln>
          </a:bottom>
          <a:insideH>
            <a:ln w="12700" cap="flat">
              <a:solidFill>
                <a:srgbClr val="57554B"/>
              </a:solidFill>
              <a:prstDash val="solid"/>
              <a:bevel/>
            </a:ln>
          </a:insideH>
          <a:insideV>
            <a:ln w="12700" cap="flat">
              <a:solidFill>
                <a:srgbClr val="57554B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-1038" y="-78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79185005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1pPr>
    <a:lvl2pPr indent="228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2pPr>
    <a:lvl3pPr indent="457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3pPr>
    <a:lvl4pPr indent="685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4pPr>
    <a:lvl5pPr indent="9144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5pPr>
    <a:lvl6pPr indent="11430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6pPr>
    <a:lvl7pPr indent="1371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7pPr>
    <a:lvl8pPr indent="1600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8pPr>
    <a:lvl9pPr indent="1828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>
            <a:off x="1485890" y="4838700"/>
            <a:ext cx="10033018" cy="88900"/>
            <a:chOff x="-1" y="0"/>
            <a:chExt cx="10033016" cy="88900"/>
          </a:xfrm>
        </p:grpSpPr>
        <p:pic>
          <p:nvPicPr>
            <p:cNvPr id="9" name="image1.png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4104" y="0"/>
              <a:ext cx="304805" cy="88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image2.png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" y="38100"/>
              <a:ext cx="4864111" cy="12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image2.png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5168904" y="38093"/>
              <a:ext cx="4864112" cy="127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1117600" y="0"/>
            <a:ext cx="10769600" cy="4749800"/>
          </a:xfrm>
          <a:prstGeom prst="rect">
            <a:avLst/>
          </a:prstGeom>
        </p:spPr>
        <p:txBody>
          <a:bodyPr anchor="b"/>
          <a:lstStyle/>
          <a:p>
            <a:pPr lvl="0">
              <a:defRPr sz="1800" cap="none"/>
            </a:pPr>
            <a:r>
              <a:rPr sz="7000" cap="all"/>
              <a:t>Titolo Testo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1117600" y="5041900"/>
            <a:ext cx="10769600" cy="47117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B6492C"/>
                </a:solidFill>
              </a:rPr>
              <a:t>Corpo livello uno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B6492C"/>
                </a:solidFill>
              </a:rPr>
              <a:t>Corpo livello due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B6492C"/>
                </a:solidFill>
              </a:rPr>
              <a:t>Corpo livello tre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B6492C"/>
                </a:solidFill>
              </a:rPr>
              <a:t>Corpo livello quattro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B6492C"/>
                </a:solidFill>
              </a:rPr>
              <a:t>Livello 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itazione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Vuoto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/>
            </a:pPr>
            <a:r>
              <a:rPr sz="7000" cap="all"/>
              <a:t>Titolo Testo</a:t>
            </a:r>
          </a:p>
        </p:txBody>
      </p:sp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B6492C"/>
                </a:solidFill>
              </a:rPr>
              <a:t>Corpo livello uno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B6492C"/>
                </a:solidFill>
              </a:rPr>
              <a:t>Corpo livello due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B6492C"/>
                </a:solidFill>
              </a:rPr>
              <a:t>Corpo livello tre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B6492C"/>
                </a:solidFill>
              </a:rPr>
              <a:t>Corpo livello quattro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B6492C"/>
                </a:solidFill>
              </a:rPr>
              <a:t>Livello 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olo - Centrato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1117600" y="3606800"/>
            <a:ext cx="10769600" cy="2540000"/>
          </a:xfrm>
          <a:prstGeom prst="rect">
            <a:avLst/>
          </a:prstGeom>
        </p:spPr>
        <p:txBody>
          <a:bodyPr/>
          <a:lstStyle/>
          <a:p>
            <a:pPr lvl="0">
              <a:defRPr sz="1800" cap="none"/>
            </a:pPr>
            <a:r>
              <a:rPr sz="7000" cap="all"/>
              <a:t>Titolo Testo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1054100" y="5143500"/>
            <a:ext cx="5397500" cy="46101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B6492C"/>
                </a:solidFill>
              </a:rPr>
              <a:t>Corpo livello uno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B6492C"/>
                </a:solidFill>
              </a:rPr>
              <a:t>Corpo livello due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B6492C"/>
                </a:solidFill>
              </a:rPr>
              <a:t>Corpo livello tre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B6492C"/>
                </a:solidFill>
              </a:rPr>
              <a:t>Corpo livello quattro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B6492C"/>
                </a:solidFill>
              </a:rPr>
              <a:t>Livello 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olo - In alto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/>
        </p:nvSpPr>
        <p:spPr>
          <a:xfrm>
            <a:off x="317247" y="2436876"/>
            <a:ext cx="12383235" cy="3179"/>
          </a:xfrm>
          <a:prstGeom prst="rect">
            <a:avLst/>
          </a:prstGeom>
          <a:ln w="12700">
            <a:solidFill>
              <a:srgbClr val="998074">
                <a:alpha val="75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850900" y="0"/>
            <a:ext cx="11303000" cy="2946400"/>
          </a:xfrm>
          <a:prstGeom prst="rect">
            <a:avLst/>
          </a:prstGeom>
        </p:spPr>
        <p:txBody>
          <a:bodyPr/>
          <a:lstStyle/>
          <a:p>
            <a:pPr lvl="0">
              <a:defRPr sz="1800" cap="none"/>
            </a:pPr>
            <a:r>
              <a:rPr sz="7000" cap="all"/>
              <a:t>Titolo Testo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olo e punti elenco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292100" y="2436876"/>
            <a:ext cx="12420600" cy="3179"/>
          </a:xfrm>
          <a:prstGeom prst="rect">
            <a:avLst/>
          </a:prstGeom>
          <a:ln w="12700">
            <a:solidFill>
              <a:srgbClr val="998074">
                <a:alpha val="75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xfrm>
            <a:off x="850900" y="472830"/>
            <a:ext cx="11303000" cy="2000743"/>
          </a:xfrm>
          <a:prstGeom prst="rect">
            <a:avLst/>
          </a:prstGeom>
        </p:spPr>
        <p:txBody>
          <a:bodyPr/>
          <a:lstStyle/>
          <a:p>
            <a:pPr lvl="0">
              <a:defRPr sz="1800" cap="none"/>
            </a:pPr>
            <a:r>
              <a:rPr sz="7000" cap="all"/>
              <a:t>Titolo Testo</a:t>
            </a:r>
          </a:p>
        </p:txBody>
      </p:sp>
      <p:sp>
        <p:nvSpPr>
          <p:cNvPr id="28" name="Shape 28"/>
          <p:cNvSpPr>
            <a:spLocks noGrp="1"/>
          </p:cNvSpPr>
          <p:nvPr>
            <p:ph type="body" idx="1"/>
          </p:nvPr>
        </p:nvSpPr>
        <p:spPr>
          <a:xfrm>
            <a:off x="850900" y="2473568"/>
            <a:ext cx="11303000" cy="6914664"/>
          </a:xfrm>
          <a:prstGeom prst="rect">
            <a:avLst/>
          </a:prstGeom>
        </p:spPr>
        <p:txBody>
          <a:bodyPr anchor="ctr"/>
          <a:lstStyle>
            <a:lvl1pPr marL="444500" indent="-444500" algn="l">
              <a:lnSpc>
                <a:spcPct val="110000"/>
              </a:lnSpc>
              <a:spcBef>
                <a:spcPts val="5500"/>
              </a:spcBef>
              <a:buSzPct val="45000"/>
              <a:buBlip>
                <a:blip r:embed="rId3"/>
              </a:buBlip>
              <a:defRPr sz="4000">
                <a:solidFill>
                  <a:srgbClr val="57554B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889000" indent="-444500" algn="l">
              <a:lnSpc>
                <a:spcPct val="110000"/>
              </a:lnSpc>
              <a:spcBef>
                <a:spcPts val="5500"/>
              </a:spcBef>
              <a:buSzPct val="45000"/>
              <a:buBlip>
                <a:blip r:embed="rId3"/>
              </a:buBlip>
              <a:defRPr sz="4000">
                <a:solidFill>
                  <a:srgbClr val="57554B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1333500" indent="-444500" algn="l">
              <a:lnSpc>
                <a:spcPct val="110000"/>
              </a:lnSpc>
              <a:spcBef>
                <a:spcPts val="5500"/>
              </a:spcBef>
              <a:buSzPct val="45000"/>
              <a:buBlip>
                <a:blip r:embed="rId3"/>
              </a:buBlip>
              <a:defRPr sz="4000">
                <a:solidFill>
                  <a:srgbClr val="57554B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1778000" indent="-444500" algn="l">
              <a:lnSpc>
                <a:spcPct val="110000"/>
              </a:lnSpc>
              <a:spcBef>
                <a:spcPts val="5500"/>
              </a:spcBef>
              <a:buSzPct val="45000"/>
              <a:buBlip>
                <a:blip r:embed="rId3"/>
              </a:buBlip>
              <a:defRPr sz="4000">
                <a:solidFill>
                  <a:srgbClr val="57554B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2222500" indent="-444500" algn="l">
              <a:lnSpc>
                <a:spcPct val="110000"/>
              </a:lnSpc>
              <a:spcBef>
                <a:spcPts val="5500"/>
              </a:spcBef>
              <a:buSzPct val="45000"/>
              <a:buBlip>
                <a:blip r:embed="rId3"/>
              </a:buBlip>
              <a:defRPr sz="4000">
                <a:solidFill>
                  <a:srgbClr val="57554B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7554B"/>
                </a:solidFill>
              </a:rPr>
              <a:t>Corpo livello uno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7554B"/>
                </a:solidFill>
              </a:rPr>
              <a:t>Corpo livello due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7554B"/>
                </a:solidFill>
              </a:rPr>
              <a:t>Corpo livello tre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7554B"/>
                </a:solidFill>
              </a:rPr>
              <a:t>Corpo livello quattro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7554B"/>
                </a:solidFill>
              </a:rPr>
              <a:t>Livello 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olo, punti elenco e foto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/>
        </p:nvSpPr>
        <p:spPr>
          <a:xfrm>
            <a:off x="317247" y="2436876"/>
            <a:ext cx="12383235" cy="3179"/>
          </a:xfrm>
          <a:prstGeom prst="rect">
            <a:avLst/>
          </a:prstGeom>
          <a:ln w="12700">
            <a:solidFill>
              <a:srgbClr val="998074">
                <a:alpha val="75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850900" y="419100"/>
            <a:ext cx="11303000" cy="2108200"/>
          </a:xfrm>
          <a:prstGeom prst="rect">
            <a:avLst/>
          </a:prstGeom>
        </p:spPr>
        <p:txBody>
          <a:bodyPr/>
          <a:lstStyle/>
          <a:p>
            <a:pPr lvl="0">
              <a:defRPr sz="1800" cap="none"/>
            </a:pPr>
            <a:r>
              <a:rPr sz="7000" cap="all"/>
              <a:t>Titolo Testo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850900" y="2527300"/>
            <a:ext cx="5410200" cy="6832600"/>
          </a:xfrm>
          <a:prstGeom prst="rect">
            <a:avLst/>
          </a:prstGeom>
        </p:spPr>
        <p:txBody>
          <a:bodyPr anchor="ctr"/>
          <a:lstStyle>
            <a:lvl1pPr marL="381000" indent="-381000" algn="l">
              <a:lnSpc>
                <a:spcPct val="110000"/>
              </a:lnSpc>
              <a:spcBef>
                <a:spcPts val="3300"/>
              </a:spcBef>
              <a:buSzPct val="45000"/>
              <a:buBlip>
                <a:blip r:embed="rId3"/>
              </a:buBlip>
              <a:defRPr sz="3300">
                <a:solidFill>
                  <a:srgbClr val="57554B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762000" indent="-381000" algn="l">
              <a:lnSpc>
                <a:spcPct val="110000"/>
              </a:lnSpc>
              <a:spcBef>
                <a:spcPts val="3300"/>
              </a:spcBef>
              <a:buSzPct val="45000"/>
              <a:buBlip>
                <a:blip r:embed="rId3"/>
              </a:buBlip>
              <a:defRPr sz="3300">
                <a:solidFill>
                  <a:srgbClr val="57554B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1143000" indent="-381000" algn="l">
              <a:lnSpc>
                <a:spcPct val="110000"/>
              </a:lnSpc>
              <a:spcBef>
                <a:spcPts val="3300"/>
              </a:spcBef>
              <a:buSzPct val="45000"/>
              <a:buBlip>
                <a:blip r:embed="rId3"/>
              </a:buBlip>
              <a:defRPr sz="3300">
                <a:solidFill>
                  <a:srgbClr val="57554B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1524000" indent="-381000" algn="l">
              <a:lnSpc>
                <a:spcPct val="110000"/>
              </a:lnSpc>
              <a:spcBef>
                <a:spcPts val="3300"/>
              </a:spcBef>
              <a:buSzPct val="45000"/>
              <a:buBlip>
                <a:blip r:embed="rId3"/>
              </a:buBlip>
              <a:defRPr sz="3300">
                <a:solidFill>
                  <a:srgbClr val="57554B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1905000" indent="-381000" algn="l">
              <a:lnSpc>
                <a:spcPct val="110000"/>
              </a:lnSpc>
              <a:spcBef>
                <a:spcPts val="3300"/>
              </a:spcBef>
              <a:buSzPct val="45000"/>
              <a:buBlip>
                <a:blip r:embed="rId3"/>
              </a:buBlip>
              <a:defRPr sz="3300">
                <a:solidFill>
                  <a:srgbClr val="57554B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54B"/>
                </a:solidFill>
              </a:rPr>
              <a:t>Corpo livello uno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54B"/>
                </a:solidFill>
              </a:rPr>
              <a:t>Corpo livello due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54B"/>
                </a:solidFill>
              </a:rPr>
              <a:t>Corpo livello tre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54B"/>
                </a:solidFill>
              </a:rPr>
              <a:t>Corpo livello quattro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300">
                <a:solidFill>
                  <a:srgbClr val="57554B"/>
                </a:solidFill>
              </a:rPr>
              <a:t>Livello 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unti elenco">
    <p:bg>
      <p:bgPr>
        <a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body" idx="1"/>
          </p:nvPr>
        </p:nvSpPr>
        <p:spPr>
          <a:xfrm>
            <a:off x="850900" y="838200"/>
            <a:ext cx="11303000" cy="8077200"/>
          </a:xfrm>
          <a:prstGeom prst="rect">
            <a:avLst/>
          </a:prstGeom>
        </p:spPr>
        <p:txBody>
          <a:bodyPr anchor="ctr"/>
          <a:lstStyle>
            <a:lvl1pPr marL="444500" indent="-444500" algn="l">
              <a:lnSpc>
                <a:spcPct val="110000"/>
              </a:lnSpc>
              <a:spcBef>
                <a:spcPts val="5500"/>
              </a:spcBef>
              <a:buSzPct val="45000"/>
              <a:buBlip>
                <a:blip r:embed="rId3"/>
              </a:buBlip>
              <a:defRPr sz="4000">
                <a:solidFill>
                  <a:srgbClr val="57554B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889000" indent="-444500" algn="l">
              <a:lnSpc>
                <a:spcPct val="110000"/>
              </a:lnSpc>
              <a:spcBef>
                <a:spcPts val="5500"/>
              </a:spcBef>
              <a:buSzPct val="45000"/>
              <a:buBlip>
                <a:blip r:embed="rId3"/>
              </a:buBlip>
              <a:defRPr sz="4000">
                <a:solidFill>
                  <a:srgbClr val="57554B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1333500" indent="-444500" algn="l">
              <a:lnSpc>
                <a:spcPct val="110000"/>
              </a:lnSpc>
              <a:spcBef>
                <a:spcPts val="5500"/>
              </a:spcBef>
              <a:buSzPct val="45000"/>
              <a:buBlip>
                <a:blip r:embed="rId3"/>
              </a:buBlip>
              <a:defRPr sz="4000">
                <a:solidFill>
                  <a:srgbClr val="57554B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1778000" indent="-444500" algn="l">
              <a:lnSpc>
                <a:spcPct val="110000"/>
              </a:lnSpc>
              <a:spcBef>
                <a:spcPts val="5500"/>
              </a:spcBef>
              <a:buSzPct val="45000"/>
              <a:buBlip>
                <a:blip r:embed="rId3"/>
              </a:buBlip>
              <a:defRPr sz="4000">
                <a:solidFill>
                  <a:srgbClr val="57554B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2222500" indent="-444500" algn="l">
              <a:lnSpc>
                <a:spcPct val="110000"/>
              </a:lnSpc>
              <a:spcBef>
                <a:spcPts val="5500"/>
              </a:spcBef>
              <a:buSzPct val="45000"/>
              <a:buBlip>
                <a:blip r:embed="rId3"/>
              </a:buBlip>
              <a:defRPr sz="4000">
                <a:solidFill>
                  <a:srgbClr val="57554B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7554B"/>
                </a:solidFill>
              </a:rPr>
              <a:t>Corpo livello uno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7554B"/>
                </a:solidFill>
              </a:rPr>
              <a:t>Corpo livello due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7554B"/>
                </a:solidFill>
              </a:rPr>
              <a:t>Corpo livello tre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7554B"/>
                </a:solidFill>
              </a:rPr>
              <a:t>Corpo livello quattro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57554B"/>
                </a:solidFill>
              </a:rPr>
              <a:t>Livello 5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485890" y="2070100"/>
            <a:ext cx="10033018" cy="88900"/>
            <a:chOff x="-1" y="0"/>
            <a:chExt cx="10033016" cy="88900"/>
          </a:xfrm>
        </p:grpSpPr>
        <p:pic>
          <p:nvPicPr>
            <p:cNvPr id="2" name="image1.png"/>
            <p:cNvPicPr/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4104" y="0"/>
              <a:ext cx="304805" cy="889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" name="image2.png"/>
            <p:cNvPicPr/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" y="38100"/>
              <a:ext cx="4864111" cy="12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image2.png"/>
            <p:cNvPicPr/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5168904" y="38093"/>
              <a:ext cx="4864112" cy="127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1117600" y="546100"/>
            <a:ext cx="10769600" cy="172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 cap="none"/>
            </a:pPr>
            <a:r>
              <a:rPr sz="7000" cap="all"/>
              <a:t>Titolo Testo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117600" y="2273300"/>
            <a:ext cx="10769600" cy="7480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B6492C"/>
                </a:solidFill>
              </a:rPr>
              <a:t>Corpo livello uno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B6492C"/>
                </a:solidFill>
              </a:rPr>
              <a:t>Corpo livello due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B6492C"/>
                </a:solidFill>
              </a:rPr>
              <a:t>Corpo livello tre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B6492C"/>
                </a:solidFill>
              </a:rPr>
              <a:t>Corpo livello quattro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B6492C"/>
                </a:solidFill>
              </a:rPr>
              <a:t>Livello 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  <p:txStyles>
    <p:titleStyle>
      <a:lvl1pPr algn="ctr" defTabSz="584200">
        <a:lnSpc>
          <a:spcPct val="80000"/>
        </a:lnSpc>
        <a:defRPr sz="7000" cap="all">
          <a:latin typeface="Academy Engraved LET Plain:1.0"/>
          <a:ea typeface="Academy Engraved LET Plain:1.0"/>
          <a:cs typeface="Academy Engraved LET Plain:1.0"/>
          <a:sym typeface="Academy Engraved LET Plain:1.0"/>
        </a:defRPr>
      </a:lvl1pPr>
      <a:lvl2pPr algn="ctr" defTabSz="584200">
        <a:lnSpc>
          <a:spcPct val="80000"/>
        </a:lnSpc>
        <a:defRPr sz="7000" cap="all">
          <a:latin typeface="Academy Engraved LET Plain:1.0"/>
          <a:ea typeface="Academy Engraved LET Plain:1.0"/>
          <a:cs typeface="Academy Engraved LET Plain:1.0"/>
          <a:sym typeface="Academy Engraved LET Plain:1.0"/>
        </a:defRPr>
      </a:lvl2pPr>
      <a:lvl3pPr algn="ctr" defTabSz="584200">
        <a:lnSpc>
          <a:spcPct val="80000"/>
        </a:lnSpc>
        <a:defRPr sz="7000" cap="all">
          <a:latin typeface="Academy Engraved LET Plain:1.0"/>
          <a:ea typeface="Academy Engraved LET Plain:1.0"/>
          <a:cs typeface="Academy Engraved LET Plain:1.0"/>
          <a:sym typeface="Academy Engraved LET Plain:1.0"/>
        </a:defRPr>
      </a:lvl3pPr>
      <a:lvl4pPr algn="ctr" defTabSz="584200">
        <a:lnSpc>
          <a:spcPct val="80000"/>
        </a:lnSpc>
        <a:defRPr sz="7000" cap="all">
          <a:latin typeface="Academy Engraved LET Plain:1.0"/>
          <a:ea typeface="Academy Engraved LET Plain:1.0"/>
          <a:cs typeface="Academy Engraved LET Plain:1.0"/>
          <a:sym typeface="Academy Engraved LET Plain:1.0"/>
        </a:defRPr>
      </a:lvl4pPr>
      <a:lvl5pPr algn="ctr" defTabSz="584200">
        <a:lnSpc>
          <a:spcPct val="80000"/>
        </a:lnSpc>
        <a:defRPr sz="7000" cap="all">
          <a:latin typeface="Academy Engraved LET Plain:1.0"/>
          <a:ea typeface="Academy Engraved LET Plain:1.0"/>
          <a:cs typeface="Academy Engraved LET Plain:1.0"/>
          <a:sym typeface="Academy Engraved LET Plain:1.0"/>
        </a:defRPr>
      </a:lvl5pPr>
      <a:lvl6pPr algn="ctr" defTabSz="584200">
        <a:lnSpc>
          <a:spcPct val="80000"/>
        </a:lnSpc>
        <a:defRPr sz="7000" cap="all">
          <a:latin typeface="Academy Engraved LET Plain:1.0"/>
          <a:ea typeface="Academy Engraved LET Plain:1.0"/>
          <a:cs typeface="Academy Engraved LET Plain:1.0"/>
          <a:sym typeface="Academy Engraved LET Plain:1.0"/>
        </a:defRPr>
      </a:lvl6pPr>
      <a:lvl7pPr algn="ctr" defTabSz="584200">
        <a:lnSpc>
          <a:spcPct val="80000"/>
        </a:lnSpc>
        <a:defRPr sz="7000" cap="all">
          <a:latin typeface="Academy Engraved LET Plain:1.0"/>
          <a:ea typeface="Academy Engraved LET Plain:1.0"/>
          <a:cs typeface="Academy Engraved LET Plain:1.0"/>
          <a:sym typeface="Academy Engraved LET Plain:1.0"/>
        </a:defRPr>
      </a:lvl7pPr>
      <a:lvl8pPr algn="ctr" defTabSz="584200">
        <a:lnSpc>
          <a:spcPct val="80000"/>
        </a:lnSpc>
        <a:defRPr sz="7000" cap="all">
          <a:latin typeface="Academy Engraved LET Plain:1.0"/>
          <a:ea typeface="Academy Engraved LET Plain:1.0"/>
          <a:cs typeface="Academy Engraved LET Plain:1.0"/>
          <a:sym typeface="Academy Engraved LET Plain:1.0"/>
        </a:defRPr>
      </a:lvl8pPr>
      <a:lvl9pPr algn="ctr" defTabSz="584200">
        <a:lnSpc>
          <a:spcPct val="80000"/>
        </a:lnSpc>
        <a:defRPr sz="7000" cap="all">
          <a:latin typeface="Academy Engraved LET Plain:1.0"/>
          <a:ea typeface="Academy Engraved LET Plain:1.0"/>
          <a:cs typeface="Academy Engraved LET Plain:1.0"/>
          <a:sym typeface="Academy Engraved LET Plain:1.0"/>
        </a:defRPr>
      </a:lvl9pPr>
    </p:titleStyle>
    <p:bodyStyle>
      <a:lvl1pPr algn="ctr" defTabSz="584200">
        <a:lnSpc>
          <a:spcPct val="90000"/>
        </a:lnSpc>
        <a:spcBef>
          <a:spcPts val="1200"/>
        </a:spcBef>
        <a:defRPr sz="3600">
          <a:solidFill>
            <a:srgbClr val="B6492C"/>
          </a:solidFill>
          <a:latin typeface="Bodoni SvtyTwo SC ITC TT-Book"/>
          <a:ea typeface="Bodoni SvtyTwo SC ITC TT-Book"/>
          <a:cs typeface="Bodoni SvtyTwo SC ITC TT-Book"/>
          <a:sym typeface="Bodoni SvtyTwo SC ITC TT-Book"/>
        </a:defRPr>
      </a:lvl1pPr>
      <a:lvl2pPr algn="ctr" defTabSz="584200">
        <a:lnSpc>
          <a:spcPct val="90000"/>
        </a:lnSpc>
        <a:spcBef>
          <a:spcPts val="1200"/>
        </a:spcBef>
        <a:defRPr sz="3600">
          <a:solidFill>
            <a:srgbClr val="B6492C"/>
          </a:solidFill>
          <a:latin typeface="Bodoni SvtyTwo SC ITC TT-Book"/>
          <a:ea typeface="Bodoni SvtyTwo SC ITC TT-Book"/>
          <a:cs typeface="Bodoni SvtyTwo SC ITC TT-Book"/>
          <a:sym typeface="Bodoni SvtyTwo SC ITC TT-Book"/>
        </a:defRPr>
      </a:lvl2pPr>
      <a:lvl3pPr algn="ctr" defTabSz="584200">
        <a:lnSpc>
          <a:spcPct val="90000"/>
        </a:lnSpc>
        <a:spcBef>
          <a:spcPts val="1200"/>
        </a:spcBef>
        <a:defRPr sz="3600">
          <a:solidFill>
            <a:srgbClr val="B6492C"/>
          </a:solidFill>
          <a:latin typeface="Bodoni SvtyTwo SC ITC TT-Book"/>
          <a:ea typeface="Bodoni SvtyTwo SC ITC TT-Book"/>
          <a:cs typeface="Bodoni SvtyTwo SC ITC TT-Book"/>
          <a:sym typeface="Bodoni SvtyTwo SC ITC TT-Book"/>
        </a:defRPr>
      </a:lvl3pPr>
      <a:lvl4pPr algn="ctr" defTabSz="584200">
        <a:lnSpc>
          <a:spcPct val="90000"/>
        </a:lnSpc>
        <a:spcBef>
          <a:spcPts val="1200"/>
        </a:spcBef>
        <a:defRPr sz="3600">
          <a:solidFill>
            <a:srgbClr val="B6492C"/>
          </a:solidFill>
          <a:latin typeface="Bodoni SvtyTwo SC ITC TT-Book"/>
          <a:ea typeface="Bodoni SvtyTwo SC ITC TT-Book"/>
          <a:cs typeface="Bodoni SvtyTwo SC ITC TT-Book"/>
          <a:sym typeface="Bodoni SvtyTwo SC ITC TT-Book"/>
        </a:defRPr>
      </a:lvl4pPr>
      <a:lvl5pPr algn="ctr" defTabSz="584200">
        <a:lnSpc>
          <a:spcPct val="90000"/>
        </a:lnSpc>
        <a:spcBef>
          <a:spcPts val="1200"/>
        </a:spcBef>
        <a:defRPr sz="3600">
          <a:solidFill>
            <a:srgbClr val="B6492C"/>
          </a:solidFill>
          <a:latin typeface="Bodoni SvtyTwo SC ITC TT-Book"/>
          <a:ea typeface="Bodoni SvtyTwo SC ITC TT-Book"/>
          <a:cs typeface="Bodoni SvtyTwo SC ITC TT-Book"/>
          <a:sym typeface="Bodoni SvtyTwo SC ITC TT-Book"/>
        </a:defRPr>
      </a:lvl5pPr>
      <a:lvl6pPr marL="2622550" indent="-400050" algn="ctr" defTabSz="584200">
        <a:lnSpc>
          <a:spcPct val="90000"/>
        </a:lnSpc>
        <a:spcBef>
          <a:spcPts val="1200"/>
        </a:spcBef>
        <a:buSzPct val="45000"/>
        <a:buBlip>
          <a:blip r:embed="rId17"/>
        </a:buBlip>
        <a:defRPr sz="3600">
          <a:solidFill>
            <a:srgbClr val="B6492C"/>
          </a:solidFill>
          <a:latin typeface="Bodoni SvtyTwo SC ITC TT-Book"/>
          <a:ea typeface="Bodoni SvtyTwo SC ITC TT-Book"/>
          <a:cs typeface="Bodoni SvtyTwo SC ITC TT-Book"/>
          <a:sym typeface="Bodoni SvtyTwo SC ITC TT-Book"/>
        </a:defRPr>
      </a:lvl6pPr>
      <a:lvl7pPr marL="3067050" indent="-400050" algn="ctr" defTabSz="584200">
        <a:lnSpc>
          <a:spcPct val="90000"/>
        </a:lnSpc>
        <a:spcBef>
          <a:spcPts val="1200"/>
        </a:spcBef>
        <a:buSzPct val="45000"/>
        <a:buBlip>
          <a:blip r:embed="rId17"/>
        </a:buBlip>
        <a:defRPr sz="3600">
          <a:solidFill>
            <a:srgbClr val="B6492C"/>
          </a:solidFill>
          <a:latin typeface="Bodoni SvtyTwo SC ITC TT-Book"/>
          <a:ea typeface="Bodoni SvtyTwo SC ITC TT-Book"/>
          <a:cs typeface="Bodoni SvtyTwo SC ITC TT-Book"/>
          <a:sym typeface="Bodoni SvtyTwo SC ITC TT-Book"/>
        </a:defRPr>
      </a:lvl7pPr>
      <a:lvl8pPr marL="3511550" indent="-400050" algn="ctr" defTabSz="584200">
        <a:lnSpc>
          <a:spcPct val="90000"/>
        </a:lnSpc>
        <a:spcBef>
          <a:spcPts val="1200"/>
        </a:spcBef>
        <a:buSzPct val="45000"/>
        <a:buBlip>
          <a:blip r:embed="rId17"/>
        </a:buBlip>
        <a:defRPr sz="3600">
          <a:solidFill>
            <a:srgbClr val="B6492C"/>
          </a:solidFill>
          <a:latin typeface="Bodoni SvtyTwo SC ITC TT-Book"/>
          <a:ea typeface="Bodoni SvtyTwo SC ITC TT-Book"/>
          <a:cs typeface="Bodoni SvtyTwo SC ITC TT-Book"/>
          <a:sym typeface="Bodoni SvtyTwo SC ITC TT-Book"/>
        </a:defRPr>
      </a:lvl8pPr>
      <a:lvl9pPr marL="3956050" indent="-400050" algn="ctr" defTabSz="584200">
        <a:lnSpc>
          <a:spcPct val="90000"/>
        </a:lnSpc>
        <a:spcBef>
          <a:spcPts val="1200"/>
        </a:spcBef>
        <a:buSzPct val="45000"/>
        <a:buBlip>
          <a:blip r:embed="rId17"/>
        </a:buBlip>
        <a:defRPr sz="3600">
          <a:solidFill>
            <a:srgbClr val="B6492C"/>
          </a:solidFill>
          <a:latin typeface="Bodoni SvtyTwo SC ITC TT-Book"/>
          <a:ea typeface="Bodoni SvtyTwo SC ITC TT-Book"/>
          <a:cs typeface="Bodoni SvtyTwo SC ITC TT-Book"/>
          <a:sym typeface="Bodoni SvtyTwo SC ITC TT-Book"/>
        </a:defRPr>
      </a:lvl9pPr>
    </p:bodyStyle>
    <p:otherStyle>
      <a:lvl1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Avenir Roman"/>
        </a:defRPr>
      </a:lvl1pPr>
      <a:lvl2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Avenir Roman"/>
        </a:defRPr>
      </a:lvl2pPr>
      <a:lvl3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Avenir Roman"/>
        </a:defRPr>
      </a:lvl3pPr>
      <a:lvl4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Avenir Roman"/>
        </a:defRPr>
      </a:lvl4pPr>
      <a:lvl5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Avenir Roman"/>
        </a:defRPr>
      </a:lvl5pPr>
      <a:lvl6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Avenir Roman"/>
        </a:defRPr>
      </a:lvl6pPr>
      <a:lvl7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Avenir Roman"/>
        </a:defRPr>
      </a:lvl7pPr>
      <a:lvl8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Avenir Roman"/>
        </a:defRPr>
      </a:lvl8pPr>
      <a:lvl9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Avenir Roman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tif"/><Relationship Id="rId5" Type="http://schemas.openxmlformats.org/officeDocument/2006/relationships/image" Target="../media/image10.png"/><Relationship Id="rId4" Type="http://schemas.openxmlformats.org/officeDocument/2006/relationships/image" Target="../media/image9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tif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tif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xfrm>
            <a:off x="1117600" y="2209800"/>
            <a:ext cx="10769600" cy="2540000"/>
          </a:xfrm>
          <a:prstGeom prst="rect">
            <a:avLst/>
          </a:prstGeom>
        </p:spPr>
        <p:txBody>
          <a:bodyPr/>
          <a:lstStyle/>
          <a:p>
            <a:pPr lvl="0">
              <a:defRPr sz="1800" cap="none"/>
            </a:pPr>
            <a:r>
              <a:rPr sz="7000" cap="all" dirty="0"/>
              <a:t>Poems from a wandering people</a:t>
            </a:r>
          </a:p>
        </p:txBody>
      </p:sp>
      <p:sp>
        <p:nvSpPr>
          <p:cNvPr id="43" name="Shape 43"/>
          <p:cNvSpPr/>
          <p:nvPr/>
        </p:nvSpPr>
        <p:spPr>
          <a:xfrm>
            <a:off x="893597" y="5721348"/>
            <a:ext cx="10557206" cy="148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endParaRPr>
              <a:latin typeface="Hoefler Text"/>
              <a:ea typeface="Hoefler Text"/>
              <a:cs typeface="Hoefler Text"/>
              <a:sym typeface="Hoefler Tex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>
              <a:latin typeface="Hoefler Text"/>
              <a:ea typeface="Hoefler Text"/>
              <a:cs typeface="Hoefler Text"/>
              <a:sym typeface="Hoefler Tex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>
              <a:latin typeface="Hoefler Text"/>
              <a:ea typeface="Hoefler Text"/>
              <a:cs typeface="Hoefler Text"/>
              <a:sym typeface="Hoefler Text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57554B"/>
                </a:solidFill>
                <a:latin typeface="Hoefler Text"/>
                <a:ea typeface="Hoefler Text"/>
                <a:cs typeface="Hoefler Text"/>
                <a:sym typeface="Hoefler Text"/>
              </a:rPr>
              <a:t>I B - III E  - Junior Secondary School - I.C. Palombini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4667326" y="888569"/>
            <a:ext cx="2771593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R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it-IT" sz="2400" b="0" i="0" u="none" strike="noStrike" cap="none" spc="0" normalizeH="0" baseline="0" dirty="0" smtClean="0">
                <a:ln>
                  <a:noFill/>
                </a:ln>
                <a:solidFill>
                  <a:srgbClr val="57554B"/>
                </a:solidFill>
                <a:effectLst/>
                <a:uFillTx/>
                <a:latin typeface="+mn-lt"/>
                <a:ea typeface="+mn-ea"/>
                <a:cs typeface="+mn-cs"/>
                <a:sym typeface="Helvetica"/>
              </a:rPr>
              <a:t>I.C. «G. Palombini»</a:t>
            </a:r>
          </a:p>
          <a:p>
            <a:pPr marR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it-IT" sz="2400" dirty="0" smtClean="0"/>
              <a:t>Roma</a:t>
            </a:r>
            <a:endParaRPr kumimoji="0" lang="it-IT" sz="2400" b="0" i="0" u="none" strike="noStrike" cap="none" spc="0" normalizeH="0" baseline="0" dirty="0">
              <a:ln>
                <a:noFill/>
              </a:ln>
              <a:solidFill>
                <a:srgbClr val="57554B"/>
              </a:solidFill>
              <a:effectLst/>
              <a:uFillTx/>
              <a:latin typeface="+mn-lt"/>
              <a:ea typeface="+mn-ea"/>
              <a:cs typeface="+mn-cs"/>
              <a:sym typeface="Helvetic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image23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540" y="984546"/>
            <a:ext cx="8099719" cy="6074791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Shape 101"/>
          <p:cNvSpPr/>
          <p:nvPr/>
        </p:nvSpPr>
        <p:spPr>
          <a:xfrm>
            <a:off x="3072612" y="5060948"/>
            <a:ext cx="6859575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My house is the whole world</a:t>
            </a:r>
          </a:p>
        </p:txBody>
      </p:sp>
      <p:sp>
        <p:nvSpPr>
          <p:cNvPr id="102" name="Shape 102"/>
          <p:cNvSpPr/>
          <p:nvPr/>
        </p:nvSpPr>
        <p:spPr>
          <a:xfrm>
            <a:off x="2768523" y="6991945"/>
            <a:ext cx="7670953" cy="1447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latin typeface="Hoefler Text"/>
                <a:ea typeface="Hoefler Text"/>
                <a:cs typeface="Hoefler Text"/>
                <a:sym typeface="Hoefler Text"/>
              </a:rPr>
              <a:t>… i’m not a poet,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latin typeface="Hoefler Text"/>
                <a:ea typeface="Hoefler Text"/>
                <a:cs typeface="Hoefler Text"/>
                <a:sym typeface="Hoefler Text"/>
              </a:rPr>
              <a:t>i’m just a gipsy girl of the forest.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body" idx="1"/>
          </p:nvPr>
        </p:nvSpPr>
        <p:spPr>
          <a:xfrm>
            <a:off x="1129605" y="2629792"/>
            <a:ext cx="5321995" cy="5536308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latin typeface="Verdana"/>
                <a:ea typeface="Verdana"/>
                <a:cs typeface="Verdana"/>
                <a:sym typeface="Verdana"/>
              </a:rPr>
              <a:t>We worked on Papusza's poems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latin typeface="Verdana"/>
                <a:ea typeface="Verdana"/>
                <a:cs typeface="Verdana"/>
                <a:sym typeface="Verdana"/>
              </a:rPr>
              <a:t>by reading, analyzing, talking, and writing ,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latin typeface="Verdana"/>
                <a:ea typeface="Verdana"/>
                <a:cs typeface="Verdana"/>
                <a:sym typeface="Verdana"/>
              </a:rPr>
              <a:t>in a ‘poetry lab’.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600">
              <a:latin typeface="Verdana"/>
              <a:ea typeface="Verdana"/>
              <a:cs typeface="Verdana"/>
              <a:sym typeface="Verdan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endParaRPr sz="2600">
              <a:latin typeface="Verdana"/>
              <a:ea typeface="Verdana"/>
              <a:cs typeface="Verdana"/>
              <a:sym typeface="Verdana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latin typeface="Verdana"/>
                <a:ea typeface="Verdana"/>
                <a:cs typeface="Verdana"/>
                <a:sym typeface="Verdana"/>
              </a:rPr>
              <a:t>In our school there are many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latin typeface="Verdana"/>
                <a:ea typeface="Verdana"/>
                <a:cs typeface="Verdana"/>
                <a:sym typeface="Verdana"/>
              </a:rPr>
              <a:t>gipsy pupils.</a:t>
            </a:r>
          </a:p>
        </p:txBody>
      </p:sp>
      <p:pic>
        <p:nvPicPr>
          <p:cNvPr id="46" name="image4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663" y="1367626"/>
            <a:ext cx="4232960" cy="68924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body" idx="1"/>
          </p:nvPr>
        </p:nvSpPr>
        <p:spPr>
          <a:xfrm>
            <a:off x="1168399" y="6028182"/>
            <a:ext cx="5397500" cy="2429608"/>
          </a:xfrm>
          <a:prstGeom prst="rect">
            <a:avLst/>
          </a:prstGeom>
        </p:spPr>
        <p:txBody>
          <a:bodyPr/>
          <a:lstStyle>
            <a:lvl1pPr marL="3757030" indent="-3757030" algn="l" defTabSz="914400">
              <a:lnSpc>
                <a:spcPct val="100000"/>
              </a:lnSpc>
              <a:spcBef>
                <a:spcPts val="200"/>
              </a:spcBef>
              <a:buClr>
                <a:srgbClr val="F07F09"/>
              </a:buClr>
              <a:buSzPct val="80000"/>
              <a:buFont typeface="Wingdings 2"/>
              <a:buChar char="●"/>
              <a:defRPr sz="2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marL="0" lvl="0" indent="0">
              <a:buNone/>
              <a:defRPr sz="1800"/>
            </a:pPr>
            <a:r>
              <a:rPr sz="2800" dirty="0"/>
              <a:t>We studied the gipsy culture and we spoke about their conditions of life, now and in the past.</a:t>
            </a:r>
          </a:p>
        </p:txBody>
      </p:sp>
      <p:grpSp>
        <p:nvGrpSpPr>
          <p:cNvPr id="51" name="Group 51"/>
          <p:cNvGrpSpPr/>
          <p:nvPr/>
        </p:nvGrpSpPr>
        <p:grpSpPr>
          <a:xfrm>
            <a:off x="1168400" y="1725762"/>
            <a:ext cx="4717294" cy="3352816"/>
            <a:chOff x="-1" y="-1"/>
            <a:chExt cx="4717293" cy="3352814"/>
          </a:xfrm>
        </p:grpSpPr>
        <p:pic>
          <p:nvPicPr>
            <p:cNvPr id="49" name="image1.tif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000" y="88898"/>
              <a:ext cx="4463292" cy="3022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" name="image5.png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" y="-2"/>
              <a:ext cx="4717294" cy="33528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4" name="Group 54"/>
          <p:cNvGrpSpPr/>
          <p:nvPr/>
        </p:nvGrpSpPr>
        <p:grpSpPr>
          <a:xfrm>
            <a:off x="6565900" y="682406"/>
            <a:ext cx="5080000" cy="3845152"/>
            <a:chOff x="0" y="0"/>
            <a:chExt cx="5080000" cy="3845150"/>
          </a:xfrm>
        </p:grpSpPr>
        <p:pic>
          <p:nvPicPr>
            <p:cNvPr id="52" name="image2.tif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000" y="88899"/>
              <a:ext cx="4826000" cy="351495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" name="image6.png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"/>
              <a:ext cx="5080000" cy="38451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55" name="image3.tif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422" y="4697202"/>
            <a:ext cx="5010136" cy="42943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xfrm>
            <a:off x="941887" y="1181089"/>
            <a:ext cx="5681163" cy="2229301"/>
          </a:xfrm>
          <a:prstGeom prst="rect">
            <a:avLst/>
          </a:prstGeom>
        </p:spPr>
        <p:txBody>
          <a:bodyPr>
            <a:normAutofit/>
          </a:bodyPr>
          <a:lstStyle>
            <a:lvl1pPr marL="3757030" indent="-3757030" algn="l" defTabSz="914400">
              <a:lnSpc>
                <a:spcPct val="100000"/>
              </a:lnSpc>
              <a:spcBef>
                <a:spcPts val="200"/>
              </a:spcBef>
              <a:buClr>
                <a:srgbClr val="F07F09"/>
              </a:buClr>
              <a:buSzPct val="80000"/>
              <a:buFont typeface="Wingdings 2"/>
              <a:buChar char="●"/>
              <a:defRPr sz="2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marL="0" lvl="0" indent="0">
              <a:buNone/>
              <a:defRPr sz="1800"/>
            </a:pPr>
            <a:r>
              <a:rPr sz="2800" dirty="0"/>
              <a:t>We studied some of </a:t>
            </a:r>
            <a:r>
              <a:rPr sz="2800" dirty="0" err="1"/>
              <a:t>Papusza’s</a:t>
            </a:r>
            <a:r>
              <a:rPr sz="2800" dirty="0"/>
              <a:t> poems, we talked about our emotions and we focused on the role of nature in her songs.</a:t>
            </a:r>
          </a:p>
        </p:txBody>
      </p:sp>
      <p:grpSp>
        <p:nvGrpSpPr>
          <p:cNvPr id="60" name="Group 60"/>
          <p:cNvGrpSpPr/>
          <p:nvPr/>
        </p:nvGrpSpPr>
        <p:grpSpPr>
          <a:xfrm>
            <a:off x="6623050" y="676648"/>
            <a:ext cx="5397500" cy="4183884"/>
            <a:chOff x="0" y="-1"/>
            <a:chExt cx="5397500" cy="4183882"/>
          </a:xfrm>
        </p:grpSpPr>
        <p:pic>
          <p:nvPicPr>
            <p:cNvPr id="58" name="image7.png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000" y="88898"/>
              <a:ext cx="5143500" cy="38536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9" name="image8.png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"/>
              <a:ext cx="5397500" cy="41838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1" name="image9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0000">
            <a:off x="1136438" y="3904419"/>
            <a:ext cx="5546062" cy="41838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4" name="Group 64"/>
          <p:cNvGrpSpPr/>
          <p:nvPr/>
        </p:nvGrpSpPr>
        <p:grpSpPr>
          <a:xfrm>
            <a:off x="7811450" y="5198846"/>
            <a:ext cx="4164659" cy="2937308"/>
            <a:chOff x="0" y="0"/>
            <a:chExt cx="4164657" cy="2937307"/>
          </a:xfrm>
        </p:grpSpPr>
        <p:pic>
          <p:nvPicPr>
            <p:cNvPr id="62" name="image4.tif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001" y="88899"/>
              <a:ext cx="3910655" cy="26071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" name="image10.png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4164658" cy="29373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body" idx="1"/>
          </p:nvPr>
        </p:nvSpPr>
        <p:spPr>
          <a:xfrm>
            <a:off x="913122" y="6724619"/>
            <a:ext cx="5397500" cy="2038415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900" dirty="0">
                <a:latin typeface="Verdana"/>
                <a:ea typeface="Verdana"/>
                <a:cs typeface="Verdana"/>
                <a:sym typeface="Verdana"/>
              </a:rPr>
              <a:t>We discuss the difficulty of a </a:t>
            </a:r>
            <a:r>
              <a:rPr sz="2900" dirty="0" err="1">
                <a:latin typeface="Verdana"/>
                <a:ea typeface="Verdana"/>
                <a:cs typeface="Verdana"/>
                <a:sym typeface="Verdana"/>
              </a:rPr>
              <a:t>nomade</a:t>
            </a:r>
            <a:r>
              <a:rPr sz="2900" dirty="0">
                <a:latin typeface="Verdana"/>
                <a:ea typeface="Verdana"/>
                <a:cs typeface="Verdana"/>
                <a:sym typeface="Verdana"/>
              </a:rPr>
              <a:t> style of life.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900" dirty="0">
                <a:latin typeface="Verdana"/>
                <a:ea typeface="Verdana"/>
                <a:cs typeface="Verdana"/>
                <a:sym typeface="Verdana"/>
              </a:rPr>
              <a:t>But also about the beauty of a freedom choice. </a:t>
            </a:r>
          </a:p>
        </p:txBody>
      </p:sp>
      <p:sp>
        <p:nvSpPr>
          <p:cNvPr id="67" name="Shape 67"/>
          <p:cNvSpPr/>
          <p:nvPr/>
        </p:nvSpPr>
        <p:spPr>
          <a:xfrm>
            <a:off x="1647973" y="736500"/>
            <a:ext cx="8099178" cy="3851475"/>
          </a:xfrm>
          <a:prstGeom prst="wedgeEllipseCallout">
            <a:avLst>
              <a:gd name="adj1" fmla="val -49834"/>
              <a:gd name="adj2" fmla="val 55595"/>
            </a:avLst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</a:blipFill>
          <a:ln w="12700">
            <a:miter lim="400000"/>
          </a:ln>
          <a:effectLst>
            <a:outerShdw blurRad="50800" dist="127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lvl="0">
              <a:defRPr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pPr>
            <a:endParaRPr/>
          </a:p>
        </p:txBody>
      </p:sp>
      <p:sp>
        <p:nvSpPr>
          <p:cNvPr id="68" name="Shape 68"/>
          <p:cNvSpPr/>
          <p:nvPr/>
        </p:nvSpPr>
        <p:spPr>
          <a:xfrm>
            <a:off x="2587321" y="1394479"/>
            <a:ext cx="6220333" cy="2242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 defTabSz="449580">
              <a:lnSpc>
                <a:spcPct val="115000"/>
              </a:lnSpc>
              <a:spcBef>
                <a:spcPts val="1000"/>
              </a:spcBef>
              <a:defRPr sz="2600">
                <a:solidFill>
                  <a:srgbClr val="000000"/>
                </a:solidFill>
                <a:uFill>
                  <a:solidFill/>
                </a:u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 lvl="0">
              <a:defRPr sz="1800">
                <a:uFillTx/>
              </a:defRPr>
            </a:pPr>
            <a:r>
              <a:rPr sz="2600">
                <a:uFill>
                  <a:solidFill/>
                </a:uFill>
              </a:rPr>
              <a:t>They move freely from one place to another. They belong to the world and their lives are not confined to a precise place.</a:t>
            </a:r>
          </a:p>
        </p:txBody>
      </p:sp>
      <p:grpSp>
        <p:nvGrpSpPr>
          <p:cNvPr id="71" name="Group 71"/>
          <p:cNvGrpSpPr/>
          <p:nvPr/>
        </p:nvGrpSpPr>
        <p:grpSpPr>
          <a:xfrm>
            <a:off x="5505251" y="3427829"/>
            <a:ext cx="6811824" cy="3980698"/>
            <a:chOff x="0" y="0"/>
            <a:chExt cx="6811822" cy="3980697"/>
          </a:xfrm>
        </p:grpSpPr>
        <p:sp>
          <p:nvSpPr>
            <p:cNvPr id="69" name="Shape 69"/>
            <p:cNvSpPr/>
            <p:nvPr/>
          </p:nvSpPr>
          <p:spPr>
            <a:xfrm>
              <a:off x="0" y="0"/>
              <a:ext cx="6811824" cy="3980698"/>
            </a:xfrm>
            <a:prstGeom prst="wedgeEllipseCallout">
              <a:avLst>
                <a:gd name="adj1" fmla="val 50004"/>
                <a:gd name="adj2" fmla="val 62230"/>
              </a:avLst>
            </a:prstGeom>
            <a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lvl="0" defTabSz="449580">
                <a:lnSpc>
                  <a:spcPct val="115000"/>
                </a:lnSpc>
                <a:spcBef>
                  <a:spcPts val="1000"/>
                </a:spcBef>
                <a:defRPr sz="1800">
                  <a:solidFill>
                    <a:srgbClr val="000000"/>
                  </a:solidFill>
                  <a:latin typeface="Hoefler Text"/>
                  <a:ea typeface="Hoefler Text"/>
                  <a:cs typeface="Hoefler Text"/>
                  <a:sym typeface="Hoefler Text"/>
                </a:defRPr>
              </a:pPr>
              <a:endParaRPr/>
            </a:p>
          </p:txBody>
        </p:sp>
        <p:sp>
          <p:nvSpPr>
            <p:cNvPr id="70" name="Shape 70"/>
            <p:cNvSpPr/>
            <p:nvPr/>
          </p:nvSpPr>
          <p:spPr>
            <a:xfrm>
              <a:off x="498766" y="715988"/>
              <a:ext cx="5814432" cy="303564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0" defTabSz="449580">
                <a:lnSpc>
                  <a:spcPct val="115000"/>
                </a:lnSpc>
                <a:spcBef>
                  <a:spcPts val="1000"/>
                </a:spcBef>
                <a:defRPr sz="1800">
                  <a:solidFill>
                    <a:srgbClr val="000000"/>
                  </a:solidFill>
                </a:defRPr>
              </a:pPr>
              <a:r>
                <a:rPr sz="2700">
                  <a:uFill>
                    <a:solidFill/>
                  </a:uFill>
                  <a:latin typeface="Chalkduster"/>
                  <a:ea typeface="Chalkduster"/>
                  <a:cs typeface="Chalkduster"/>
                  <a:sym typeface="Chalkduster"/>
                </a:rPr>
                <a:t>Water has no voice: the voice of the Gypsies has never been heard. In the course of history it has been </a:t>
              </a:r>
            </a:p>
            <a:p>
              <a:pPr lvl="0" defTabSz="449580">
                <a:lnSpc>
                  <a:spcPct val="115000"/>
                </a:lnSpc>
                <a:spcBef>
                  <a:spcPts val="1000"/>
                </a:spcBef>
                <a:defRPr sz="1800">
                  <a:solidFill>
                    <a:srgbClr val="000000"/>
                  </a:solidFill>
                </a:defRPr>
              </a:pPr>
              <a:r>
                <a:rPr sz="2700">
                  <a:uFill>
                    <a:solidFill/>
                  </a:uFill>
                  <a:latin typeface="Chalkduster"/>
                  <a:ea typeface="Chalkduster"/>
                  <a:cs typeface="Chalkduster"/>
                  <a:sym typeface="Chalkduster"/>
                </a:rPr>
                <a:t>stifled</a:t>
              </a:r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8877296" y="7522214"/>
            <a:ext cx="1803760" cy="918134"/>
            <a:chOff x="-1" y="0"/>
            <a:chExt cx="1803759" cy="918133"/>
          </a:xfrm>
        </p:grpSpPr>
        <p:sp>
          <p:nvSpPr>
            <p:cNvPr id="72" name="Shape 72"/>
            <p:cNvSpPr/>
            <p:nvPr/>
          </p:nvSpPr>
          <p:spPr>
            <a:xfrm>
              <a:off x="-2" y="-1"/>
              <a:ext cx="1803761" cy="918134"/>
            </a:xfrm>
            <a:prstGeom prst="wedgeEllipseCallout">
              <a:avLst>
                <a:gd name="adj1" fmla="val -41007"/>
                <a:gd name="adj2" fmla="val 111977"/>
              </a:avLst>
            </a:prstGeom>
            <a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1800">
                  <a:solidFill>
                    <a:srgbClr val="000000"/>
                  </a:solidFill>
                  <a:latin typeface="Hoefler Text"/>
                  <a:ea typeface="Hoefler Text"/>
                  <a:cs typeface="Hoefler Text"/>
                  <a:sym typeface="Hoefler Text"/>
                </a:defRPr>
              </a:pPr>
              <a:endParaRPr/>
            </a:p>
          </p:txBody>
        </p:sp>
        <p:sp>
          <p:nvSpPr>
            <p:cNvPr id="73" name="Shape 73"/>
            <p:cNvSpPr/>
            <p:nvPr/>
          </p:nvSpPr>
          <p:spPr>
            <a:xfrm>
              <a:off x="264152" y="186010"/>
              <a:ext cx="1275451" cy="546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>
                  <a:solidFill>
                    <a:srgbClr val="000000"/>
                  </a:solidFill>
                  <a:latin typeface="Hoefler Text"/>
                  <a:ea typeface="Hoefler Text"/>
                  <a:cs typeface="Hoefler Text"/>
                  <a:sym typeface="Hoefler Text"/>
                </a:defRPr>
              </a:lvl1pPr>
            </a:lstStyle>
            <a:p>
              <a:pPr lvl="0">
                <a:defRPr sz="1800"/>
              </a:pPr>
              <a:r>
                <a:rPr sz="3600"/>
                <a:t>…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/>
          </p:cNvSpPr>
          <p:nvPr>
            <p:ph type="body" idx="1"/>
          </p:nvPr>
        </p:nvSpPr>
        <p:spPr>
          <a:xfrm>
            <a:off x="241298" y="4553122"/>
            <a:ext cx="6698461" cy="354295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>
                <a:latin typeface="Verdana"/>
                <a:ea typeface="Verdana"/>
                <a:cs typeface="Verdana"/>
                <a:sym typeface="Verdana"/>
              </a:rPr>
              <a:t>We talked about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>
                <a:latin typeface="Verdana"/>
                <a:ea typeface="Verdana"/>
                <a:cs typeface="Verdana"/>
                <a:sym typeface="Verdana"/>
              </a:rPr>
              <a:t>Italian people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>
                <a:latin typeface="Verdana"/>
                <a:ea typeface="Verdana"/>
                <a:cs typeface="Verdana"/>
                <a:sym typeface="Verdana"/>
              </a:rPr>
              <a:t>wandering in the world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>
                <a:latin typeface="Verdana"/>
                <a:ea typeface="Verdana"/>
                <a:cs typeface="Verdana"/>
                <a:sym typeface="Verdana"/>
              </a:rPr>
              <a:t>in the past century, in difficult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>
                <a:latin typeface="Verdana"/>
                <a:ea typeface="Verdana"/>
                <a:cs typeface="Verdana"/>
                <a:sym typeface="Verdana"/>
              </a:rPr>
              <a:t>conditions but following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>
                <a:latin typeface="Verdana"/>
                <a:ea typeface="Verdana"/>
                <a:cs typeface="Verdana"/>
                <a:sym typeface="Verdana"/>
              </a:rPr>
              <a:t>their dream of a better life.</a:t>
            </a:r>
          </a:p>
        </p:txBody>
      </p:sp>
      <p:sp>
        <p:nvSpPr>
          <p:cNvPr id="77" name="Shape 77"/>
          <p:cNvSpPr/>
          <p:nvPr/>
        </p:nvSpPr>
        <p:spPr>
          <a:xfrm>
            <a:off x="3254763" y="1494536"/>
            <a:ext cx="8805166" cy="1692771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</a:blip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2200">
                <a:solidFill>
                  <a:srgbClr val="FFFFFF"/>
                </a:solidFill>
                <a:latin typeface="Apple Chancery"/>
                <a:ea typeface="Apple Chancery"/>
                <a:cs typeface="Apple Chancery"/>
                <a:sym typeface="Apple Chancery"/>
              </a:defRPr>
            </a:lvl1pPr>
          </a:lstStyle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2200" dirty="0">
                <a:solidFill>
                  <a:srgbClr val="FFFFFF"/>
                </a:solidFill>
              </a:rPr>
              <a:t>…Usually they aren’t tall, they don’t love water, they use the same </a:t>
            </a:r>
            <a:r>
              <a:rPr lang="it-IT" sz="2200" dirty="0" smtClean="0">
                <a:solidFill>
                  <a:srgbClr val="FFFFFF"/>
                </a:solidFill>
              </a:rPr>
              <a:t>  </a:t>
            </a:r>
            <a:r>
              <a:rPr sz="2200" dirty="0" smtClean="0">
                <a:solidFill>
                  <a:srgbClr val="FFFFFF"/>
                </a:solidFill>
              </a:rPr>
              <a:t>clothes </a:t>
            </a:r>
            <a:r>
              <a:rPr sz="2200" dirty="0">
                <a:solidFill>
                  <a:srgbClr val="FFFFFF"/>
                </a:solidFill>
              </a:rPr>
              <a:t>for a lot of weeks. They build wood barracks in the </a:t>
            </a:r>
            <a:r>
              <a:rPr sz="2200" dirty="0" smtClean="0">
                <a:solidFill>
                  <a:srgbClr val="FFFFFF"/>
                </a:solidFill>
              </a:rPr>
              <a:t>suburb</a:t>
            </a:r>
            <a:endParaRPr lang="it-IT" sz="2200" dirty="0" smtClean="0">
              <a:solidFill>
                <a:srgbClr val="FFFFFF"/>
              </a:solidFill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lang="it-IT" sz="2200" dirty="0" smtClean="0">
                <a:solidFill>
                  <a:srgbClr val="FFFFFF"/>
                </a:solidFill>
              </a:rPr>
              <a:t> </a:t>
            </a:r>
            <a:r>
              <a:rPr sz="2200" dirty="0" smtClean="0">
                <a:solidFill>
                  <a:srgbClr val="FFFFFF"/>
                </a:solidFill>
              </a:rPr>
              <a:t>of </a:t>
            </a:r>
            <a:r>
              <a:rPr sz="2200" dirty="0">
                <a:solidFill>
                  <a:srgbClr val="FFFFFF"/>
                </a:solidFill>
              </a:rPr>
              <a:t>the city, where they live close each other. They usually come </a:t>
            </a:r>
            <a:r>
              <a:rPr sz="2200" dirty="0" smtClean="0">
                <a:solidFill>
                  <a:srgbClr val="FFFFFF"/>
                </a:solidFill>
              </a:rPr>
              <a:t>in</a:t>
            </a:r>
            <a:r>
              <a:rPr lang="it-IT" sz="2200" dirty="0" smtClean="0">
                <a:solidFill>
                  <a:srgbClr val="FFFFFF"/>
                </a:solidFill>
              </a:rPr>
              <a:t> </a:t>
            </a:r>
            <a:r>
              <a:rPr sz="2200" dirty="0" smtClean="0">
                <a:solidFill>
                  <a:srgbClr val="FFFFFF"/>
                </a:solidFill>
              </a:rPr>
              <a:t>couple</a:t>
            </a:r>
            <a:r>
              <a:rPr sz="2200" dirty="0">
                <a:solidFill>
                  <a:srgbClr val="FFFFFF"/>
                </a:solidFill>
              </a:rPr>
              <a:t>, and they look for a bedroom; then they become four, </a:t>
            </a:r>
            <a:r>
              <a:rPr sz="2200" dirty="0" smtClean="0">
                <a:solidFill>
                  <a:srgbClr val="FFFFFF"/>
                </a:solidFill>
              </a:rPr>
              <a:t>six,</a:t>
            </a:r>
            <a:r>
              <a:rPr lang="it-IT" sz="2200" dirty="0" smtClean="0">
                <a:solidFill>
                  <a:srgbClr val="FFFFFF"/>
                </a:solidFill>
              </a:rPr>
              <a:t> </a:t>
            </a:r>
            <a:r>
              <a:rPr sz="2200" dirty="0" smtClean="0">
                <a:solidFill>
                  <a:srgbClr val="FFFFFF"/>
                </a:solidFill>
              </a:rPr>
              <a:t>ten</a:t>
            </a:r>
            <a:r>
              <a:rPr sz="2200" dirty="0">
                <a:solidFill>
                  <a:srgbClr val="FFFFFF"/>
                </a:solidFill>
              </a:rPr>
              <a:t>. Between them they speak strange idioms, probably ancient dialects…</a:t>
            </a:r>
          </a:p>
        </p:txBody>
      </p:sp>
      <p:pic>
        <p:nvPicPr>
          <p:cNvPr id="78" name="image14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753" y="6170547"/>
            <a:ext cx="5141794" cy="2899187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image15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434" y="965200"/>
            <a:ext cx="1686220" cy="32131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2" name="Group 82"/>
          <p:cNvGrpSpPr/>
          <p:nvPr/>
        </p:nvGrpSpPr>
        <p:grpSpPr>
          <a:xfrm>
            <a:off x="6782568" y="3587831"/>
            <a:ext cx="5404360" cy="3001864"/>
            <a:chOff x="0" y="0"/>
            <a:chExt cx="5404358" cy="3001862"/>
          </a:xfrm>
        </p:grpSpPr>
        <p:pic>
          <p:nvPicPr>
            <p:cNvPr id="80" name="image5.tif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000" y="88899"/>
              <a:ext cx="5150359" cy="26716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1" name="image16.png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5404359" cy="30018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body" idx="1"/>
          </p:nvPr>
        </p:nvSpPr>
        <p:spPr>
          <a:xfrm>
            <a:off x="1989459" y="7162800"/>
            <a:ext cx="9025882" cy="302260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lvl="0">
              <a:defRPr sz="1800"/>
            </a:pPr>
            <a:r>
              <a:rPr sz="3200"/>
              <a:t>Then we started to write … </a:t>
            </a:r>
          </a:p>
        </p:txBody>
      </p:sp>
      <p:pic>
        <p:nvPicPr>
          <p:cNvPr id="85" name="image18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351" y="1107479"/>
            <a:ext cx="8460097" cy="50760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body" idx="1"/>
          </p:nvPr>
        </p:nvSpPr>
        <p:spPr>
          <a:xfrm>
            <a:off x="1839093" y="6434051"/>
            <a:ext cx="9383090" cy="1762298"/>
          </a:xfrm>
          <a:prstGeom prst="rect">
            <a:avLst/>
          </a:prstGeom>
        </p:spPr>
        <p:txBody>
          <a:bodyPr/>
          <a:lstStyle>
            <a:lvl1pPr marL="3757030" indent="-3757030" algn="l" defTabSz="914400">
              <a:lnSpc>
                <a:spcPct val="100000"/>
              </a:lnSpc>
              <a:spcBef>
                <a:spcPts val="200"/>
              </a:spcBef>
              <a:buClr>
                <a:srgbClr val="F07F09"/>
              </a:buClr>
              <a:buSzPct val="80000"/>
              <a:buFont typeface="Wingdings 2"/>
              <a:buChar char="●"/>
              <a:defRPr sz="28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 marL="0" lvl="0" indent="0" algn="just">
              <a:buNone/>
              <a:defRPr sz="1800"/>
            </a:pPr>
            <a:r>
              <a:rPr sz="2800" dirty="0"/>
              <a:t>Our works are the outcome of the creativity of our pupils: we realized a «Poetry lab» about nature (seasons, places, etc.), imitating </a:t>
            </a:r>
            <a:r>
              <a:rPr sz="2800" dirty="0" err="1"/>
              <a:t>Papusza’s</a:t>
            </a:r>
            <a:r>
              <a:rPr sz="2800" dirty="0"/>
              <a:t> style.</a:t>
            </a:r>
          </a:p>
        </p:txBody>
      </p:sp>
      <p:pic>
        <p:nvPicPr>
          <p:cNvPr id="88" name="image19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262" y="1069379"/>
            <a:ext cx="8759963" cy="49274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/>
          </p:cNvSpPr>
          <p:nvPr>
            <p:ph type="body" idx="1"/>
          </p:nvPr>
        </p:nvSpPr>
        <p:spPr>
          <a:xfrm>
            <a:off x="1054100" y="5143500"/>
            <a:ext cx="5397500" cy="30226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91" name="image20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04" y="985100"/>
            <a:ext cx="7228238" cy="4065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92" name="image2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" y="5252761"/>
            <a:ext cx="5397502" cy="3238507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image3.jpeg" descr="C:\Users\NOI£\Desktop\PROVE\PALOMBINI\2016-17\1B\IMG-20170208-WA0007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191" y="5252761"/>
            <a:ext cx="5397509" cy="3238507"/>
          </a:xfrm>
          <a:prstGeom prst="rect">
            <a:avLst/>
          </a:prstGeom>
          <a:ln w="12700">
            <a:miter lim="400000"/>
          </a:ln>
        </p:spPr>
      </p:pic>
      <p:pic>
        <p:nvPicPr>
          <p:cNvPr id="94" name="image22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3"/>
          <a:stretch>
            <a:fillRect/>
          </a:stretch>
        </p:blipFill>
        <p:spPr>
          <a:xfrm>
            <a:off x="8247488" y="904490"/>
            <a:ext cx="3591003" cy="4065888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Shape 95"/>
          <p:cNvSpPr/>
          <p:nvPr/>
        </p:nvSpPr>
        <p:spPr>
          <a:xfrm>
            <a:off x="3215081" y="1524595"/>
            <a:ext cx="4110838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Wood, my father</a:t>
            </a:r>
          </a:p>
        </p:txBody>
      </p:sp>
      <p:sp>
        <p:nvSpPr>
          <p:cNvPr id="96" name="Shape 96"/>
          <p:cNvSpPr/>
          <p:nvPr/>
        </p:nvSpPr>
        <p:spPr>
          <a:xfrm>
            <a:off x="9170313" y="2388192"/>
            <a:ext cx="2055572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Autumn</a:t>
            </a:r>
          </a:p>
        </p:txBody>
      </p:sp>
      <p:sp>
        <p:nvSpPr>
          <p:cNvPr id="97" name="Shape 97"/>
          <p:cNvSpPr/>
          <p:nvPr/>
        </p:nvSpPr>
        <p:spPr>
          <a:xfrm>
            <a:off x="8608999" y="7811095"/>
            <a:ext cx="3178201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Gipsy poems</a:t>
            </a:r>
          </a:p>
        </p:txBody>
      </p:sp>
      <p:sp>
        <p:nvSpPr>
          <p:cNvPr id="98" name="Shape 98"/>
          <p:cNvSpPr/>
          <p:nvPr/>
        </p:nvSpPr>
        <p:spPr>
          <a:xfrm>
            <a:off x="2334846" y="6666755"/>
            <a:ext cx="2393087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The team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>
        <p:fade/>
      </p:transition>
    </mc:Choice>
    <mc:Fallback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57554B"/>
      </a:dk1>
      <a:lt1>
        <a:srgbClr val="0C1957"/>
      </a:lt1>
      <a:dk2>
        <a:srgbClr val="A7A7A7"/>
      </a:dk2>
      <a:lt2>
        <a:srgbClr val="535353"/>
      </a:lt2>
      <a:accent1>
        <a:srgbClr val="738CAB"/>
      </a:accent1>
      <a:accent2>
        <a:srgbClr val="7E9769"/>
      </a:accent2>
      <a:accent3>
        <a:srgbClr val="D9C064"/>
      </a:accent3>
      <a:accent4>
        <a:srgbClr val="B99369"/>
      </a:accent4>
      <a:accent5>
        <a:srgbClr val="9A4C3C"/>
      </a:accent5>
      <a:accent6>
        <a:srgbClr val="8E8198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C1957"/>
        </a:solidFill>
        <a:ln w="25400" cap="flat">
          <a:solidFill>
            <a:srgbClr val="738CAB"/>
          </a:solidFill>
          <a:prstDash val="solid"/>
          <a:bevel/>
        </a:ln>
        <a:effectLst>
          <a:outerShdw blurRad="50800" dist="127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7554B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38CAB"/>
          </a:solidFill>
          <a:prstDash val="solid"/>
          <a:bevel/>
        </a:ln>
        <a:effectLst>
          <a:outerShdw blurRad="50800" dist="127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7554B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38CAB"/>
      </a:accent1>
      <a:accent2>
        <a:srgbClr val="7E9769"/>
      </a:accent2>
      <a:accent3>
        <a:srgbClr val="D9C064"/>
      </a:accent3>
      <a:accent4>
        <a:srgbClr val="B99369"/>
      </a:accent4>
      <a:accent5>
        <a:srgbClr val="9A4C3C"/>
      </a:accent5>
      <a:accent6>
        <a:srgbClr val="8E8198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C1957"/>
        </a:solidFill>
        <a:ln w="25400" cap="flat">
          <a:solidFill>
            <a:srgbClr val="738CAB"/>
          </a:solidFill>
          <a:prstDash val="solid"/>
          <a:bevel/>
        </a:ln>
        <a:effectLst>
          <a:outerShdw blurRad="50800" dist="127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7554B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38CAB"/>
          </a:solidFill>
          <a:prstDash val="solid"/>
          <a:bevel/>
        </a:ln>
        <a:effectLst>
          <a:outerShdw blurRad="50800" dist="127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57554B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339</Words>
  <Application>Microsoft Office PowerPoint</Application>
  <PresentationFormat>Personalizzato</PresentationFormat>
  <Paragraphs>39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1" baseType="lpstr">
      <vt:lpstr>Default</vt:lpstr>
      <vt:lpstr>Poems from a wandering people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Poems from a wandering people</dc:title>
  <dc:creator>Leda</dc:creator>
  <cp:lastModifiedBy>Leda</cp:lastModifiedBy>
  <cp:revision>4</cp:revision>
  <dcterms:modified xsi:type="dcterms:W3CDTF">2017-03-06T10:20:58Z</dcterms:modified>
</cp:coreProperties>
</file>