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E06E7-2643-71E9-BC8B-23D3CF842AD8}" v="753" dt="2019-12-28T17:48:1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1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01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1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5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53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3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3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3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0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0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50BD2-416B-4FD9-99CB-C91A1671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5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  <a:cs typeface="Calibri Light"/>
              </a:rPr>
              <a:t>KORAK NA MJESEC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he moon&#10;&#10;Description generated with high confidence">
            <a:extLst>
              <a:ext uri="{FF2B5EF4-FFF2-40B4-BE49-F238E27FC236}">
                <a16:creationId xmlns:a16="http://schemas.microsoft.com/office/drawing/2014/main" id="{8E3CD1CC-59D9-4AA4-A9E3-7EA5AF0D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27" y="1210655"/>
            <a:ext cx="5115185" cy="51047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14528-7FB7-47FA-8541-7600C39FDCE9}"/>
              </a:ext>
            </a:extLst>
          </p:cNvPr>
          <p:cNvSpPr txBox="1"/>
          <p:nvPr/>
        </p:nvSpPr>
        <p:spPr>
          <a:xfrm>
            <a:off x="7469687" y="1331935"/>
            <a:ext cx="450728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NAJVAŽNIJI TRENUTAK U SVJETSKOJ POVIJESTI</a:t>
            </a:r>
          </a:p>
          <a:p>
            <a:endParaRPr lang="en-US" sz="3200" dirty="0"/>
          </a:p>
          <a:p>
            <a:r>
              <a:rPr lang="en-US" sz="3200" dirty="0"/>
              <a:t>24.srpnja 1969.</a:t>
            </a:r>
          </a:p>
          <a:p>
            <a:r>
              <a:rPr lang="en-US" sz="3200" dirty="0"/>
              <a:t>LJUDI SU PRVI PUT ZAKORAČILI NA MJESEC.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FA16-C074-46D1-8339-08E46D5C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3" y="2090457"/>
            <a:ext cx="3190411" cy="15018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ASTRONAUTI</a:t>
            </a:r>
            <a:r>
              <a:rPr lang="en-US" dirty="0"/>
              <a:t> </a:t>
            </a:r>
            <a:br>
              <a:rPr lang="en-US" dirty="0">
                <a:cs typeface="Calibri Light"/>
              </a:rPr>
            </a:br>
            <a:br>
              <a:rPr lang="en-US" dirty="0"/>
            </a:br>
            <a:r>
              <a:rPr lang="en-US" dirty="0"/>
              <a:t>NEIL ARMSTRONG</a:t>
            </a:r>
            <a:br>
              <a:rPr lang="en-US" dirty="0">
                <a:cs typeface="Calibri Light"/>
              </a:rPr>
            </a:br>
            <a:br>
              <a:rPr lang="en-US" dirty="0"/>
            </a:br>
            <a:r>
              <a:rPr lang="en-US" dirty="0"/>
              <a:t>EDWIN ALDRIN</a:t>
            </a:r>
            <a:br>
              <a:rPr lang="en-US" dirty="0">
                <a:cs typeface="Calibri Light"/>
              </a:rPr>
            </a:br>
            <a:br>
              <a:rPr lang="en-US" dirty="0"/>
            </a:br>
            <a:r>
              <a:rPr lang="en-US" dirty="0"/>
              <a:t>MICHAEL COLLINS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D349094-402A-4606-85C3-8DBA9C734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754" y="795988"/>
            <a:ext cx="7858053" cy="5262869"/>
          </a:xfrm>
        </p:spPr>
      </p:pic>
    </p:spTree>
    <p:extLst>
      <p:ext uri="{BB962C8B-B14F-4D97-AF65-F5344CB8AC3E}">
        <p14:creationId xmlns:p14="http://schemas.microsoft.com/office/powerpoint/2010/main" val="415222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CBAA-E7D5-43D4-A3A5-1D6D4958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34512"/>
            <a:ext cx="11029616" cy="2587459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0070C0"/>
                </a:solidFill>
              </a:rPr>
              <a:t>APOLO 11</a:t>
            </a:r>
            <a:br>
              <a:rPr lang="en-US" sz="4000" dirty="0">
                <a:solidFill>
                  <a:srgbClr val="0070C0"/>
                </a:solidFill>
              </a:rPr>
            </a:br>
            <a:br>
              <a:rPr lang="en-US" dirty="0"/>
            </a:br>
            <a:r>
              <a:rPr lang="en-US" dirty="0"/>
              <a:t>NAPETO SLIJETANJE</a:t>
            </a:r>
            <a:br>
              <a:rPr lang="en-US" dirty="0"/>
            </a:br>
            <a:r>
              <a:rPr lang="en-US" dirty="0"/>
              <a:t>I BORAVAK NA MJESECU </a:t>
            </a:r>
            <a:br>
              <a:rPr lang="en-US" dirty="0"/>
            </a:br>
            <a:r>
              <a:rPr lang="en-US" dirty="0"/>
              <a:t>PRATILO JE VIŠE OD </a:t>
            </a:r>
            <a:br>
              <a:rPr lang="en-US" dirty="0"/>
            </a:br>
            <a:r>
              <a:rPr lang="en-US" dirty="0"/>
              <a:t>500 MILIJUNA </a:t>
            </a:r>
            <a:br>
              <a:rPr lang="en-US" dirty="0"/>
            </a:br>
            <a:r>
              <a:rPr lang="en-US" dirty="0"/>
              <a:t>LJUDI U CIJELOM SVIJETU.</a:t>
            </a:r>
          </a:p>
        </p:txBody>
      </p:sp>
      <p:pic>
        <p:nvPicPr>
          <p:cNvPr id="8" name="Picture 8" descr="A stack of pancakes on a track with smoke coming out of it&#10;&#10;Description generated with high confidence">
            <a:extLst>
              <a:ext uri="{FF2B5EF4-FFF2-40B4-BE49-F238E27FC236}">
                <a16:creationId xmlns:a16="http://schemas.microsoft.com/office/drawing/2014/main" id="{A9A069D6-7F6A-4F30-B68D-60AC3DC07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1426" y="795988"/>
            <a:ext cx="6795093" cy="5022786"/>
          </a:xfrm>
        </p:spPr>
      </p:pic>
    </p:spTree>
    <p:extLst>
      <p:ext uri="{BB962C8B-B14F-4D97-AF65-F5344CB8AC3E}">
        <p14:creationId xmlns:p14="http://schemas.microsoft.com/office/powerpoint/2010/main" val="94137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2377-F224-48DC-82BB-83944627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NEIL ARMSTRONG: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b="1" dirty="0"/>
              <a:t>"OVO JE MALI KORAK ZA ČOVJEKA, ALI VELIKI ZA ČOVJEČANSTVO!"</a:t>
            </a:r>
          </a:p>
        </p:txBody>
      </p:sp>
      <p:pic>
        <p:nvPicPr>
          <p:cNvPr id="8" name="Picture 8" descr="A picture containing outdoor, person, standing, man&#10;&#10;Description generated with very high confidence">
            <a:extLst>
              <a:ext uri="{FF2B5EF4-FFF2-40B4-BE49-F238E27FC236}">
                <a16:creationId xmlns:a16="http://schemas.microsoft.com/office/drawing/2014/main" id="{B6A72A88-D4E9-4B11-93E2-FA0216928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254" y="1974524"/>
            <a:ext cx="5697282" cy="4275963"/>
          </a:xfrm>
        </p:spPr>
      </p:pic>
    </p:spTree>
    <p:extLst>
      <p:ext uri="{BB962C8B-B14F-4D97-AF65-F5344CB8AC3E}">
        <p14:creationId xmlns:p14="http://schemas.microsoft.com/office/powerpoint/2010/main" val="277710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955D-AB24-4FC7-8B7B-1F232BB7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MJESEC SU PRESTALI POSJEĆIVATI ASTRONAUTI, ZAMIJENILI SU IH STROJEVI...</a:t>
            </a:r>
          </a:p>
        </p:txBody>
      </p:sp>
      <p:pic>
        <p:nvPicPr>
          <p:cNvPr id="4" name="Picture 4" descr="A picture containing outdoor, grass, white, photo&#10;&#10;Description generated with very high confidence">
            <a:extLst>
              <a:ext uri="{FF2B5EF4-FFF2-40B4-BE49-F238E27FC236}">
                <a16:creationId xmlns:a16="http://schemas.microsoft.com/office/drawing/2014/main" id="{689C11E9-FBE1-43F8-B1DB-85A56C1FC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66" y="2069131"/>
            <a:ext cx="6926761" cy="4511978"/>
          </a:xfrm>
        </p:spPr>
      </p:pic>
    </p:spTree>
    <p:extLst>
      <p:ext uri="{BB962C8B-B14F-4D97-AF65-F5344CB8AC3E}">
        <p14:creationId xmlns:p14="http://schemas.microsoft.com/office/powerpoint/2010/main" val="3650812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Celestial</vt:lpstr>
      <vt:lpstr>KORAK NA MJESEC</vt:lpstr>
      <vt:lpstr>PowerPoint Presentation</vt:lpstr>
      <vt:lpstr>ASTRONAUTI   NEIL ARMSTRONG  EDWIN ALDRIN  MICHAEL COLLINS</vt:lpstr>
      <vt:lpstr>   APOLO 11  NAPETO SLIJETANJE I BORAVAK NA MJESECU  PRATILO JE VIŠE OD  500 MILIJUNA  LJUDI U CIJELOM SVIJETU.</vt:lpstr>
      <vt:lpstr>NEIL ARMSTRONG:  "OVO JE MALI KORAK ZA ČOVJEKA, ALI VELIKI ZA ČOVJEČANSTVO!"</vt:lpstr>
      <vt:lpstr>MJESEC SU PRESTALI POSJEĆIVATI ASTRONAUTI, ZAMIJENILI SU IH STROJEVI...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165</cp:revision>
  <dcterms:created xsi:type="dcterms:W3CDTF">2019-12-28T17:25:11Z</dcterms:created>
  <dcterms:modified xsi:type="dcterms:W3CDTF">2019-12-28T17:54:14Z</dcterms:modified>
</cp:coreProperties>
</file>