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272" r:id="rId6"/>
    <p:sldId id="258" r:id="rId7"/>
    <p:sldId id="264" r:id="rId8"/>
    <p:sldId id="269" r:id="rId9"/>
    <p:sldId id="277" r:id="rId10"/>
    <p:sldId id="278" r:id="rId11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280" autoAdjust="0"/>
  </p:normalViewPr>
  <p:slideViewPr>
    <p:cSldViewPr>
      <p:cViewPr varScale="1">
        <p:scale>
          <a:sx n="64" d="100"/>
          <a:sy n="64" d="100"/>
        </p:scale>
        <p:origin x="72" y="2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68E3764-84EF-4558-A81B-73DA5D00F8B2}" type="datetime1">
              <a:rPr lang="hr-HR" smtClean="0"/>
              <a:pPr algn="r" rtl="0"/>
              <a:t>19.8.19.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AB589A8A-6C03-4F37-9543-9F4B6A21DEEB}" type="datetime1">
              <a:rPr lang="hr-HR" smtClean="0"/>
              <a:pPr algn="r"/>
              <a:t>19.8.19.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 smtClean="0"/>
              <a:t>Kliknite da biste uredili stilove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2E61351F-DBB1-4664-ADA9-83BC7CB8848D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853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082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26980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376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2E61351F-DBB1-4664-ADA9-83BC7CB8848D}" type="slidenum">
              <a:rPr lang="hr-HR" smtClean="0"/>
              <a:pPr algn="r"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15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830A68F-5C94-4FA3-ABA2-1EF7CE24F4D7}" type="datetime1">
              <a:rPr lang="hr-HR" smtClean="0"/>
              <a:pPr/>
              <a:t>19.8.19.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AD829EB5-A4F3-40D7-AD99-92AF0EBFC56F}" type="datetime1">
              <a:rPr lang="hr-HR" smtClean="0"/>
              <a:pPr/>
              <a:t>19.8.19.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F46CF31-0C6B-4F29-8DD3-5FCA4D67E5B0}" type="datetime1">
              <a:rPr lang="hr-HR" smtClean="0"/>
              <a:pPr/>
              <a:t>19.8.19.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8D5E95F-670C-4A52-ABF5-7B54145A17F8}" type="datetime1">
              <a:rPr lang="hr-HR" smtClean="0"/>
              <a:pPr/>
              <a:t>19.8.19.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5C11E55-65D6-4AE8-8700-8B92134E18B4}" type="datetime1">
              <a:rPr lang="hr-HR" smtClean="0"/>
              <a:pPr/>
              <a:t>19.8.19.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CBFA564-FB05-4B96-B9EC-4ABD18AB95E5}" type="datetime1">
              <a:rPr lang="hr-HR" smtClean="0"/>
              <a:pPr/>
              <a:t>19.8.19.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0C35DB8-E115-4E80-90C1-38C060B52E6A}" type="datetime1">
              <a:rPr lang="hr-HR" smtClean="0"/>
              <a:pPr/>
              <a:t>19.8.19.</a:t>
            </a:fld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36CA83C3-6D31-41F4-AA64-A9AD52E8DC6C}" type="datetime1">
              <a:rPr lang="hr-HR" smtClean="0"/>
              <a:pPr/>
              <a:t>19.8.19.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D872257-9B51-456F-882F-FA20135D5D23}" type="datetime1">
              <a:rPr lang="hr-HR" smtClean="0"/>
              <a:pPr/>
              <a:t>19.8.19.</a:t>
            </a:fld>
            <a:endParaRPr lang="hr-HR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hr-HR" smtClean="0"/>
              <a:t>Uredite stilove teksta matrice</a:t>
            </a:r>
          </a:p>
          <a:p>
            <a:pPr lvl="1" rtl="0"/>
            <a:r>
              <a:rPr lang="hr-HR" smtClean="0"/>
              <a:t>Druga razina</a:t>
            </a:r>
          </a:p>
          <a:p>
            <a:pPr lvl="2" rtl="0"/>
            <a:r>
              <a:rPr lang="hr-HR" smtClean="0"/>
              <a:t>Treća razina</a:t>
            </a:r>
          </a:p>
          <a:p>
            <a:pPr lvl="3" rtl="0"/>
            <a:r>
              <a:rPr lang="hr-HR" smtClean="0"/>
              <a:t>Četvrta razina</a:t>
            </a:r>
          </a:p>
          <a:p>
            <a:pPr lvl="4" rtl="0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B6182412-8492-4590-A7F8-D420DAFB8F8D}" type="datetime1">
              <a:rPr lang="hr-HR" smtClean="0"/>
              <a:pPr/>
              <a:t>19.8.19.</a:t>
            </a:fld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pPr algn="r"/>
            <a:fld id="{81FEFA0A-2F20-4B60-98C6-5FFDA469AA1C}" type="slidenum">
              <a:rPr lang="hr-HR" smtClean="0"/>
              <a:pPr algn="r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hr-HR" smtClean="0"/>
              <a:t>Uredite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 smtClean="0"/>
              <a:t>Uređivanje stilova teksta matrice</a:t>
            </a:r>
          </a:p>
          <a:p>
            <a:pPr lvl="1" rtl="0"/>
            <a:r>
              <a:rPr lang="hr-HR" dirty="0" smtClean="0"/>
              <a:t>Druga razina</a:t>
            </a:r>
          </a:p>
          <a:p>
            <a:pPr lvl="2" rtl="0"/>
            <a:r>
              <a:rPr lang="hr-HR" dirty="0" smtClean="0"/>
              <a:t>Treća razina</a:t>
            </a:r>
          </a:p>
          <a:p>
            <a:pPr lvl="3" rtl="0"/>
            <a:r>
              <a:rPr lang="hr-HR" dirty="0" smtClean="0"/>
              <a:t>Četvrta razina</a:t>
            </a:r>
          </a:p>
          <a:p>
            <a:pPr lvl="4" rtl="0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4A6436D9-8369-45C3-8A12-D5E81C8B5830}" type="datetime1">
              <a:rPr lang="hr-HR" smtClean="0"/>
              <a:pPr/>
              <a:t>19.8.19.</a:t>
            </a:fld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10273206" cy="3200400"/>
          </a:xfrm>
        </p:spPr>
        <p:txBody>
          <a:bodyPr rtlCol="0"/>
          <a:lstStyle/>
          <a:p>
            <a:r>
              <a:rPr lang="hr-HR" dirty="0"/>
              <a:t> </a:t>
            </a:r>
            <a:r>
              <a:rPr lang="hr-HR" dirty="0" err="1" smtClean="0"/>
              <a:t>Perzeidi</a:t>
            </a:r>
            <a:r>
              <a:rPr lang="en-US" dirty="0" smtClean="0"/>
              <a:t> – </a:t>
            </a:r>
            <a:r>
              <a:rPr lang="en-US" dirty="0" err="1" smtClean="0"/>
              <a:t>suze</a:t>
            </a:r>
            <a:r>
              <a:rPr lang="en-US" dirty="0" smtClean="0"/>
              <a:t>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Lovre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>
          <a:xfrm>
            <a:off x="925966" y="952500"/>
            <a:ext cx="4680520" cy="4495800"/>
          </a:xfrm>
        </p:spPr>
        <p:txBody>
          <a:bodyPr rtlCol="0">
            <a:noAutofit/>
          </a:bodyPr>
          <a:lstStyle/>
          <a:p>
            <a:r>
              <a:rPr lang="hr-HR" sz="3200" dirty="0" err="1"/>
              <a:t>Perzeidi</a:t>
            </a:r>
            <a:r>
              <a:rPr lang="hr-HR" sz="3200" dirty="0"/>
              <a:t> su prvi puta zabilježeni u kineskim spisima još 36. godine, a naziv “suze sv. Lovre” u 19. stoljeću dodijelio im je talijanski pjesnik </a:t>
            </a:r>
            <a:r>
              <a:rPr lang="hr-HR" sz="3200" dirty="0" err="1"/>
              <a:t>Giovanni</a:t>
            </a:r>
            <a:r>
              <a:rPr lang="hr-HR" sz="3200" dirty="0"/>
              <a:t> </a:t>
            </a:r>
            <a:r>
              <a:rPr lang="hr-HR" sz="3200" dirty="0" err="1"/>
              <a:t>Pascolli</a:t>
            </a:r>
            <a:r>
              <a:rPr lang="hr-HR" sz="3200" dirty="0"/>
              <a:t> u pjesmi kojom je opjevao smrt svog oca </a:t>
            </a:r>
            <a:r>
              <a:rPr lang="hr-HR" sz="3200" b="1" dirty="0"/>
              <a:t>kojega su ubili baš na noć sv. Lovre</a:t>
            </a:r>
            <a:r>
              <a:rPr lang="hr-HR" sz="3200" dirty="0"/>
              <a:t>. </a:t>
            </a:r>
          </a:p>
          <a:p>
            <a:pPr rtl="0"/>
            <a:endParaRPr lang="hr-HR" sz="32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908863"/>
            <a:ext cx="6289204" cy="45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181" y="997086"/>
            <a:ext cx="89820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836" y="5013176"/>
            <a:ext cx="9601200" cy="1143000"/>
          </a:xfrm>
        </p:spPr>
        <p:txBody>
          <a:bodyPr rtlCol="0">
            <a:normAutofit fontScale="90000"/>
          </a:bodyPr>
          <a:lstStyle/>
          <a:p>
            <a:r>
              <a:rPr lang="hr-HR" dirty="0" smtClean="0"/>
              <a:t>Izvor </a:t>
            </a:r>
            <a:r>
              <a:rPr lang="en-US" dirty="0" smtClean="0"/>
              <a:t>je </a:t>
            </a:r>
            <a:r>
              <a:rPr lang="hr-HR" dirty="0" smtClean="0"/>
              <a:t>meteora komet </a:t>
            </a:r>
            <a:r>
              <a:rPr lang="hr-HR" dirty="0" err="1"/>
              <a:t>Swift-Tuttle</a:t>
            </a:r>
            <a:r>
              <a:rPr lang="hr-HR" dirty="0"/>
              <a:t> koji u svojoj 133-godišnjoj putanji oko Sunca za sobom ostavlja trag prašine. </a:t>
            </a:r>
            <a:r>
              <a:rPr lang="hr-HR" dirty="0" smtClean="0"/>
              <a:t>Zemlja </a:t>
            </a:r>
            <a:r>
              <a:rPr lang="hr-HR" dirty="0"/>
              <a:t>presijeca taj trag u kolovozu i tako nastaju meteorski rojevi ili meteorski potoci. Pojava traje od 20. srpnja do 24. kolovoza, a najvidljivija je u noći s 12. na 13. </a:t>
            </a:r>
            <a:r>
              <a:rPr lang="hr-HR" dirty="0" smtClean="0"/>
              <a:t>kolovoza</a:t>
            </a:r>
            <a:r>
              <a:rPr lang="en-US" dirty="0" smtClean="0"/>
              <a:t>.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260648"/>
            <a:ext cx="9937104" cy="262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4" y="116632"/>
            <a:ext cx="5413454" cy="331236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118218"/>
            <a:ext cx="5787181" cy="33107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4" y="3573016"/>
            <a:ext cx="5413454" cy="316835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3" y="3573017"/>
            <a:ext cx="57871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3303" y="5301208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Riječ je </a:t>
            </a:r>
            <a:r>
              <a:rPr lang="hr-HR" dirty="0" smtClean="0"/>
              <a:t>o </a:t>
            </a:r>
            <a:r>
              <a:rPr lang="hr-HR" dirty="0"/>
              <a:t>svjetlosnoj pojavi koja nastaje na način da mala tijela Sunčevog sustava (</a:t>
            </a:r>
            <a:r>
              <a:rPr lang="hr-HR" dirty="0" err="1"/>
              <a:t>meteoridi</a:t>
            </a:r>
            <a:r>
              <a:rPr lang="hr-HR" dirty="0"/>
              <a:t>) ulijeću u Zemljinu atmosferu brzinom od 59 kilometara na sat pri čemu se u trenju sa zrakom zapale i na nebu ostave dugačak blještav trag. 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21" y="332656"/>
            <a:ext cx="7678589" cy="594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2" y="154261"/>
            <a:ext cx="5031671" cy="335089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22" y="138818"/>
            <a:ext cx="5427141" cy="33508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51" y="3652394"/>
            <a:ext cx="5006161" cy="301696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21" y="3652394"/>
            <a:ext cx="5427141" cy="301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8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koj 16 x 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2_TF02801109_TF02801109" id="{F2946BD3-6AE6-437B-B2D2-A6CFDFBD0192}" vid="{E4DE93B3-898E-470A-ACB4-A6B9D2196863}"/>
    </a:ext>
  </a:extLst>
</a:theme>
</file>

<file path=ppt/theme/theme2.xml><?xml version="1.0" encoding="utf-8"?>
<a:theme xmlns:a="http://schemas.openxmlformats.org/drawingml/2006/main" name="Tema sustav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s motivom spokojne prirode (široki zaslon)</Template>
  <TotalTime>29</TotalTime>
  <Words>155</Words>
  <Application>Microsoft Office PowerPoint</Application>
  <PresentationFormat>Prilagođeno</PresentationFormat>
  <Paragraphs>9</Paragraphs>
  <Slides>7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Euphemia</vt:lpstr>
      <vt:lpstr>Spokoj 16 x 9</vt:lpstr>
      <vt:lpstr> Perzeidi – suze sv. Lovre</vt:lpstr>
      <vt:lpstr>PowerPoint prezentacija</vt:lpstr>
      <vt:lpstr>PowerPoint prezentacija</vt:lpstr>
      <vt:lpstr>Izvor je meteora komet Swift-Tuttle koji u svojoj 133-godišnjoj putanji oko Sunca za sobom ostavlja trag prašine. Zemlja presijeca taj trag u kolovozu i tako nastaju meteorski rojevi ili meteorski potoci. Pojava traje od 20. srpnja do 24. kolovoza, a najvidljivija je u noći s 12. na 13. kolovoza.</vt:lpstr>
      <vt:lpstr>PowerPoint prezentacija</vt:lpstr>
      <vt:lpstr>Riječ je o svjetlosnoj pojavi koja nastaje na način da mala tijela Sunčevog sustava (meteoridi) ulijeću u Zemljinu atmosferu brzinom od 59 kilometara na sat pri čemu se u trenju sa zrakom zapale i na nebu ostave dugačak blještav trag.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Perzeidi – suze sv. Lovre</dc:title>
  <dc:creator>Ante Tomić</dc:creator>
  <cp:lastModifiedBy>Ante Tomić</cp:lastModifiedBy>
  <cp:revision>4</cp:revision>
  <dcterms:created xsi:type="dcterms:W3CDTF">2019-08-19T00:23:20Z</dcterms:created>
  <dcterms:modified xsi:type="dcterms:W3CDTF">2019-08-19T00:52:41Z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