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sldIdLst>
    <p:sldId id="256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1041" autoAdjust="0"/>
  </p:normalViewPr>
  <p:slideViewPr>
    <p:cSldViewPr showGuides="1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A5963-AF4B-496C-AEFE-B82207452C08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8C5D9-3547-4831-8633-BF30DE83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1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0" rIns="0" numCol="2" spcCol="274320">
            <a:normAutofit/>
          </a:bodyPr>
          <a:lstStyle/>
          <a:p>
            <a:pPr defTabSz="803275"/>
            <a:endParaRPr lang="en-US" sz="1200" baseline="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DB0C2-1F3D-4594-BC97-D21C5CE96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21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Cp2jTtay0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qrious2019.sudigoz.hr/09/landing.html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pCp2jTtay0w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456"/>
            <a:ext cx="9144000" cy="6858000"/>
          </a:xfrm>
          <a:prstGeom prst="rect">
            <a:avLst/>
          </a:prstGeom>
        </p:spPr>
      </p:pic>
      <p:sp>
        <p:nvSpPr>
          <p:cNvPr id="9" name="Pravokutnik 8"/>
          <p:cNvSpPr/>
          <p:nvPr/>
        </p:nvSpPr>
        <p:spPr>
          <a:xfrm>
            <a:off x="323528" y="116632"/>
            <a:ext cx="9252520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rgbClr val="FFFF00"/>
                </a:solidFill>
              </a:rPr>
              <a:t>SPUŠTANJE LJUDI NA MJESEC</a:t>
            </a:r>
            <a:endParaRPr lang="hr-HR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92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87624" y="5517232"/>
            <a:ext cx="6400800" cy="1752600"/>
          </a:xfrm>
        </p:spPr>
        <p:txBody>
          <a:bodyPr/>
          <a:lstStyle/>
          <a:p>
            <a:r>
              <a:rPr lang="hr-HR" dirty="0" smtClean="0">
                <a:hlinkClick r:id="rId2"/>
              </a:rPr>
              <a:t>http://qrious2019.sudigoz.hr/09/landing.html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5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0790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152128"/>
          </a:xfrm>
        </p:spPr>
        <p:txBody>
          <a:bodyPr/>
          <a:lstStyle/>
          <a:p>
            <a:r>
              <a:rPr lang="en-US" dirty="0" smtClean="0"/>
              <a:t>ZEMLJA S POVRŠINE MJESECA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3" y="1484784"/>
            <a:ext cx="898207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0336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544" y="40368"/>
            <a:ext cx="7772400" cy="978807"/>
          </a:xfrm>
        </p:spPr>
        <p:txBody>
          <a:bodyPr/>
          <a:lstStyle/>
          <a:p>
            <a:r>
              <a:rPr lang="en-US" dirty="0" smtClean="0"/>
              <a:t>MISIJA APOLLO 11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" y="1019175"/>
            <a:ext cx="8982075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350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3528" y="687306"/>
            <a:ext cx="3240360" cy="5550005"/>
          </a:xfrm>
        </p:spPr>
        <p:txBody>
          <a:bodyPr>
            <a:normAutofit fontScale="92500"/>
          </a:bodyPr>
          <a:lstStyle/>
          <a:p>
            <a:pPr algn="l"/>
            <a:r>
              <a:rPr lang="hr-HR" dirty="0"/>
              <a:t>Ovo je mali korak za čovjeka, ali veliki za čovječanstvo! Rečenica je to koju je prije </a:t>
            </a:r>
            <a:r>
              <a:rPr lang="hr-HR" dirty="0" smtClean="0"/>
              <a:t>50 </a:t>
            </a:r>
            <a:r>
              <a:rPr lang="hr-HR" dirty="0"/>
              <a:t>godina izrekao </a:t>
            </a:r>
            <a:r>
              <a:rPr lang="hr-HR" b="1" dirty="0"/>
              <a:t>Neil Armstrong </a:t>
            </a:r>
            <a:r>
              <a:rPr lang="hr-HR" dirty="0"/>
              <a:t>kad je prvi stupio </a:t>
            </a:r>
            <a:r>
              <a:rPr lang="en-US" dirty="0" err="1" smtClean="0"/>
              <a:t>Mjesec</a:t>
            </a:r>
            <a:r>
              <a:rPr lang="hr-HR" dirty="0" smtClean="0"/>
              <a:t>.</a:t>
            </a:r>
            <a:endParaRPr lang="en-US" dirty="0" smtClean="0"/>
          </a:p>
          <a:p>
            <a:pPr algn="l"/>
            <a:r>
              <a:rPr lang="en-US" dirty="0" smtClean="0">
                <a:hlinkClick r:id="rId2"/>
              </a:rPr>
              <a:t>https://www.youtube.com/watch?v=pCp2jTtay0w</a:t>
            </a:r>
            <a:endParaRPr lang="en-US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611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751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894"/>
            <a:ext cx="9144000" cy="568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17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-94731"/>
            <a:ext cx="7772400" cy="1470025"/>
          </a:xfrm>
        </p:spPr>
        <p:txBody>
          <a:bodyPr/>
          <a:lstStyle/>
          <a:p>
            <a:r>
              <a:rPr lang="en-US" dirty="0" smtClean="0"/>
              <a:t>LANSIRANJE APOLLA 11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90" y="1485595"/>
            <a:ext cx="4157662" cy="519190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5595"/>
            <a:ext cx="4176464" cy="519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5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772400" cy="1470025"/>
          </a:xfrm>
        </p:spPr>
        <p:txBody>
          <a:bodyPr/>
          <a:lstStyle/>
          <a:p>
            <a:r>
              <a:rPr lang="en-US" dirty="0" smtClean="0"/>
              <a:t>U SVEMIRU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08" y="1772816"/>
            <a:ext cx="7618023" cy="4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0922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560840" cy="936104"/>
          </a:xfrm>
        </p:spPr>
        <p:txBody>
          <a:bodyPr/>
          <a:lstStyle/>
          <a:p>
            <a:r>
              <a:rPr lang="en-US" dirty="0" smtClean="0"/>
              <a:t>ASTRONAUT U APOLLU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098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496944" cy="864095"/>
          </a:xfrm>
        </p:spPr>
        <p:txBody>
          <a:bodyPr/>
          <a:lstStyle/>
          <a:p>
            <a:r>
              <a:rPr lang="en-US" dirty="0" smtClean="0"/>
              <a:t>IZLAZAK NA POVRŠINU MJESECA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32281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7724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2" y="0"/>
            <a:ext cx="8810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5091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95536" y="2406966"/>
            <a:ext cx="2736304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UZIMANJE UZORAKA S POVRŠINE MJESECA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764704"/>
            <a:ext cx="5517232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8150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9634A5E-78ED-4955-BCA7-C157E0CA16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Animirana slika s panoramskim prikazom u prozoru i natpisima koji se postupno pojačavaju</Template>
  <TotalTime>0</TotalTime>
  <Words>63</Words>
  <Application>Microsoft Office PowerPoint</Application>
  <PresentationFormat>Prikaz na zaslonu (4:3)</PresentationFormat>
  <Paragraphs>11</Paragraphs>
  <Slides>12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5" baseType="lpstr">
      <vt:lpstr>Arial</vt:lpstr>
      <vt:lpstr>Calibri</vt:lpstr>
      <vt:lpstr>10_Office Theme</vt:lpstr>
      <vt:lpstr>PowerPoint prezentacija</vt:lpstr>
      <vt:lpstr>PowerPoint prezentacija</vt:lpstr>
      <vt:lpstr>PowerPoint prezentacija</vt:lpstr>
      <vt:lpstr>LANSIRANJE APOLLA 11</vt:lpstr>
      <vt:lpstr>U SVEMIRU</vt:lpstr>
      <vt:lpstr>ASTRONAUT U APOLLU</vt:lpstr>
      <vt:lpstr>IZLAZAK NA POVRŠINU MJESECA</vt:lpstr>
      <vt:lpstr>PowerPoint prezentacija</vt:lpstr>
      <vt:lpstr>UZIMANJE UZORAKA S POVRŠINE MJESECA</vt:lpstr>
      <vt:lpstr>PowerPoint prezentacija</vt:lpstr>
      <vt:lpstr>ZEMLJA S POVRŠINE MJESECA</vt:lpstr>
      <vt:lpstr>MISIJA APOLLO 11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2019-08-22T12:59:51Z</dcterms:created>
  <dcterms:modified xsi:type="dcterms:W3CDTF">2019-08-22T13:43:30Z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TC018814299991</vt:lpwstr>
  </property>
</Properties>
</file>