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17C056-E2D8-4E69-A4A5-6377CFF9CBCD}" type="datetime1">
              <a:rPr lang="sr-Latn-RS" smtClean="0"/>
              <a:t>14.7.2020.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D7AE48-40F0-4534-9C37-95A749EABFAC}" type="datetime1">
              <a:rPr lang="sr-Latn-RS" smtClean="0"/>
              <a:t>14.7.2020.</a:t>
            </a:fld>
            <a:endParaRPr lang="en-US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8" name="Rezervirano mjesto za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B98FB7-01F8-4EAA-A9E0-60DE63D1A759}" type="datetime1">
              <a:rPr lang="sr-Latn-RS" smtClean="0"/>
              <a:t>14.7.2020.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DA13D-5058-41B3-9154-31909F76EA62}" type="datetime1">
              <a:rPr lang="sr-Latn-RS" smtClean="0"/>
              <a:t>14.7.2020.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okomiti teks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zervirano mjesto za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BE465-60E6-4621-9D67-3B8166BCFAD3}" type="datetime1">
              <a:rPr lang="sr-Latn-RS" smtClean="0"/>
              <a:t>14.7.2020.</a:t>
            </a:fld>
            <a:endParaRPr lang="en-US" dirty="0"/>
          </a:p>
        </p:txBody>
      </p:sp>
      <p:sp>
        <p:nvSpPr>
          <p:cNvPr id="12" name="Rezervirano mjesto za podnožje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Rezervirano mjesto za broj slajda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Rezervirano mjesto za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43E2B2-CC96-48E9-A8E3-124697AD5DB0}" type="datetime1">
              <a:rPr lang="sr-Latn-RS" smtClean="0"/>
              <a:t>14.7.2020.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2C604F-5AB3-4565-9024-474093552AEF}" type="datetime1">
              <a:rPr lang="sr-Latn-RS" smtClean="0"/>
              <a:t>14.7.2020.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E57169-6A8E-4499-A06C-1CE200C65010}" type="datetime1">
              <a:rPr lang="sr-Latn-RS" smtClean="0"/>
              <a:t>14.7.2020.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50701A-CF6D-409B-8AAB-3C0FDA152BE1}" type="datetime1">
              <a:rPr lang="sr-Latn-RS" smtClean="0"/>
              <a:t>14.7.2020.</a:t>
            </a:fld>
            <a:endParaRPr lang="en-US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A8DBB8-E5FE-4D12-8D0D-E125A7F0AC2C}" type="datetime1">
              <a:rPr lang="sr-Latn-RS" smtClean="0"/>
              <a:t>14.7.2020.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8A5BE-774C-4072-847A-F19777E0C1FC}" type="datetime1">
              <a:rPr lang="sr-Latn-RS" smtClean="0"/>
              <a:t>14.7.2020.</a:t>
            </a:fld>
            <a:endParaRPr lang="en-US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BE207D48-FA92-4852-A1B3-00CEB7CFE179}" type="datetime1">
              <a:rPr lang="sr-Latn-RS" smtClean="0"/>
              <a:t>14.7.2020.</a:t>
            </a:fld>
            <a:endParaRPr lang="en-US" dirty="0"/>
          </a:p>
        </p:txBody>
      </p:sp>
      <p:sp>
        <p:nvSpPr>
          <p:cNvPr id="10" name="Rezervirano mjesto za podnožje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Rezervirano mjesto za broj slajda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7DE0ED-EF93-4734-80CE-9BB208A2C0F1}" type="datetime1">
              <a:rPr lang="sr-Latn-RS" smtClean="0"/>
              <a:t>14.7.2020.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hr"/>
              <a:t>Kliknite da biste uredili stilove teksta matrice</a:t>
            </a:r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2EFF504-150E-4E49-AF20-767FBAA111EA}" type="datetime1">
              <a:rPr lang="sr-Latn-RS" smtClean="0"/>
              <a:t>14.7.2020.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ravokut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avokut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ravokut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hr.wikipedia.org/wiki/SAD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hr.wikipedia.org/wiki/Mjesec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Washington" TargetMode="External"/><Relationship Id="rId2" Type="http://schemas.openxmlformats.org/officeDocument/2006/relationships/hyperlink" Target="https://hr.wikipedia.org/wiki/SA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r.wikipedia.org/wiki/SAD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avokutni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291" y="1425995"/>
            <a:ext cx="10993549" cy="1080979"/>
          </a:xfrm>
        </p:spPr>
        <p:txBody>
          <a:bodyPr rtlCol="0">
            <a:noAutofit/>
          </a:bodyPr>
          <a:lstStyle/>
          <a:p>
            <a:pPr algn="ctr" rtl="0"/>
            <a:r>
              <a:rPr lang="hr-HR" sz="5400" dirty="0"/>
              <a:t>E TWINNING PROJEKT: </a:t>
            </a:r>
            <a:br>
              <a:rPr lang="hr-HR" sz="5400" dirty="0"/>
            </a:br>
            <a:r>
              <a:rPr lang="hr-HR" sz="5400" dirty="0"/>
              <a:t>MJESEČEVE ZGODE</a:t>
            </a:r>
            <a:endParaRPr lang="hr" sz="5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17" y="2610077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hr" dirty="0"/>
              <a:t>Oš Hinka juhna podgorač – pš stipanovci, </a:t>
            </a:r>
            <a:r>
              <a:rPr lang="hr-HR" dirty="0"/>
              <a:t>Učiteljica</a:t>
            </a:r>
            <a:r>
              <a:rPr lang="hr" dirty="0"/>
              <a:t>: monika mužar - ko</a:t>
            </a:r>
            <a:r>
              <a:rPr lang="hr-HR" dirty="0"/>
              <a:t>s</a:t>
            </a:r>
            <a:endParaRPr lang="hr" dirty="0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Slika 5" descr="Krupni plan logotipa&#10;&#10;Opis se generira automatski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954C00F-9515-40F4-A604-3AF149C00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91" y="870877"/>
            <a:ext cx="1769528" cy="13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D8C428-3C3F-46DC-BC48-9DFEA519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58239"/>
            <a:ext cx="11029616" cy="988332"/>
          </a:xfrm>
        </p:spPr>
        <p:txBody>
          <a:bodyPr anchor="b">
            <a:normAutofit fontScale="90000"/>
          </a:bodyPr>
          <a:lstStyle/>
          <a:p>
            <a:r>
              <a:rPr lang="hr-HR" sz="4800" dirty="0"/>
              <a:t>PUT  NA  MJESEC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0791C3-E793-4B6E-B36C-010798ED2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anchor="ctr">
            <a:normAutofit/>
          </a:bodyPr>
          <a:lstStyle/>
          <a:p>
            <a:r>
              <a:rPr lang="hr-HR" sz="3200" dirty="0"/>
              <a:t>Svemirski let, kojeg su provele </a:t>
            </a:r>
            <a:r>
              <a:rPr lang="hr-HR" sz="3200" dirty="0">
                <a:hlinkClick r:id="rId2" tooltip="SAD"/>
              </a:rPr>
              <a:t>Sjedinjene Države</a:t>
            </a:r>
            <a:r>
              <a:rPr lang="hr-HR" sz="3200" dirty="0"/>
              <a:t>, smatra se velikim postignućem u povijesti istraživanja i predstavlja pobjedu SAD-a.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1748BD-43F8-4FD9-A310-6AEEE0C46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88" r="3" b="3"/>
          <a:stretch/>
        </p:blipFill>
        <p:spPr>
          <a:xfrm>
            <a:off x="6416039" y="2228003"/>
            <a:ext cx="5194769" cy="3633047"/>
          </a:xfrm>
          <a:prstGeom prst="rect">
            <a:avLst/>
          </a:prstGeom>
          <a:noFill/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DACEBB9-4549-4A21-ACA9-CB570BEBD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A43E2B2-CC96-48E9-A8E3-124697AD5DB0}" type="datetime1">
              <a:rPr lang="sr-Latn-RS" smtClean="0"/>
              <a:pPr rtl="0">
                <a:spcAft>
                  <a:spcPts val="600"/>
                </a:spcAft>
              </a:pPr>
              <a:t>14.7.2020.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0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0E78DC-0C43-405A-A6D8-BBB8AEDE57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4000" b="1" dirty="0"/>
              <a:t>APOLLO 11</a:t>
            </a:r>
            <a:r>
              <a:rPr lang="hr-HR" sz="4000" dirty="0"/>
              <a:t> = je bila svemirska misija koja je </a:t>
            </a:r>
            <a:r>
              <a:rPr lang="hr-HR" sz="4000" u="sng" dirty="0"/>
              <a:t>20. srpnja 1969.</a:t>
            </a:r>
            <a:r>
              <a:rPr lang="hr-HR" sz="4000" dirty="0"/>
              <a:t> dovela prve ljude na </a:t>
            </a:r>
            <a:r>
              <a:rPr lang="hr-HR" sz="4000" dirty="0">
                <a:hlinkClick r:id="rId2" tooltip="Mjesec"/>
              </a:rPr>
              <a:t>Mjesec</a:t>
            </a:r>
            <a:r>
              <a:rPr lang="hr-HR" sz="4000" dirty="0"/>
              <a:t>. </a:t>
            </a:r>
          </a:p>
          <a:p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28F9BB2-1C00-4F0F-BE0C-25AA9DA0D6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3969" y="1688421"/>
            <a:ext cx="4152289" cy="4208149"/>
          </a:xfrm>
          <a:prstGeom prst="rect">
            <a:avLst/>
          </a:prstGeom>
        </p:spPr>
      </p:pic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578F875-855A-4FB1-B93D-EC2727DAA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E57169-6A8E-4499-A06C-1CE200C65010}" type="datetime1">
              <a:rPr lang="sr-Latn-RS" smtClean="0"/>
              <a:t>14.7.2020.</a:t>
            </a:fld>
            <a:endParaRPr lang="en-US" dirty="0"/>
          </a:p>
        </p:txBody>
      </p:sp>
      <p:pic>
        <p:nvPicPr>
          <p:cNvPr id="7" name="Rezervirano mjesto sadržaja 5">
            <a:extLst>
              <a:ext uri="{FF2B5EF4-FFF2-40B4-BE49-F238E27FC236}">
                <a16:creationId xmlns:a16="http://schemas.microsoft.com/office/drawing/2014/main" id="{7203FAE1-89C3-4720-96A8-6E3020B6B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110" y="1652901"/>
            <a:ext cx="4152289" cy="420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4486C2-7391-4297-8A8D-54A4B1D7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hr-HR" dirty="0"/>
              <a:t>NASA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EB270D-3555-4EBE-8CF6-355E2759A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anchor="ctr">
            <a:normAutofit lnSpcReduction="10000"/>
          </a:bodyPr>
          <a:lstStyle/>
          <a:p>
            <a:r>
              <a:rPr lang="hr-HR" sz="3200" b="1" dirty="0"/>
              <a:t>NASA</a:t>
            </a:r>
            <a:r>
              <a:rPr lang="hr-HR" sz="3200" dirty="0"/>
              <a:t> = (National </a:t>
            </a:r>
            <a:r>
              <a:rPr lang="hr-HR" sz="3200" dirty="0" err="1"/>
              <a:t>Aeronautics</a:t>
            </a:r>
            <a:r>
              <a:rPr lang="hr-HR" sz="3200" dirty="0"/>
              <a:t> </a:t>
            </a:r>
            <a:r>
              <a:rPr lang="hr-HR" sz="3200" dirty="0" err="1"/>
              <a:t>and</a:t>
            </a:r>
            <a:r>
              <a:rPr lang="hr-HR" sz="3200" dirty="0"/>
              <a:t> </a:t>
            </a:r>
            <a:r>
              <a:rPr lang="hr-HR" sz="3200" dirty="0" err="1"/>
              <a:t>Space</a:t>
            </a:r>
            <a:r>
              <a:rPr lang="hr-HR" sz="3200" dirty="0"/>
              <a:t> </a:t>
            </a:r>
            <a:r>
              <a:rPr lang="hr-HR" sz="3200" dirty="0" err="1"/>
              <a:t>Administration</a:t>
            </a:r>
            <a:r>
              <a:rPr lang="hr-HR" sz="3200" dirty="0"/>
              <a:t>) je državna civilna uprava </a:t>
            </a:r>
            <a:r>
              <a:rPr lang="hr-HR" sz="3200" dirty="0">
                <a:hlinkClick r:id="rId2" tooltip="SAD"/>
              </a:rPr>
              <a:t>SAD</a:t>
            </a:r>
            <a:r>
              <a:rPr lang="hr-HR" sz="3200" dirty="0"/>
              <a:t>-a za zrakoplovna i svemirska istraživanja i razvoj, sa sjedištem u </a:t>
            </a:r>
            <a:r>
              <a:rPr lang="hr-HR" sz="3200" dirty="0">
                <a:hlinkClick r:id="rId3"/>
              </a:rPr>
              <a:t>Washingtonu</a:t>
            </a:r>
            <a:r>
              <a:rPr lang="hr-HR" sz="3200" dirty="0"/>
              <a:t>.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E50AA18-949D-4754-8FC2-4A7A916AC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72" y="1133475"/>
            <a:ext cx="4727575" cy="4727575"/>
          </a:xfrm>
          <a:prstGeom prst="rect">
            <a:avLst/>
          </a:prstGeom>
          <a:noFill/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4ED588A-9BEE-4F1A-96E7-89222265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A43E2B2-CC96-48E9-A8E3-124697AD5DB0}" type="datetime1">
              <a:rPr lang="sr-Latn-RS" smtClean="0"/>
              <a:pPr rtl="0">
                <a:spcAft>
                  <a:spcPts val="600"/>
                </a:spcAft>
              </a:pPr>
              <a:t>14.7.2020.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1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ED4BE0-847C-4CE0-B918-18738E03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58239"/>
            <a:ext cx="11029616" cy="988332"/>
          </a:xfrm>
        </p:spPr>
        <p:txBody>
          <a:bodyPr>
            <a:normAutofit fontScale="90000"/>
          </a:bodyPr>
          <a:lstStyle/>
          <a:p>
            <a:r>
              <a:rPr lang="hr-HR" sz="5300" dirty="0"/>
              <a:t>POSADA APOLLO 11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057CEF-C031-4569-81E7-FB7B83B6C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812" y="2129392"/>
            <a:ext cx="5194767" cy="3633047"/>
          </a:xfrm>
        </p:spPr>
        <p:txBody>
          <a:bodyPr>
            <a:normAutofit lnSpcReduction="10000"/>
          </a:bodyPr>
          <a:lstStyle/>
          <a:p>
            <a:r>
              <a:rPr lang="hr-HR" sz="2800" b="1" dirty="0"/>
              <a:t>NEIL  ALDEN  ARMSTRONG =</a:t>
            </a:r>
            <a:r>
              <a:rPr lang="hr-HR" sz="2800" dirty="0"/>
              <a:t> bio je </a:t>
            </a:r>
            <a:r>
              <a:rPr lang="hr-HR" sz="2800" dirty="0">
                <a:hlinkClick r:id="rId2" tooltip="SAD"/>
              </a:rPr>
              <a:t>američki</a:t>
            </a:r>
            <a:r>
              <a:rPr lang="hr-HR" sz="2800" dirty="0"/>
              <a:t> pokusni pilot i astronaut.</a:t>
            </a:r>
          </a:p>
          <a:p>
            <a:r>
              <a:rPr lang="hr-HR" sz="2800" b="1" dirty="0"/>
              <a:t>MICHAEL  COLLINS = </a:t>
            </a:r>
            <a:r>
              <a:rPr lang="hr-HR" sz="2800" dirty="0">
                <a:hlinkClick r:id="rId2" tooltip="SAD"/>
              </a:rPr>
              <a:t>američki</a:t>
            </a:r>
            <a:r>
              <a:rPr lang="hr-HR" sz="2800" dirty="0"/>
              <a:t> vojni pilot i astronaut.</a:t>
            </a:r>
          </a:p>
          <a:p>
            <a:r>
              <a:rPr lang="hr-HR" sz="2800" b="1" dirty="0"/>
              <a:t>EDWIN  EUGENE  ALDRIN = </a:t>
            </a:r>
            <a:r>
              <a:rPr lang="hr-HR" sz="2800" dirty="0">
                <a:hlinkClick r:id="rId2" tooltip="SAD"/>
              </a:rPr>
              <a:t>američki</a:t>
            </a:r>
            <a:r>
              <a:rPr lang="hr-HR" sz="2800" dirty="0"/>
              <a:t> vojni pilot i astronaut.</a:t>
            </a:r>
          </a:p>
          <a:p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C5594FB7-A95A-4BAE-9446-66C1EB0998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4762" y="2227263"/>
            <a:ext cx="4638126" cy="3633787"/>
          </a:xfrm>
          <a:prstGeom prst="rect">
            <a:avLst/>
          </a:prstGeom>
        </p:spPr>
      </p:pic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390B322-8150-4B6E-8479-0F077CD0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E57169-6A8E-4499-A06C-1CE200C65010}" type="datetime1">
              <a:rPr lang="sr-Latn-RS" smtClean="0"/>
              <a:t>14.7.2020.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5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A0A0DB-1B17-44CD-AE93-5037C4B62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5" y="1612476"/>
            <a:ext cx="5194767" cy="3633047"/>
          </a:xfrm>
        </p:spPr>
        <p:txBody>
          <a:bodyPr>
            <a:normAutofit/>
          </a:bodyPr>
          <a:lstStyle/>
          <a:p>
            <a:r>
              <a:rPr lang="hr-HR" sz="4000" dirty="0"/>
              <a:t>ASTRONAUT = je osoba koja putuje u svemirska prostranstva, ili kome je to zanimanje.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A6D7717E-6E7C-4545-A4A9-46FF6CAD4B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6675" y="2310912"/>
            <a:ext cx="5194300" cy="3466488"/>
          </a:xfrm>
          <a:prstGeom prst="rect">
            <a:avLst/>
          </a:prstGeom>
        </p:spPr>
      </p:pic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BEBD836-0549-4CD0-AE5D-E1A33DD3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E57169-6A8E-4499-A06C-1CE200C65010}" type="datetime1">
              <a:rPr lang="sr-Latn-RS" smtClean="0"/>
              <a:t>14.7.2020.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1810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3_TF33552983" id="{40E357F4-C54F-411E-8FED-E3AC8CBAA227}" vid="{337924A4-AA1B-432A-83C7-367AA9EC4B8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Široki zaslon</PresentationFormat>
  <Paragraphs>17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Calibri</vt:lpstr>
      <vt:lpstr>Franklin Gothic Book</vt:lpstr>
      <vt:lpstr>Franklin Gothic Demi</vt:lpstr>
      <vt:lpstr>Wingdings 2</vt:lpstr>
      <vt:lpstr>DividendVTI</vt:lpstr>
      <vt:lpstr>E TWINNING PROJEKT:  MJESEČEVE ZGODE</vt:lpstr>
      <vt:lpstr>PUT  NA  MJESEC </vt:lpstr>
      <vt:lpstr>PowerPoint prezentacija</vt:lpstr>
      <vt:lpstr>NASA</vt:lpstr>
      <vt:lpstr>POSADA APOLLO 11 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2020-05-06T12:58:16Z</dcterms:created>
  <dcterms:modified xsi:type="dcterms:W3CDTF">2020-07-14T07:21:40Z</dcterms:modified>
</cp:coreProperties>
</file>