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48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2855F-C875-4AA1-813E-10639E0B73BB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A27A6-AED6-49C1-8A1C-E98991D390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032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A27A6-AED6-49C1-8A1C-E98991D39021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947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enādsānu trīsstūri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Virsrakst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9" name="Apakšvirsrakst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 smtClean="0"/>
              <a:t>Rediģēt šablona apakšvirsraksta stilu</a:t>
            </a:r>
            <a:endParaRPr kumimoji="0" lang="en-US"/>
          </a:p>
        </p:txBody>
      </p:sp>
      <p:sp>
        <p:nvSpPr>
          <p:cNvPr id="28" name="Datuma vietturis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17" name="Kājenes vietturis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lv-LV"/>
          </a:p>
        </p:txBody>
      </p:sp>
      <p:sp>
        <p:nvSpPr>
          <p:cNvPr id="29" name="Slaida numura vietturis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isnleņķa trīsstūris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ienādsānu trīsstūri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  <p:cxnSp>
        <p:nvCxnSpPr>
          <p:cNvPr id="11" name="Taisns savienotājs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Taisns savienotājs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līdzinājum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 smtClean="0"/>
              <a:t>Noklikšķiniet uz attēla ikonas</a:t>
            </a:r>
            <a:endParaRPr kumimoji="0" lang="en-US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isnleņķa trīsstūris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Taisns savienotājs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Virsraksta viettur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13" name="Teksta vietturis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lv-LV" smtClean="0"/>
              <a:t>Rediģēt šablona teksta stilus</a:t>
            </a:r>
          </a:p>
          <a:p>
            <a:pPr lvl="1" eaLnBrk="1" latinLnBrk="0" hangingPunct="1"/>
            <a:r>
              <a:rPr kumimoji="0" lang="lv-LV" smtClean="0"/>
              <a:t>Otrais līmenis</a:t>
            </a:r>
          </a:p>
          <a:p>
            <a:pPr lvl="2" eaLnBrk="1" latinLnBrk="0" hangingPunct="1"/>
            <a:r>
              <a:rPr kumimoji="0" lang="lv-LV" smtClean="0"/>
              <a:t>Trešais līmenis</a:t>
            </a:r>
          </a:p>
          <a:p>
            <a:pPr lvl="3" eaLnBrk="1" latinLnBrk="0" hangingPunct="1"/>
            <a:r>
              <a:rPr kumimoji="0" lang="lv-LV" smtClean="0"/>
              <a:t>Ceturtais līmenis</a:t>
            </a:r>
          </a:p>
          <a:p>
            <a:pPr lvl="4" eaLnBrk="1" latinLnBrk="0" hangingPunct="1"/>
            <a:r>
              <a:rPr kumimoji="0" lang="lv-LV" smtClean="0"/>
              <a:t>Piektais līmenis</a:t>
            </a:r>
            <a:endParaRPr kumimoji="0" lang="en-US"/>
          </a:p>
        </p:txBody>
      </p:sp>
      <p:sp>
        <p:nvSpPr>
          <p:cNvPr id="14" name="Datuma vietturis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73D5235-A30E-4F23-B3DA-29EE98B21277}" type="datetimeFigureOut">
              <a:rPr lang="lv-LV" smtClean="0"/>
              <a:t>2016.05.05.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aida numura vietturis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FB5D9B-74C9-4B98-935E-58DDBFD2A00B}" type="slidenum">
              <a:rPr lang="lv-LV" smtClean="0"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game</a:t>
            </a:r>
            <a:r>
              <a:rPr lang="lv-LV" dirty="0" smtClean="0"/>
              <a:t>: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last</a:t>
            </a:r>
            <a:r>
              <a:rPr lang="lv-LV" dirty="0" smtClean="0"/>
              <a:t> pair </a:t>
            </a:r>
            <a:r>
              <a:rPr lang="lv-LV" dirty="0" err="1" smtClean="0"/>
              <a:t>separates</a:t>
            </a:r>
            <a:r>
              <a:rPr lang="lv-LV" dirty="0" smtClean="0"/>
              <a:t>!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Jelgava </a:t>
            </a:r>
            <a:r>
              <a:rPr lang="lv-LV" dirty="0" err="1"/>
              <a:t>P</a:t>
            </a:r>
            <a:r>
              <a:rPr lang="lv-LV" dirty="0" err="1" smtClean="0"/>
              <a:t>rimary</a:t>
            </a:r>
            <a:r>
              <a:rPr lang="lv-LV" dirty="0" smtClean="0"/>
              <a:t> </a:t>
            </a:r>
            <a:r>
              <a:rPr lang="lv-LV" dirty="0" err="1" smtClean="0"/>
              <a:t>School</a:t>
            </a:r>
            <a:r>
              <a:rPr lang="lv-LV" dirty="0" smtClean="0"/>
              <a:t> No. 4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238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Instructions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 smtClean="0"/>
              <a:t>1. </a:t>
            </a:r>
            <a:r>
              <a:rPr lang="lv-LV" dirty="0" err="1" smtClean="0"/>
              <a:t>Every</a:t>
            </a:r>
            <a:r>
              <a:rPr lang="lv-LV" dirty="0" smtClean="0"/>
              <a:t> </a:t>
            </a:r>
            <a:r>
              <a:rPr lang="lv-LV" dirty="0" err="1" smtClean="0"/>
              <a:t>child</a:t>
            </a:r>
            <a:r>
              <a:rPr lang="lv-LV" dirty="0" smtClean="0"/>
              <a:t> </a:t>
            </a:r>
            <a:r>
              <a:rPr lang="lv-LV" dirty="0" err="1" smtClean="0"/>
              <a:t>finds</a:t>
            </a:r>
            <a:r>
              <a:rPr lang="lv-LV" dirty="0" smtClean="0"/>
              <a:t> a pair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stands</a:t>
            </a:r>
            <a:r>
              <a:rPr lang="lv-LV" dirty="0" smtClean="0"/>
              <a:t> </a:t>
            </a:r>
            <a:r>
              <a:rPr lang="lv-LV" dirty="0" err="1" smtClean="0"/>
              <a:t>together</a:t>
            </a:r>
            <a:r>
              <a:rPr lang="lv-LV" dirty="0" smtClean="0"/>
              <a:t>, a pair </a:t>
            </a:r>
            <a:r>
              <a:rPr lang="lv-LV" dirty="0" err="1" smtClean="0"/>
              <a:t>behind</a:t>
            </a:r>
            <a:r>
              <a:rPr lang="lv-LV" dirty="0" smtClean="0"/>
              <a:t> a pair </a:t>
            </a:r>
            <a:r>
              <a:rPr lang="lv-LV" dirty="0" err="1" smtClean="0"/>
              <a:t>making</a:t>
            </a:r>
            <a:r>
              <a:rPr lang="lv-LV" dirty="0" smtClean="0"/>
              <a:t> a </a:t>
            </a:r>
            <a:r>
              <a:rPr lang="lv-LV" dirty="0" err="1" smtClean="0"/>
              <a:t>column</a:t>
            </a:r>
            <a:r>
              <a:rPr lang="lv-LV" dirty="0" smtClean="0"/>
              <a:t>.</a:t>
            </a:r>
            <a:endParaRPr lang="lv-LV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303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700807"/>
            <a:ext cx="4038600" cy="4547593"/>
          </a:xfrm>
        </p:spPr>
        <p:txBody>
          <a:bodyPr/>
          <a:lstStyle/>
          <a:p>
            <a:r>
              <a:rPr lang="lv-LV" dirty="0" smtClean="0"/>
              <a:t>2.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/>
              <a:t>c</a:t>
            </a:r>
            <a:r>
              <a:rPr lang="lv-LV" dirty="0" err="1" smtClean="0"/>
              <a:t>atcher</a:t>
            </a:r>
            <a:r>
              <a:rPr lang="lv-LV" dirty="0" smtClean="0"/>
              <a:t> </a:t>
            </a:r>
            <a:r>
              <a:rPr lang="lv-LV" dirty="0" err="1" smtClean="0"/>
              <a:t>stands</a:t>
            </a:r>
            <a:r>
              <a:rPr lang="lv-LV" dirty="0" smtClean="0"/>
              <a:t> </a:t>
            </a:r>
            <a:r>
              <a:rPr lang="lv-LV" dirty="0" err="1" smtClean="0"/>
              <a:t>alone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his</a:t>
            </a:r>
            <a:r>
              <a:rPr lang="lv-LV" dirty="0" smtClean="0"/>
              <a:t> </a:t>
            </a:r>
            <a:r>
              <a:rPr lang="lv-LV" dirty="0" err="1" smtClean="0"/>
              <a:t>back</a:t>
            </a:r>
            <a:r>
              <a:rPr lang="lv-LV" dirty="0" smtClean="0"/>
              <a:t> </a:t>
            </a:r>
            <a:r>
              <a:rPr lang="lv-LV" dirty="0" err="1" smtClean="0"/>
              <a:t>at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front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column</a:t>
            </a:r>
            <a:r>
              <a:rPr lang="lv-LV" dirty="0" smtClean="0"/>
              <a:t>.</a:t>
            </a:r>
            <a:endParaRPr lang="lv-LV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352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 smtClean="0"/>
              <a:t>3.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catcher</a:t>
            </a:r>
            <a:r>
              <a:rPr lang="lv-LV" dirty="0" smtClean="0"/>
              <a:t> </a:t>
            </a:r>
            <a:r>
              <a:rPr lang="lv-LV" dirty="0" err="1"/>
              <a:t>says</a:t>
            </a:r>
            <a:r>
              <a:rPr lang="lv-LV" dirty="0"/>
              <a:t> «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last</a:t>
            </a:r>
            <a:r>
              <a:rPr lang="lv-LV" dirty="0"/>
              <a:t> pair </a:t>
            </a:r>
            <a:r>
              <a:rPr lang="lv-LV" smtClean="0"/>
              <a:t>separates</a:t>
            </a:r>
            <a:r>
              <a:rPr lang="lv-LV" dirty="0" smtClean="0"/>
              <a:t>!»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then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last</a:t>
            </a:r>
            <a:r>
              <a:rPr lang="lv-LV" dirty="0" smtClean="0"/>
              <a:t> pair </a:t>
            </a:r>
            <a:r>
              <a:rPr lang="lv-LV" dirty="0" err="1" smtClean="0"/>
              <a:t>splits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half</a:t>
            </a:r>
            <a:r>
              <a:rPr lang="lv-LV" dirty="0" smtClean="0"/>
              <a:t> </a:t>
            </a:r>
            <a:r>
              <a:rPr lang="lv-LV" dirty="0" err="1" smtClean="0"/>
              <a:t>running</a:t>
            </a:r>
            <a:r>
              <a:rPr lang="lv-LV" dirty="0" smtClean="0"/>
              <a:t> to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opposite</a:t>
            </a:r>
            <a:r>
              <a:rPr lang="lv-LV" dirty="0" smtClean="0"/>
              <a:t> </a:t>
            </a:r>
            <a:r>
              <a:rPr lang="lv-LV" dirty="0" err="1" smtClean="0"/>
              <a:t>sides</a:t>
            </a:r>
            <a:r>
              <a:rPr lang="lv-LV" dirty="0" smtClean="0"/>
              <a:t>. </a:t>
            </a:r>
            <a:endParaRPr lang="lv-LV" dirty="0"/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2808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4. </a:t>
            </a:r>
            <a:r>
              <a:rPr lang="lv-LV" dirty="0" err="1" smtClean="0"/>
              <a:t>If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last</a:t>
            </a:r>
            <a:r>
              <a:rPr lang="lv-LV" dirty="0" smtClean="0"/>
              <a:t> pair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have</a:t>
            </a:r>
            <a:r>
              <a:rPr lang="lv-LV" dirty="0" smtClean="0"/>
              <a:t> to </a:t>
            </a:r>
            <a:r>
              <a:rPr lang="lv-LV" dirty="0" err="1" smtClean="0"/>
              <a:t>get</a:t>
            </a:r>
            <a:r>
              <a:rPr lang="lv-LV" dirty="0" smtClean="0"/>
              <a:t> </a:t>
            </a:r>
            <a:r>
              <a:rPr lang="lv-LV" dirty="0" err="1" smtClean="0"/>
              <a:t>away</a:t>
            </a:r>
            <a:r>
              <a:rPr lang="lv-LV" dirty="0" smtClean="0"/>
              <a:t> </a:t>
            </a:r>
            <a:r>
              <a:rPr lang="lv-LV" dirty="0" err="1" smtClean="0"/>
              <a:t>from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catcher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then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need</a:t>
            </a:r>
            <a:r>
              <a:rPr lang="lv-LV" dirty="0" smtClean="0"/>
              <a:t> to </a:t>
            </a:r>
            <a:r>
              <a:rPr lang="lv-LV" dirty="0" err="1" smtClean="0"/>
              <a:t>come</a:t>
            </a:r>
            <a:r>
              <a:rPr lang="lv-LV" dirty="0" smtClean="0"/>
              <a:t> </a:t>
            </a:r>
            <a:r>
              <a:rPr lang="lv-LV" dirty="0" err="1" smtClean="0"/>
              <a:t>together</a:t>
            </a:r>
            <a:r>
              <a:rPr lang="lv-LV" dirty="0" smtClean="0"/>
              <a:t>, </a:t>
            </a:r>
            <a:r>
              <a:rPr lang="lv-LV" dirty="0" err="1" smtClean="0"/>
              <a:t>hold</a:t>
            </a:r>
            <a:r>
              <a:rPr lang="lv-LV" dirty="0" smtClean="0"/>
              <a:t> </a:t>
            </a:r>
            <a:r>
              <a:rPr lang="lv-LV" dirty="0" err="1" smtClean="0"/>
              <a:t>hands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stand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front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column</a:t>
            </a:r>
            <a:r>
              <a:rPr lang="lv-LV" dirty="0" smtClean="0"/>
              <a:t>.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16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 smtClean="0"/>
              <a:t>5. </a:t>
            </a:r>
            <a:r>
              <a:rPr lang="lv-LV" dirty="0" err="1" smtClean="0"/>
              <a:t>If</a:t>
            </a:r>
            <a:r>
              <a:rPr lang="lv-LV" dirty="0" smtClean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are</a:t>
            </a:r>
            <a:r>
              <a:rPr lang="lv-LV" dirty="0"/>
              <a:t> a </a:t>
            </a:r>
            <a:r>
              <a:rPr lang="lv-LV" dirty="0" err="1" smtClean="0"/>
              <a:t>catcher</a:t>
            </a:r>
            <a:r>
              <a:rPr lang="lv-LV" dirty="0" smtClean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/>
              <a:t>have</a:t>
            </a:r>
            <a:r>
              <a:rPr lang="lv-LV" dirty="0"/>
              <a:t> to </a:t>
            </a:r>
            <a:r>
              <a:rPr lang="lv-LV" dirty="0" err="1" smtClean="0"/>
              <a:t>catch</a:t>
            </a:r>
            <a:r>
              <a:rPr lang="lv-LV" dirty="0" smtClean="0"/>
              <a:t> </a:t>
            </a:r>
            <a:r>
              <a:rPr lang="lv-LV" dirty="0" err="1"/>
              <a:t>one</a:t>
            </a:r>
            <a:r>
              <a:rPr lang="lv-LV" dirty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/>
              <a:t>players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last</a:t>
            </a:r>
            <a:r>
              <a:rPr lang="lv-LV" dirty="0"/>
              <a:t> pair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make</a:t>
            </a:r>
            <a:r>
              <a:rPr lang="lv-LV" dirty="0" smtClean="0"/>
              <a:t> a </a:t>
            </a:r>
            <a:r>
              <a:rPr lang="lv-LV" dirty="0"/>
              <a:t>pair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player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 </a:t>
            </a:r>
            <a:r>
              <a:rPr lang="lv-LV" dirty="0" err="1" smtClean="0"/>
              <a:t>catch</a:t>
            </a:r>
            <a:r>
              <a:rPr lang="lv-LV" dirty="0" smtClean="0"/>
              <a:t>.</a:t>
            </a:r>
            <a:endParaRPr lang="lv-LV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50" y="3212976"/>
            <a:ext cx="4536504" cy="3402378"/>
          </a:xfrm>
        </p:spPr>
      </p:pic>
    </p:spTree>
    <p:extLst>
      <p:ext uri="{BB962C8B-B14F-4D97-AF65-F5344CB8AC3E}">
        <p14:creationId xmlns:p14="http://schemas.microsoft.com/office/powerpoint/2010/main" val="32361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 smtClean="0"/>
              <a:t>6. </a:t>
            </a:r>
            <a:r>
              <a:rPr lang="lv-LV" dirty="0" err="1" smtClean="0"/>
              <a:t>If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are</a:t>
            </a:r>
            <a:r>
              <a:rPr lang="lv-LV" dirty="0"/>
              <a:t> </a:t>
            </a:r>
            <a:r>
              <a:rPr lang="lv-LV" smtClean="0"/>
              <a:t>not</a:t>
            </a:r>
            <a:r>
              <a:rPr lang="lv-LV" dirty="0"/>
              <a:t/>
            </a:r>
            <a:br>
              <a:rPr lang="lv-LV" dirty="0"/>
            </a:br>
            <a:r>
              <a:rPr lang="lv-LV" dirty="0" err="1" smtClean="0"/>
              <a:t>caught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become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catcher</a:t>
            </a:r>
            <a:r>
              <a:rPr lang="lv-LV" dirty="0" smtClean="0"/>
              <a:t>.</a:t>
            </a:r>
            <a:endParaRPr lang="lv-LV" dirty="0"/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420888"/>
            <a:ext cx="4105341" cy="3079006"/>
          </a:xfrm>
        </p:spPr>
      </p:pic>
    </p:spTree>
    <p:extLst>
      <p:ext uri="{BB962C8B-B14F-4D97-AF65-F5344CB8AC3E}">
        <p14:creationId xmlns:p14="http://schemas.microsoft.com/office/powerpoint/2010/main" val="4431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Have</a:t>
            </a:r>
            <a:r>
              <a:rPr lang="lv-LV" dirty="0" smtClean="0"/>
              <a:t> </a:t>
            </a:r>
            <a:r>
              <a:rPr lang="lv-LV" dirty="0" err="1" smtClean="0"/>
              <a:t>fun</a:t>
            </a:r>
            <a:r>
              <a:rPr lang="lv-LV" dirty="0" smtClean="0"/>
              <a:t>! </a:t>
            </a:r>
            <a:r>
              <a:rPr lang="lv-LV" dirty="0" err="1" smtClean="0"/>
              <a:t>Enjoy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game</a:t>
            </a:r>
            <a:r>
              <a:rPr lang="lv-LV" dirty="0" smtClean="0"/>
              <a:t>!</a:t>
            </a:r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263680" cy="46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ilgtums">
  <a:themeElements>
    <a:clrScheme name="Spilgtums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pilgtum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ilgtums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</TotalTime>
  <Words>154</Words>
  <Application>Microsoft Office PowerPoint</Application>
  <PresentationFormat>Slaidrāde ekrānā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9" baseType="lpstr">
      <vt:lpstr>Spilgtums</vt:lpstr>
      <vt:lpstr>The game: The last pair separates!</vt:lpstr>
      <vt:lpstr>Instructions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Have fun! Enjoy the game!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pair seperates!</dc:title>
  <dc:creator>ega</dc:creator>
  <cp:lastModifiedBy>Skolnieks</cp:lastModifiedBy>
  <cp:revision>14</cp:revision>
  <dcterms:created xsi:type="dcterms:W3CDTF">2016-04-11T12:40:50Z</dcterms:created>
  <dcterms:modified xsi:type="dcterms:W3CDTF">2016-05-05T06:19:37Z</dcterms:modified>
</cp:coreProperties>
</file>