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14901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20035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5104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7054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3748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02337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7298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2316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455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8002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59724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3CD1-6A6C-4851-B89F-CA6E665EC719}" type="datetimeFigureOut">
              <a:rPr lang="sl-SI" smtClean="0"/>
              <a:pPr/>
              <a:t>17.5.2016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138B-0177-485C-A7A8-631EFED676B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2873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980312" cy="1224136"/>
          </a:xfrm>
        </p:spPr>
        <p:txBody>
          <a:bodyPr/>
          <a:lstStyle/>
          <a:p>
            <a:r>
              <a:rPr lang="sl-SI" b="1" dirty="0">
                <a:latin typeface="Maiandra GD" panose="020E0502030308020204" pitchFamily="34" charset="0"/>
              </a:rPr>
              <a:t>CAKE STEALING GAME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492896"/>
            <a:ext cx="479608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1331640" y="609329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Brinje Grosuplje </a:t>
            </a:r>
            <a:r>
              <a:rPr lang="sl-SI" sz="2400" b="1" dirty="0" err="1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Primary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sl-SI" sz="2400" b="1" dirty="0" err="1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School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, SLOVENIA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6" t="42440" r="29328" b="36770"/>
          <a:stretch>
            <a:fillRect/>
          </a:stretch>
        </p:blipFill>
        <p:spPr bwMode="auto">
          <a:xfrm>
            <a:off x="185048" y="116632"/>
            <a:ext cx="315198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rb_OS_Brinj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718422"/>
            <a:ext cx="1139577" cy="1139578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3491880" y="260648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Project B. L. O. S. S. O. M. !</a:t>
            </a:r>
          </a:p>
        </p:txBody>
      </p:sp>
      <p:pic>
        <p:nvPicPr>
          <p:cNvPr id="10242" name="Picture 2" descr="http://www.iconpot.com/icon/thumbnail/slovenia-flag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714999"/>
            <a:ext cx="114300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33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09320"/>
          </a:xfrm>
        </p:spPr>
        <p:txBody>
          <a:bodyPr>
            <a:noAutofit/>
          </a:bodyPr>
          <a:lstStyle/>
          <a:p>
            <a:r>
              <a:rPr lang="sl-SI" sz="3600" b="1" dirty="0"/>
              <a:t/>
            </a:r>
            <a:br>
              <a:rPr lang="sl-SI" sz="3600" b="1" dirty="0"/>
            </a:br>
            <a:r>
              <a:rPr lang="sl-SI" sz="3600" b="1" dirty="0"/>
              <a:t/>
            </a:r>
            <a:br>
              <a:rPr lang="sl-SI" sz="3600" b="1" dirty="0"/>
            </a:br>
            <a:r>
              <a:rPr lang="sl-SI" sz="3600" b="1" dirty="0"/>
              <a:t>REMEMBER: </a:t>
            </a:r>
            <a:r>
              <a:rPr lang="sl-SI" sz="3600" dirty="0"/>
              <a:t/>
            </a:r>
            <a:br>
              <a:rPr lang="sl-SI" sz="3600" dirty="0"/>
            </a:br>
            <a:r>
              <a:rPr lang="en-US" sz="3600" b="1" dirty="0"/>
              <a:t>It's not whether you win or lose. </a:t>
            </a:r>
            <a:r>
              <a:rPr lang="sl-SI" sz="3600" b="1" dirty="0"/>
              <a:t/>
            </a:r>
            <a:br>
              <a:rPr lang="sl-SI" sz="3600" b="1" dirty="0"/>
            </a:br>
            <a:r>
              <a:rPr lang="en-US" sz="3600" b="1" dirty="0"/>
              <a:t>It's how you enjoy the game.</a:t>
            </a:r>
            <a:r>
              <a:rPr lang="sl-SI" sz="3600" b="1" dirty="0"/>
              <a:t> </a:t>
            </a:r>
            <a:br>
              <a:rPr lang="sl-SI" sz="3600" b="1" dirty="0"/>
            </a:br>
            <a:r>
              <a:rPr lang="sl-SI" sz="3600" b="1" dirty="0"/>
              <a:t/>
            </a:r>
            <a:br>
              <a:rPr lang="sl-SI" sz="3600" b="1" dirty="0"/>
            </a:br>
            <a:r>
              <a:rPr lang="sl-SI" sz="3600" b="1" dirty="0" err="1"/>
              <a:t>Have</a:t>
            </a:r>
            <a:r>
              <a:rPr lang="sl-SI" sz="3600" b="1" dirty="0"/>
              <a:t> a </a:t>
            </a:r>
            <a:r>
              <a:rPr lang="sl-SI" sz="3600" b="1" dirty="0" err="1"/>
              <a:t>great</a:t>
            </a:r>
            <a:r>
              <a:rPr lang="sl-SI" sz="3600" b="1" dirty="0"/>
              <a:t> time </a:t>
            </a:r>
            <a:r>
              <a:rPr lang="sl-SI" sz="3600" b="1" dirty="0" err="1"/>
              <a:t>playing</a:t>
            </a:r>
            <a:r>
              <a:rPr lang="sl-SI" sz="3600" b="1" dirty="0"/>
              <a:t> it!</a:t>
            </a:r>
            <a:br>
              <a:rPr lang="sl-SI" sz="3600" b="1" dirty="0"/>
            </a:br>
            <a:r>
              <a:rPr lang="sl-SI" sz="2400" b="1" dirty="0"/>
              <a:t/>
            </a:r>
            <a:br>
              <a:rPr lang="sl-SI" sz="2400" b="1" dirty="0"/>
            </a:br>
            <a:r>
              <a:rPr lang="sl-SI" sz="2400" b="1" dirty="0"/>
              <a:t/>
            </a:r>
            <a:br>
              <a:rPr lang="sl-SI" sz="2400" b="1" dirty="0"/>
            </a:br>
            <a:r>
              <a:rPr lang="sl-SI" sz="2400" b="1" dirty="0"/>
              <a:t/>
            </a:r>
            <a:br>
              <a:rPr lang="sl-SI" sz="2400" b="1" dirty="0"/>
            </a:br>
            <a:r>
              <a:rPr lang="sl-SI" sz="2400" b="1" dirty="0"/>
              <a:t>Luna, Maruša, Hana, Neža, </a:t>
            </a:r>
            <a:r>
              <a:rPr lang="sl-SI" sz="2400" b="1" dirty="0" err="1"/>
              <a:t>Majk</a:t>
            </a:r>
            <a:r>
              <a:rPr lang="sl-SI" sz="2400" b="1" dirty="0"/>
              <a:t>, Tine, Maja, Majda</a:t>
            </a:r>
            <a:br>
              <a:rPr lang="sl-SI" sz="2400" b="1" dirty="0"/>
            </a:br>
            <a:r>
              <a:rPr lang="sl-SI" sz="2400" b="1" dirty="0"/>
              <a:t/>
            </a:r>
            <a:br>
              <a:rPr lang="sl-SI" sz="2400" b="1" dirty="0"/>
            </a:br>
            <a:r>
              <a:rPr lang="sl-SI" sz="2000" b="1" dirty="0"/>
              <a:t>Grosuplje, </a:t>
            </a:r>
            <a:r>
              <a:rPr lang="sl-SI" sz="2000" b="1" dirty="0" err="1"/>
              <a:t>May</a:t>
            </a:r>
            <a:r>
              <a:rPr lang="sl-SI" sz="2000" b="1" dirty="0"/>
              <a:t> 2016</a:t>
            </a:r>
          </a:p>
        </p:txBody>
      </p:sp>
    </p:spTree>
    <p:extLst>
      <p:ext uri="{BB962C8B-B14F-4D97-AF65-F5344CB8AC3E}">
        <p14:creationId xmlns="" xmlns:p14="http://schemas.microsoft.com/office/powerpoint/2010/main" val="25021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For this game you need enough space and the type of surface that can be drawn on (asphalt or sand field). </a:t>
            </a:r>
            <a:endParaRPr lang="sl-SI" sz="2800" dirty="0">
              <a:latin typeface="Maiandra GD" panose="020E0502030308020204" pitchFamily="34" charset="0"/>
            </a:endParaRPr>
          </a:p>
        </p:txBody>
      </p:sp>
      <p:pic>
        <p:nvPicPr>
          <p:cNvPr id="1028" name="Picture 4" descr="http://www.aquareja.si/slike/images/aquareja_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9441"/>
            <a:ext cx="3144349" cy="2358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nel3.vspteknoloji.com/resimler/urunler/69_201121152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aravnagradnja.pismenost.net/wp-content/uploads/2013/06/6c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330369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9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217" y="5394889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2400" dirty="0"/>
              <a:t>Draw a circle (a cake) with a radius </a:t>
            </a:r>
            <a:r>
              <a:rPr lang="sl-SI" sz="2400" dirty="0"/>
              <a:t>of </a:t>
            </a:r>
            <a:r>
              <a:rPr lang="en-GB" sz="2400" dirty="0"/>
              <a:t>approximately 2m</a:t>
            </a:r>
            <a:r>
              <a:rPr lang="sl-SI" sz="2400" dirty="0"/>
              <a:t>. Then </a:t>
            </a:r>
            <a:r>
              <a:rPr lang="en-GB" sz="2400" dirty="0"/>
              <a:t>split it into </a:t>
            </a:r>
            <a:r>
              <a:rPr lang="sl-SI" sz="2400" dirty="0"/>
              <a:t>the number of parts that equals the number of</a:t>
            </a:r>
            <a:r>
              <a:rPr lang="en-GB" sz="2400" dirty="0"/>
              <a:t> players. </a:t>
            </a:r>
            <a:endParaRPr lang="sl-SI" sz="2400" dirty="0">
              <a:latin typeface="Maiandra GD" panose="020E0502030308020204" pitchFamily="34" charset="0"/>
            </a:endParaRPr>
          </a:p>
        </p:txBody>
      </p:sp>
      <p:pic>
        <p:nvPicPr>
          <p:cNvPr id="1027" name="Picture 3" descr="C:\Users\Skerjanec\Desktop\blossom\P101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1" t="17667"/>
          <a:stretch/>
        </p:blipFill>
        <p:spPr bwMode="auto">
          <a:xfrm>
            <a:off x="251520" y="332656"/>
            <a:ext cx="5679294" cy="3823975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kerjanec\Desktop\blossom\P1010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6" t="14588" b="12473"/>
          <a:stretch/>
        </p:blipFill>
        <p:spPr bwMode="auto">
          <a:xfrm>
            <a:off x="4448376" y="2827323"/>
            <a:ext cx="4180803" cy="2658616"/>
          </a:xfrm>
          <a:prstGeom prst="rect">
            <a:avLst/>
          </a:prstGeom>
          <a:noFill/>
          <a:ln w="15875" cmpd="sng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91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The players draw or use a counting rhyme for defining the person who begins the game. This player then gets an object for throwing (e.g.: a soft cloth ball).</a:t>
            </a:r>
            <a:endParaRPr lang="sl-SI" sz="2400" dirty="0">
              <a:latin typeface="Maiandra GD" panose="020E0502030308020204" pitchFamily="34" charset="0"/>
            </a:endParaRPr>
          </a:p>
        </p:txBody>
      </p:sp>
      <p:pic>
        <p:nvPicPr>
          <p:cNvPr id="5" name="Picture 2" descr="C:\Users\Skerjanec\Desktop\blossom\P101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25" t="6725" b="6215"/>
          <a:stretch/>
        </p:blipFill>
        <p:spPr bwMode="auto">
          <a:xfrm>
            <a:off x="1619672" y="188640"/>
            <a:ext cx="6217519" cy="4552528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28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2400" dirty="0"/>
              <a:t>All the players stand </a:t>
            </a:r>
            <a:r>
              <a:rPr lang="sl-SI" sz="2400" dirty="0"/>
              <a:t>on the fringe</a:t>
            </a:r>
            <a:r>
              <a:rPr lang="en-GB" sz="2400" dirty="0"/>
              <a:t> of his/her</a:t>
            </a:r>
            <a:r>
              <a:rPr lang="sl-SI" sz="2400" dirty="0"/>
              <a:t> part of the</a:t>
            </a:r>
            <a:r>
              <a:rPr lang="en-GB" sz="2400" dirty="0"/>
              <a:t> cake. When they are all ready, the player throws a ball inside of one of the co-players’ part</a:t>
            </a:r>
            <a:r>
              <a:rPr lang="sl-SI" sz="2400" dirty="0"/>
              <a:t>s</a:t>
            </a:r>
            <a:r>
              <a:rPr lang="en-GB" sz="2400" dirty="0"/>
              <a:t> of the cake. The player, who now has a ball on his/her cake, runs to the ball as fast as he/she can, steps on it and says</a:t>
            </a:r>
            <a:r>
              <a:rPr lang="sl-SI" sz="2400" dirty="0"/>
              <a:t> </a:t>
            </a:r>
            <a:r>
              <a:rPr lang="en-GB" sz="2400" dirty="0"/>
              <a:t>loudly: “Stop!”</a:t>
            </a:r>
            <a:endParaRPr lang="sl-SI" sz="2400" dirty="0">
              <a:latin typeface="Maiandra GD" panose="020E0502030308020204" pitchFamily="34" charset="0"/>
            </a:endParaRPr>
          </a:p>
        </p:txBody>
      </p:sp>
      <p:pic>
        <p:nvPicPr>
          <p:cNvPr id="3075" name="Picture 3" descr="C:\Users\Skerjanec\Desktop\blossom\P101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78" t="15133"/>
          <a:stretch/>
        </p:blipFill>
        <p:spPr bwMode="auto">
          <a:xfrm>
            <a:off x="1396130" y="476673"/>
            <a:ext cx="6632254" cy="4464496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85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sl-SI" sz="2400" dirty="0"/>
              <a:t>Meanwhile</a:t>
            </a:r>
            <a:r>
              <a:rPr lang="en-GB" sz="2400" dirty="0"/>
              <a:t>, the rest of the players run away, out of their cake, as far as they can. When they hear “Stop!”, they have to stop immediately.</a:t>
            </a:r>
            <a:endParaRPr lang="sl-SI" sz="2400" dirty="0">
              <a:latin typeface="Maiandra GD" panose="020E0502030308020204" pitchFamily="34" charset="0"/>
            </a:endParaRPr>
          </a:p>
        </p:txBody>
      </p:sp>
      <p:pic>
        <p:nvPicPr>
          <p:cNvPr id="5" name="Picture 2" descr="C:\Users\Skerjanec\Desktop\blossom\P1010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72" b="9032"/>
          <a:stretch/>
        </p:blipFill>
        <p:spPr bwMode="auto">
          <a:xfrm>
            <a:off x="1043608" y="595744"/>
            <a:ext cx="6984776" cy="4546901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56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49694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2400" dirty="0"/>
              <a:t>The player with the ball chooses one of his co-players and tries to </a:t>
            </a:r>
            <a:r>
              <a:rPr lang="sl-SI" sz="2400" dirty="0"/>
              <a:t>hit</a:t>
            </a:r>
            <a:r>
              <a:rPr lang="en-GB" sz="2400" dirty="0"/>
              <a:t> him with the ball. </a:t>
            </a:r>
            <a:r>
              <a:rPr lang="en-GB" sz="2400" dirty="0" err="1"/>
              <a:t>He/She</a:t>
            </a:r>
            <a:r>
              <a:rPr lang="en-GB" sz="2400" dirty="0"/>
              <a:t> can only target while standing inside his/her cake.</a:t>
            </a:r>
            <a:endParaRPr lang="sl-SI" sz="2400" dirty="0">
              <a:latin typeface="Maiandra GD" panose="020E0502030308020204" pitchFamily="34" charset="0"/>
            </a:endParaRPr>
          </a:p>
        </p:txBody>
      </p:sp>
      <p:pic>
        <p:nvPicPr>
          <p:cNvPr id="2051" name="Picture 3" descr="C:\Users\Skerjanec\Desktop\blossom\P101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3" t="30344" b="1965"/>
          <a:stretch/>
        </p:blipFill>
        <p:spPr bwMode="auto">
          <a:xfrm>
            <a:off x="755576" y="660652"/>
            <a:ext cx="7596336" cy="4590222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3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GB" sz="2400" dirty="0"/>
              <a:t>If he manages to hit someone, then he/she can take some of his/her cake, but only as much as he/she can draw with a c</a:t>
            </a:r>
            <a:r>
              <a:rPr lang="sl-SI" sz="2400" dirty="0" err="1"/>
              <a:t>halk</a:t>
            </a:r>
            <a:r>
              <a:rPr lang="en-GB" sz="2400" dirty="0"/>
              <a:t> while still standing inside his own cake.</a:t>
            </a:r>
            <a:r>
              <a:rPr lang="sl-SI" sz="2400" dirty="0"/>
              <a:t> </a:t>
            </a:r>
            <a:r>
              <a:rPr lang="en-GB" sz="2400" dirty="0"/>
              <a:t>If the player doesn’t hit the targeted co-player, then this co-player can take part of his cake</a:t>
            </a:r>
            <a:r>
              <a:rPr lang="sl-SI" sz="2400" dirty="0"/>
              <a:t>.</a:t>
            </a:r>
            <a:endParaRPr lang="sl-SI" sz="2400" dirty="0">
              <a:latin typeface="Maiandra GD" panose="020E0502030308020204" pitchFamily="34" charset="0"/>
            </a:endParaRPr>
          </a:p>
        </p:txBody>
      </p:sp>
      <p:pic>
        <p:nvPicPr>
          <p:cNvPr id="4098" name="Picture 2" descr="C:\Users\Skerjanec\Desktop\blossom\P101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57" t="14778" r="11062" b="14778"/>
          <a:stretch/>
        </p:blipFill>
        <p:spPr bwMode="auto">
          <a:xfrm>
            <a:off x="395536" y="361822"/>
            <a:ext cx="3618175" cy="3366654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kerjanec\Desktop\blossom\P1010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9" r="5507" b="11815"/>
          <a:stretch/>
        </p:blipFill>
        <p:spPr bwMode="auto">
          <a:xfrm>
            <a:off x="4117357" y="1165092"/>
            <a:ext cx="4773813" cy="3344028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97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71054" y="5589240"/>
            <a:ext cx="8229600" cy="843744"/>
          </a:xfrm>
        </p:spPr>
        <p:txBody>
          <a:bodyPr>
            <a:noAutofit/>
          </a:bodyPr>
          <a:lstStyle/>
          <a:p>
            <a:pPr algn="just"/>
            <a:r>
              <a:rPr lang="en-GB" sz="2200" dirty="0"/>
              <a:t>The game is continued by the player who has lost </a:t>
            </a:r>
            <a:r>
              <a:rPr lang="sl-SI" sz="2200" dirty="0"/>
              <a:t>a </a:t>
            </a:r>
            <a:r>
              <a:rPr lang="en-GB" sz="2200" dirty="0"/>
              <a:t>part of his</a:t>
            </a:r>
            <a:r>
              <a:rPr lang="sl-SI" sz="2200" dirty="0"/>
              <a:t> </a:t>
            </a:r>
            <a:r>
              <a:rPr lang="en-GB" sz="2200" dirty="0"/>
              <a:t>cake.</a:t>
            </a:r>
            <a:r>
              <a:rPr lang="sl-SI" sz="2200" dirty="0"/>
              <a:t/>
            </a:r>
            <a:br>
              <a:rPr lang="sl-SI" sz="2200" dirty="0"/>
            </a:br>
            <a:r>
              <a:rPr lang="en-GB" sz="2200" dirty="0"/>
              <a:t>If the player </a:t>
            </a:r>
            <a:r>
              <a:rPr lang="sl-SI" sz="2200" dirty="0"/>
              <a:t>runs out of the</a:t>
            </a:r>
            <a:r>
              <a:rPr lang="en-GB" sz="2200" dirty="0"/>
              <a:t> cake, he is no longer </a:t>
            </a:r>
            <a:r>
              <a:rPr lang="sl-SI" sz="2200" dirty="0"/>
              <a:t>a participant</a:t>
            </a:r>
            <a:r>
              <a:rPr lang="en-GB" sz="2200" dirty="0"/>
              <a:t> of the game. The winner is the one who</a:t>
            </a:r>
            <a:r>
              <a:rPr lang="sl-SI" sz="2200" dirty="0"/>
              <a:t> in the end</a:t>
            </a:r>
            <a:r>
              <a:rPr lang="en-GB" sz="2200" dirty="0"/>
              <a:t> owns the whole circle - cake. 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5122" name="Picture 2" descr="C:\Users\Skerjanec\Desktop\blossom\P1010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7" t="24922"/>
          <a:stretch/>
        </p:blipFill>
        <p:spPr bwMode="auto">
          <a:xfrm>
            <a:off x="539552" y="476672"/>
            <a:ext cx="8077200" cy="4682836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21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313</Words>
  <Application>Microsoft Office PowerPoint</Application>
  <PresentationFormat>Diaprojekcija na zaslonu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CAKE STEALING GAME</vt:lpstr>
      <vt:lpstr>For this game you need enough space and the type of surface that can be drawn on (asphalt or sand field). </vt:lpstr>
      <vt:lpstr>Draw a circle (a cake) with a radius of approximately 2m. Then split it into the number of parts that equals the number of players. </vt:lpstr>
      <vt:lpstr>The players draw or use a counting rhyme for defining the person who begins the game. This player then gets an object for throwing (e.g.: a soft cloth ball).</vt:lpstr>
      <vt:lpstr>All the players stand on the fringe of his/her part of the cake. When they are all ready, the player throws a ball inside of one of the co-players’ parts of the cake. The player, who now has a ball on his/her cake, runs to the ball as fast as he/she can, steps on it and says loudly: “Stop!”</vt:lpstr>
      <vt:lpstr>Meanwhile, the rest of the players run away, out of their cake, as far as they can. When they hear “Stop!”, they have to stop immediately.</vt:lpstr>
      <vt:lpstr>The player with the ball chooses one of his co-players and tries to hit him with the ball. He/She can only target while standing inside his/her cake.</vt:lpstr>
      <vt:lpstr>If he manages to hit someone, then he/she can take some of his/her cake, but only as much as he/she can draw with a chalk while still standing inside his own cake. If the player doesn’t hit the targeted co-player, then this co-player can take part of his cake.</vt:lpstr>
      <vt:lpstr>The game is continued by the player who has lost a part of his cake. If the player runs out of the cake, he is no longer a participant of the game. The winner is the one who in the end owns the whole circle - cake.  </vt:lpstr>
      <vt:lpstr>  REMEMBER:  It's not whether you win or lose.  It's how you enjoy the game.   Have a great time playing it!    Luna, Maruša, Hana, Neža, Majk, Tine, Maja, Majda  Grosuplje, May 2016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Skerjanec</dc:creator>
  <cp:lastModifiedBy>Majda</cp:lastModifiedBy>
  <cp:revision>20</cp:revision>
  <dcterms:created xsi:type="dcterms:W3CDTF">2016-04-19T17:29:08Z</dcterms:created>
  <dcterms:modified xsi:type="dcterms:W3CDTF">2016-05-17T21:15:09Z</dcterms:modified>
</cp:coreProperties>
</file>