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F175-C6B1-43F5-A20E-578B3DD99E19}" type="datetimeFigureOut">
              <a:rPr lang="pl-PL" smtClean="0"/>
              <a:t>06.10.2019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3023-CF02-454B-BCD7-CC770FA898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9956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F175-C6B1-43F5-A20E-578B3DD99E19}" type="datetimeFigureOut">
              <a:rPr lang="pl-PL" smtClean="0"/>
              <a:t>06.10.2019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3023-CF02-454B-BCD7-CC770FA898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5853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F175-C6B1-43F5-A20E-578B3DD99E19}" type="datetimeFigureOut">
              <a:rPr lang="pl-PL" smtClean="0"/>
              <a:t>06.10.2019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3023-CF02-454B-BCD7-CC770FA898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5377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F175-C6B1-43F5-A20E-578B3DD99E19}" type="datetimeFigureOut">
              <a:rPr lang="pl-PL" smtClean="0"/>
              <a:t>06.10.2019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3023-CF02-454B-BCD7-CC770FA898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9337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F175-C6B1-43F5-A20E-578B3DD99E19}" type="datetimeFigureOut">
              <a:rPr lang="pl-PL" smtClean="0"/>
              <a:t>06.10.2019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3023-CF02-454B-BCD7-CC770FA898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2856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F175-C6B1-43F5-A20E-578B3DD99E19}" type="datetimeFigureOut">
              <a:rPr lang="pl-PL" smtClean="0"/>
              <a:t>06.10.2019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3023-CF02-454B-BCD7-CC770FA898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9435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F175-C6B1-43F5-A20E-578B3DD99E19}" type="datetimeFigureOut">
              <a:rPr lang="pl-PL" smtClean="0"/>
              <a:t>06.10.2019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3023-CF02-454B-BCD7-CC770FA898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1087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F175-C6B1-43F5-A20E-578B3DD99E19}" type="datetimeFigureOut">
              <a:rPr lang="pl-PL" smtClean="0"/>
              <a:t>06.10.2019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3023-CF02-454B-BCD7-CC770FA898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937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F175-C6B1-43F5-A20E-578B3DD99E19}" type="datetimeFigureOut">
              <a:rPr lang="pl-PL" smtClean="0"/>
              <a:t>06.10.2019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3023-CF02-454B-BCD7-CC770FA898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2905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F175-C6B1-43F5-A20E-578B3DD99E19}" type="datetimeFigureOut">
              <a:rPr lang="pl-PL" smtClean="0"/>
              <a:t>06.10.2019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3023-CF02-454B-BCD7-CC770FA898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7180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F175-C6B1-43F5-A20E-578B3DD99E19}" type="datetimeFigureOut">
              <a:rPr lang="pl-PL" smtClean="0"/>
              <a:t>06.10.2019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3023-CF02-454B-BCD7-CC770FA898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0196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4F175-C6B1-43F5-A20E-578B3DD99E19}" type="datetimeFigureOut">
              <a:rPr lang="pl-PL" smtClean="0"/>
              <a:t>06.10.2019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33023-CF02-454B-BCD7-CC770FA898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8306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470025"/>
          </a:xfrm>
        </p:spPr>
        <p:txBody>
          <a:bodyPr/>
          <a:lstStyle/>
          <a:p>
            <a:r>
              <a:rPr lang="pl-PL" dirty="0" smtClean="0"/>
              <a:t>BORAGE (łac. </a:t>
            </a:r>
            <a:r>
              <a:rPr lang="pl-PL" dirty="0" err="1" smtClean="0"/>
              <a:t>Borago</a:t>
            </a:r>
            <a:r>
              <a:rPr lang="pl-PL" dirty="0" smtClean="0"/>
              <a:t> </a:t>
            </a:r>
            <a:r>
              <a:rPr lang="pl-PL" dirty="0" err="1" smtClean="0"/>
              <a:t>officinalis</a:t>
            </a:r>
            <a:r>
              <a:rPr lang="pl-PL" dirty="0" smtClean="0"/>
              <a:t>)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5576" y="1589041"/>
            <a:ext cx="4195167" cy="3142326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" y="1202975"/>
            <a:ext cx="4710585" cy="3528392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723" y="3700830"/>
            <a:ext cx="4752528" cy="2949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281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Marjoram</a:t>
            </a:r>
            <a:r>
              <a:rPr lang="pl-PL" dirty="0" smtClean="0"/>
              <a:t> (</a:t>
            </a:r>
            <a:r>
              <a:rPr lang="pl-PL" dirty="0" err="1" smtClean="0"/>
              <a:t>Origanum</a:t>
            </a:r>
            <a:r>
              <a:rPr lang="pl-PL" dirty="0" smtClean="0"/>
              <a:t> </a:t>
            </a:r>
            <a:r>
              <a:rPr lang="pl-PL" dirty="0" err="1" smtClean="0"/>
              <a:t>majorana</a:t>
            </a:r>
            <a:r>
              <a:rPr lang="pl-PL" dirty="0" smtClean="0"/>
              <a:t>)</a:t>
            </a: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3068960"/>
            <a:ext cx="4920183" cy="3274158"/>
          </a:xfrm>
          <a:prstGeom prst="rect">
            <a:avLst/>
          </a:prstGeom>
        </p:spPr>
      </p:pic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268760"/>
            <a:ext cx="4906287" cy="2808312"/>
          </a:xfrm>
        </p:spPr>
      </p:pic>
    </p:spTree>
    <p:extLst>
      <p:ext uri="{BB962C8B-B14F-4D97-AF65-F5344CB8AC3E}">
        <p14:creationId xmlns:p14="http://schemas.microsoft.com/office/powerpoint/2010/main" val="1262219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Dill</a:t>
            </a:r>
            <a:r>
              <a:rPr lang="pl-PL" dirty="0" smtClean="0"/>
              <a:t> (</a:t>
            </a:r>
            <a:r>
              <a:rPr lang="pl-PL" dirty="0" err="1" smtClean="0"/>
              <a:t>Anethum</a:t>
            </a:r>
            <a:r>
              <a:rPr lang="pl-PL" dirty="0" smtClean="0"/>
              <a:t> </a:t>
            </a:r>
            <a:r>
              <a:rPr lang="pl-PL" dirty="0" err="1" smtClean="0"/>
              <a:t>graveolens</a:t>
            </a:r>
            <a:r>
              <a:rPr lang="pl-PL" dirty="0" smtClean="0"/>
              <a:t>)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628830"/>
            <a:ext cx="4168137" cy="2773705"/>
          </a:xfr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0768"/>
            <a:ext cx="5121746" cy="3890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93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Parsley</a:t>
            </a:r>
            <a:r>
              <a:rPr lang="pl-PL" dirty="0" smtClean="0"/>
              <a:t> (</a:t>
            </a:r>
            <a:r>
              <a:rPr lang="pl-PL" dirty="0" err="1" smtClean="0"/>
              <a:t>Petroselinum</a:t>
            </a:r>
            <a:r>
              <a:rPr lang="pl-PL" dirty="0" smtClean="0"/>
              <a:t> </a:t>
            </a:r>
            <a:r>
              <a:rPr lang="pl-PL" dirty="0" err="1" smtClean="0"/>
              <a:t>crispum</a:t>
            </a:r>
            <a:r>
              <a:rPr lang="pl-PL" dirty="0" smtClean="0"/>
              <a:t>) </a:t>
            </a: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2276872"/>
            <a:ext cx="4761185" cy="3168352"/>
          </a:xfrm>
          <a:prstGeom prst="rect">
            <a:avLst/>
          </a:prstGeom>
        </p:spPr>
      </p:pic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340768"/>
            <a:ext cx="4111932" cy="2736304"/>
          </a:xfr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879" y="3956130"/>
            <a:ext cx="3935582" cy="3028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43813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3436</TotalTime>
  <Words>22</Words>
  <Application>Microsoft Office PowerPoint</Application>
  <PresentationFormat>Pokaz na ekranie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Motyw pakietu Office</vt:lpstr>
      <vt:lpstr>BORAGE (łac. Borago officinalis)</vt:lpstr>
      <vt:lpstr>Marjoram (Origanum majorana)</vt:lpstr>
      <vt:lpstr>Dill (Anethum graveolens)</vt:lpstr>
      <vt:lpstr>Parsley (Petroselinum crispum)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Karolina</dc:creator>
  <cp:lastModifiedBy>Karolina</cp:lastModifiedBy>
  <cp:revision>6</cp:revision>
  <dcterms:created xsi:type="dcterms:W3CDTF">2019-10-05T11:24:51Z</dcterms:created>
  <dcterms:modified xsi:type="dcterms:W3CDTF">2019-10-08T17:09:39Z</dcterms:modified>
</cp:coreProperties>
</file>