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1" r:id="rId2"/>
    <p:sldId id="256" r:id="rId3"/>
    <p:sldId id="257" r:id="rId4"/>
    <p:sldId id="260" r:id="rId5"/>
    <p:sldId id="266" r:id="rId6"/>
    <p:sldId id="267" r:id="rId7"/>
    <p:sldId id="259" r:id="rId8"/>
    <p:sldId id="261" r:id="rId9"/>
    <p:sldId id="258" r:id="rId10"/>
    <p:sldId id="262" r:id="rId11"/>
    <p:sldId id="263" r:id="rId12"/>
    <p:sldId id="264" r:id="rId13"/>
    <p:sldId id="265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2019-09-11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2019-09-11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2019-09-11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2019-09-11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2019-09-11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2019-09-11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2019-09-11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2019-09-11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2019-09-11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2019-09-11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2019-09-11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2019-09-11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Dflnqo0TQs&amp;fbclid=IwAR1PYEg6_yQ-zjWxlVmYIlt4HlRSLKkcpCUEjGXvesHflTK4hiOBLmLpVLY" TargetMode="External"/><Relationship Id="rId2" Type="http://schemas.openxmlformats.org/officeDocument/2006/relationships/hyperlink" Target="https://www.youtube.com/watch?v=i50ZAs7v9es&amp;fbclid=IwAR0WrLRrRYsvf1J9h68Wc9BJk4Gzrv_lv-ImhpQ2rIjGejUnHlKeKSk3pcI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watch?v=numT6_r2Kss&amp;fbclid=IwAR1E7oZGDBMQ6ewmDrJ4QdpgKhdbojJgTp_zScCECMgU_3e5ahEenGKVOig&amp;app=desktop" TargetMode="External"/><Relationship Id="rId4" Type="http://schemas.openxmlformats.org/officeDocument/2006/relationships/hyperlink" Target="https://www.youtube.com/watch?v=L-IZArfQHOo&amp;fbclid=IwAR3laBmu8TMTODryyMMmug7QXkCyiTMnTYI4khb2Uh77B2e-vXfamjrk4Y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6000" dirty="0" err="1" smtClean="0"/>
              <a:t>Passport</a:t>
            </a:r>
            <a:r>
              <a:rPr lang="pl-PL" sz="6000" dirty="0" smtClean="0"/>
              <a:t> to Europe !</a:t>
            </a:r>
            <a:endParaRPr lang="pl-PL" sz="60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23528" y="1772816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/>
              <a:t>Poland </a:t>
            </a:r>
            <a:r>
              <a:rPr lang="pl-PL" sz="4000" dirty="0" err="1" smtClean="0"/>
              <a:t>O</a:t>
            </a:r>
            <a:r>
              <a:rPr lang="pl-PL" sz="4000" dirty="0" err="1" smtClean="0"/>
              <a:t>ctober</a:t>
            </a:r>
            <a:r>
              <a:rPr lang="pl-PL" sz="4000" dirty="0" smtClean="0"/>
              <a:t>, 2019</a:t>
            </a:r>
          </a:p>
          <a:p>
            <a:r>
              <a:rPr lang="pl-PL" sz="4000" dirty="0" smtClean="0"/>
              <a:t>Mini </a:t>
            </a:r>
            <a:r>
              <a:rPr lang="pl-PL" sz="4000" dirty="0" err="1" smtClean="0"/>
              <a:t>project</a:t>
            </a:r>
            <a:r>
              <a:rPr lang="pl-PL" sz="4000" dirty="0" smtClean="0"/>
              <a:t> </a:t>
            </a:r>
            <a:r>
              <a:rPr lang="pl-PL" sz="4000" dirty="0" smtClean="0"/>
              <a:t>„</a:t>
            </a:r>
            <a:r>
              <a:rPr lang="pl-PL" sz="4000" dirty="0" err="1" smtClean="0"/>
              <a:t>M</a:t>
            </a:r>
            <a:r>
              <a:rPr lang="pl-PL" sz="4000" dirty="0" err="1" smtClean="0"/>
              <a:t>indfulness</a:t>
            </a:r>
            <a:r>
              <a:rPr lang="pl-PL" sz="4000" dirty="0" smtClean="0"/>
              <a:t>”</a:t>
            </a:r>
            <a:endParaRPr lang="pl-PL" sz="4000" dirty="0"/>
          </a:p>
        </p:txBody>
      </p:sp>
      <p:pic>
        <p:nvPicPr>
          <p:cNvPr id="1026" name="Picture 2" descr="C:\Users\Wiktoria\Desktop\52474430_291828834844024_896586690325590835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12976"/>
            <a:ext cx="4248472" cy="1459071"/>
          </a:xfrm>
          <a:prstGeom prst="rect">
            <a:avLst/>
          </a:prstGeom>
          <a:noFill/>
        </p:spPr>
      </p:pic>
      <p:pic>
        <p:nvPicPr>
          <p:cNvPr id="1027" name="Picture 3" descr="C:\Users\Wiktoria\Desktop\52641277_360540874675066_372342211229201203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869160"/>
            <a:ext cx="6120680" cy="1748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5400" dirty="0" smtClean="0">
                <a:solidFill>
                  <a:srgbClr val="00B050"/>
                </a:solidFill>
              </a:rPr>
              <a:t>6. </a:t>
            </a:r>
            <a:r>
              <a:rPr lang="pl-PL" sz="5400" dirty="0" err="1" smtClean="0">
                <a:solidFill>
                  <a:srgbClr val="00B050"/>
                </a:solidFill>
              </a:rPr>
              <a:t>Enjoy</a:t>
            </a:r>
            <a:r>
              <a:rPr lang="pl-PL" sz="5400" dirty="0" smtClean="0">
                <a:solidFill>
                  <a:srgbClr val="00B050"/>
                </a:solidFill>
              </a:rPr>
              <a:t> </a:t>
            </a:r>
            <a:r>
              <a:rPr lang="pl-PL" sz="5400" dirty="0" err="1" smtClean="0">
                <a:solidFill>
                  <a:srgbClr val="0070C0"/>
                </a:solidFill>
              </a:rPr>
              <a:t>the</a:t>
            </a:r>
            <a:r>
              <a:rPr lang="pl-PL" sz="5400" dirty="0" smtClean="0">
                <a:solidFill>
                  <a:srgbClr val="0070C0"/>
                </a:solidFill>
              </a:rPr>
              <a:t> moment</a:t>
            </a:r>
            <a:endParaRPr lang="pl-PL" sz="5400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Wiktoria\Desktop\mindfulness-meditati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488832" cy="499255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>
                <a:solidFill>
                  <a:srgbClr val="00B050"/>
                </a:solidFill>
              </a:rPr>
              <a:t>7. </a:t>
            </a:r>
            <a:r>
              <a:rPr lang="en-US" sz="4000" dirty="0" smtClean="0">
                <a:solidFill>
                  <a:srgbClr val="0070C0"/>
                </a:solidFill>
              </a:rPr>
              <a:t>Forget</a:t>
            </a:r>
            <a:r>
              <a:rPr lang="en-US" sz="4000" dirty="0" smtClean="0">
                <a:solidFill>
                  <a:srgbClr val="00B050"/>
                </a:solidFill>
              </a:rPr>
              <a:t> about all worries.</a:t>
            </a:r>
            <a:endParaRPr lang="pl-PL" sz="4000" dirty="0">
              <a:solidFill>
                <a:srgbClr val="00B050"/>
              </a:solidFill>
            </a:endParaRPr>
          </a:p>
        </p:txBody>
      </p:sp>
      <p:pic>
        <p:nvPicPr>
          <p:cNvPr id="8194" name="Picture 2" descr="C:\Users\Wiktoria\Desktop\1_jztmNd-F-xQ8DkqX1thJw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424936" cy="473902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5400" dirty="0" smtClean="0">
                <a:solidFill>
                  <a:srgbClr val="00B050"/>
                </a:solidFill>
              </a:rPr>
              <a:t>8. </a:t>
            </a:r>
            <a:r>
              <a:rPr lang="pl-PL" sz="5400" dirty="0" err="1" smtClean="0">
                <a:solidFill>
                  <a:srgbClr val="00B050"/>
                </a:solidFill>
              </a:rPr>
              <a:t>Try</a:t>
            </a:r>
            <a:r>
              <a:rPr lang="pl-PL" sz="5400" dirty="0" smtClean="0">
                <a:solidFill>
                  <a:srgbClr val="00B050"/>
                </a:solidFill>
              </a:rPr>
              <a:t> to </a:t>
            </a:r>
            <a:r>
              <a:rPr lang="pl-PL" sz="5400" dirty="0" err="1" smtClean="0">
                <a:solidFill>
                  <a:srgbClr val="0070C0"/>
                </a:solidFill>
              </a:rPr>
              <a:t>relax</a:t>
            </a:r>
            <a:endParaRPr lang="pl-PL" sz="5400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Users\Wiktoria\Desktop\1-mindfulnes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8064896" cy="483893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 smtClean="0">
                <a:solidFill>
                  <a:srgbClr val="00B050"/>
                </a:solidFill>
              </a:rPr>
              <a:t>9. </a:t>
            </a:r>
            <a:r>
              <a:rPr lang="pl-PL" sz="3200" dirty="0" err="1" smtClean="0">
                <a:solidFill>
                  <a:srgbClr val="00B050"/>
                </a:solidFill>
              </a:rPr>
              <a:t>Don't</a:t>
            </a:r>
            <a:r>
              <a:rPr lang="pl-PL" sz="3200" dirty="0" smtClean="0">
                <a:solidFill>
                  <a:srgbClr val="00B050"/>
                </a:solidFill>
              </a:rPr>
              <a:t> </a:t>
            </a:r>
            <a:r>
              <a:rPr lang="pl-PL" sz="3200" dirty="0" err="1" smtClean="0">
                <a:solidFill>
                  <a:srgbClr val="00B050"/>
                </a:solidFill>
              </a:rPr>
              <a:t>complicate</a:t>
            </a:r>
            <a:r>
              <a:rPr lang="pl-PL" sz="3200" dirty="0" smtClean="0">
                <a:solidFill>
                  <a:srgbClr val="00B050"/>
                </a:solidFill>
              </a:rPr>
              <a:t>. </a:t>
            </a:r>
            <a:r>
              <a:rPr lang="pl-PL" sz="3200" dirty="0" err="1" smtClean="0">
                <a:solidFill>
                  <a:srgbClr val="0070C0"/>
                </a:solidFill>
              </a:rPr>
              <a:t>Have</a:t>
            </a:r>
            <a:r>
              <a:rPr lang="pl-PL" sz="3200" dirty="0" smtClean="0">
                <a:solidFill>
                  <a:srgbClr val="0070C0"/>
                </a:solidFill>
              </a:rPr>
              <a:t> a clear </a:t>
            </a:r>
            <a:r>
              <a:rPr lang="pl-PL" sz="3200" dirty="0" err="1" smtClean="0">
                <a:solidFill>
                  <a:srgbClr val="0070C0"/>
                </a:solidFill>
              </a:rPr>
              <a:t>brain</a:t>
            </a:r>
            <a:r>
              <a:rPr lang="pl-PL" sz="3200" dirty="0" smtClean="0">
                <a:solidFill>
                  <a:srgbClr val="0070C0"/>
                </a:solidFill>
              </a:rPr>
              <a:t>. </a:t>
            </a:r>
            <a:endParaRPr lang="pl-PL" sz="3200" dirty="0">
              <a:solidFill>
                <a:srgbClr val="0070C0"/>
              </a:solidFill>
            </a:endParaRPr>
          </a:p>
        </p:txBody>
      </p:sp>
      <p:pic>
        <p:nvPicPr>
          <p:cNvPr id="10242" name="Picture 2" descr="C:\Users\Wiktoria\Desktop\mindfulne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6840760" cy="2614147"/>
          </a:xfrm>
          <a:prstGeom prst="rect">
            <a:avLst/>
          </a:prstGeom>
          <a:noFill/>
        </p:spPr>
      </p:pic>
      <p:pic>
        <p:nvPicPr>
          <p:cNvPr id="10243" name="Picture 3" descr="C:\Users\Wiktoria\Desktop\1gjWLkq9A7pES7PttyG7cXA.jpeg.bdd819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21088"/>
            <a:ext cx="5256584" cy="2312896"/>
          </a:xfrm>
          <a:prstGeom prst="rect">
            <a:avLst/>
          </a:prstGeom>
          <a:noFill/>
        </p:spPr>
      </p:pic>
      <p:pic>
        <p:nvPicPr>
          <p:cNvPr id="10244" name="Picture 4" descr="C:\Users\Wiktoria\Desktop\zenstones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221088"/>
            <a:ext cx="2088232" cy="252205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0070C0"/>
                </a:solidFill>
              </a:rPr>
              <a:t>Now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you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are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ready</a:t>
            </a:r>
            <a:r>
              <a:rPr lang="pl-PL" dirty="0" smtClean="0">
                <a:solidFill>
                  <a:srgbClr val="0070C0"/>
                </a:solidFill>
              </a:rPr>
              <a:t> to do </a:t>
            </a:r>
            <a:r>
              <a:rPr lang="pl-PL" dirty="0" err="1" smtClean="0">
                <a:solidFill>
                  <a:srgbClr val="0070C0"/>
                </a:solidFill>
              </a:rPr>
              <a:t>it</a:t>
            </a:r>
            <a:r>
              <a:rPr lang="pl-PL" dirty="0" smtClean="0">
                <a:solidFill>
                  <a:srgbClr val="0070C0"/>
                </a:solidFill>
              </a:rPr>
              <a:t>. So </a:t>
            </a:r>
            <a:r>
              <a:rPr lang="pl-PL" dirty="0" err="1" smtClean="0">
                <a:solidFill>
                  <a:srgbClr val="0070C0"/>
                </a:solidFill>
              </a:rPr>
              <a:t>enjoy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13314" name="Picture 2" descr="C:\Users\Wiktoria\Desktop\Mindfulness-in-Public-Schools-2-1024x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6879307" cy="518689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170080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2"/>
              </a:rPr>
              <a:t>https://www.youtube.com/watch?v=i50ZAs7v9es&amp;fbclid=IwAR0WrLRrRYsvf1J9h68Wc9BJk4Gzrv_lv-ImhpQ2rIjGejUnHlKeKSk3pcI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Links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755576" y="278092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3"/>
              </a:rPr>
              <a:t>https://www.youtube.com/watch?v=cDflnqo0TQs&amp;fbclid=IwAR1PYEg6_yQ-zjWxlVmYIlt4HlRSLKkcpCUEjGXvesHflTK4hiOBLmLpVLY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27584" y="3933056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4"/>
              </a:rPr>
              <a:t>https://www.youtube.com/watch?v=L-IZArfQHOo&amp;fbclid=IwAR3laBmu8TMTODryyMMmug7QXkCyiTMnTYI4khb2Uh77B2e-vXfamjrk4YE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971600" y="5157192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5"/>
              </a:rPr>
              <a:t>https://www.youtube.com/watch?v=numT6_r2Kss&amp;fbclid=IwAR1E7oZGDBMQ6ewmDrJ4QdpgKhdbojJgTp_zScCECMgU_3e5ahEenGKVOig&amp;app=desktop</a:t>
            </a:r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6000" dirty="0" smtClean="0">
                <a:solidFill>
                  <a:srgbClr val="00B050"/>
                </a:solidFill>
              </a:rPr>
              <a:t>THE END </a:t>
            </a:r>
            <a:endParaRPr lang="pl-PL" sz="6000" dirty="0">
              <a:solidFill>
                <a:srgbClr val="00B050"/>
              </a:solidFill>
            </a:endParaRPr>
          </a:p>
        </p:txBody>
      </p:sp>
      <p:pic>
        <p:nvPicPr>
          <p:cNvPr id="14338" name="Picture 2" descr="C:\Users\Wiktoria\Desktop\Mindful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056784" cy="4478344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899592" y="602128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Presentations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been</a:t>
            </a:r>
            <a:r>
              <a:rPr lang="pl-PL" dirty="0" smtClean="0"/>
              <a:t> </a:t>
            </a:r>
            <a:r>
              <a:rPr lang="pl-PL" dirty="0" err="1" smtClean="0"/>
              <a:t>prepared</a:t>
            </a:r>
            <a:r>
              <a:rPr lang="pl-PL" dirty="0" smtClean="0"/>
              <a:t> by </a:t>
            </a:r>
          </a:p>
          <a:p>
            <a:r>
              <a:rPr lang="pl-PL" dirty="0" smtClean="0"/>
              <a:t>Justyna Rachwał, Karolina Radomska and Wiktoria Kuliś</a:t>
            </a:r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ktoria\Desktop\52641277_360540874675066_372342211229201203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365104"/>
            <a:ext cx="7128792" cy="2036279"/>
          </a:xfrm>
          <a:prstGeom prst="rect">
            <a:avLst/>
          </a:prstGeom>
          <a:noFill/>
        </p:spPr>
      </p:pic>
      <p:pic>
        <p:nvPicPr>
          <p:cNvPr id="2051" name="Picture 3" descr="C:\Users\Wiktoria\Desktop\52474430_291828834844024_896586690325590835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6444964" cy="2213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8800" dirty="0" err="1" smtClean="0">
                <a:solidFill>
                  <a:srgbClr val="00B050"/>
                </a:solidFill>
              </a:rPr>
              <a:t>Mindfulness</a:t>
            </a:r>
            <a:endParaRPr lang="pl-PL" sz="8800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Wiktoria\Desktop\61076975_m-Mindful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7560840" cy="453650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41248"/>
          </a:xfrm>
        </p:spPr>
        <p:txBody>
          <a:bodyPr>
            <a:noAutofit/>
          </a:bodyPr>
          <a:lstStyle/>
          <a:p>
            <a:r>
              <a:rPr lang="pl-PL" sz="6000" dirty="0" err="1" smtClean="0">
                <a:solidFill>
                  <a:srgbClr val="00B050"/>
                </a:solidFill>
              </a:rPr>
              <a:t>What</a:t>
            </a:r>
            <a:r>
              <a:rPr lang="pl-PL" sz="6000" dirty="0" smtClean="0">
                <a:solidFill>
                  <a:srgbClr val="00B050"/>
                </a:solidFill>
              </a:rPr>
              <a:t> </a:t>
            </a:r>
            <a:r>
              <a:rPr lang="pl-PL" sz="6000" dirty="0" err="1" smtClean="0">
                <a:solidFill>
                  <a:srgbClr val="00B050"/>
                </a:solidFill>
              </a:rPr>
              <a:t>is</a:t>
            </a:r>
            <a:r>
              <a:rPr lang="pl-PL" sz="6000" dirty="0" smtClean="0">
                <a:solidFill>
                  <a:srgbClr val="00B050"/>
                </a:solidFill>
              </a:rPr>
              <a:t> </a:t>
            </a:r>
            <a:r>
              <a:rPr lang="pl-PL" sz="6000" dirty="0" err="1" smtClean="0">
                <a:solidFill>
                  <a:srgbClr val="00B050"/>
                </a:solidFill>
              </a:rPr>
              <a:t>it</a:t>
            </a:r>
            <a:r>
              <a:rPr lang="pl-PL" sz="6000" dirty="0" smtClean="0">
                <a:solidFill>
                  <a:srgbClr val="00B050"/>
                </a:solidFill>
              </a:rPr>
              <a:t>?</a:t>
            </a:r>
            <a:endParaRPr lang="pl-PL" sz="6000" dirty="0">
              <a:solidFill>
                <a:srgbClr val="00B05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95536" y="134076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Self-awareness. A moment of focus only on yourself. Forget about all worries. Focus on the ongoing moment</a:t>
            </a:r>
            <a:r>
              <a:rPr lang="en-US" sz="2400" dirty="0" smtClean="0"/>
              <a:t>.</a:t>
            </a:r>
            <a:r>
              <a:rPr lang="pl-PL" sz="2400" dirty="0" smtClean="0"/>
              <a:t> </a:t>
            </a:r>
            <a:r>
              <a:rPr lang="pl-PL" sz="2400" dirty="0" err="1" smtClean="0"/>
              <a:t>It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en-US" sz="2400" dirty="0" smtClean="0"/>
              <a:t> </a:t>
            </a:r>
            <a:r>
              <a:rPr lang="pl-PL" sz="2400" dirty="0" smtClean="0"/>
              <a:t>u</a:t>
            </a:r>
            <a:r>
              <a:rPr lang="en-US" sz="2400" dirty="0" err="1" smtClean="0"/>
              <a:t>sed</a:t>
            </a:r>
            <a:r>
              <a:rPr lang="en-US" sz="2400" dirty="0" smtClean="0"/>
              <a:t> </a:t>
            </a:r>
            <a:r>
              <a:rPr lang="en-US" sz="2400" dirty="0" smtClean="0"/>
              <a:t>as a therapeutic method.</a:t>
            </a:r>
            <a:endParaRPr lang="pl-PL" sz="2400" dirty="0"/>
          </a:p>
        </p:txBody>
      </p:sp>
      <p:pic>
        <p:nvPicPr>
          <p:cNvPr id="2050" name="Picture 2" descr="C:\Users\Wiktoria\Desktop\MindfulnessSa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08920"/>
            <a:ext cx="6264696" cy="391543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A FEW TIPS HOW TO MAKE OUR MEDITATION BE MORE EFFECTIVE</a:t>
            </a:r>
            <a:endParaRPr lang="pl-PL" sz="4000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Users\Wiktoria\Desktop\mindfulness-medi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7056784" cy="457006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5400" dirty="0" smtClean="0">
                <a:solidFill>
                  <a:srgbClr val="00B050"/>
                </a:solidFill>
              </a:rPr>
              <a:t>1. sit </a:t>
            </a:r>
            <a:r>
              <a:rPr lang="pl-PL" sz="5400" dirty="0" err="1" smtClean="0">
                <a:solidFill>
                  <a:srgbClr val="0070C0"/>
                </a:solidFill>
              </a:rPr>
              <a:t>comfortably</a:t>
            </a:r>
            <a:endParaRPr lang="pl-PL" sz="5400" dirty="0">
              <a:solidFill>
                <a:srgbClr val="0070C0"/>
              </a:solidFill>
            </a:endParaRPr>
          </a:p>
        </p:txBody>
      </p:sp>
      <p:pic>
        <p:nvPicPr>
          <p:cNvPr id="11266" name="Picture 2" descr="C:\Users\Wiktoria\Desktop\mindfulness-1_wide-d1321010c2740a49d4686159d8e7d73033c7ac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136904" cy="457398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6000" dirty="0" smtClean="0">
                <a:solidFill>
                  <a:srgbClr val="00B050"/>
                </a:solidFill>
              </a:rPr>
              <a:t>2. </a:t>
            </a:r>
            <a:r>
              <a:rPr lang="pl-PL" sz="6000" dirty="0" smtClean="0">
                <a:solidFill>
                  <a:srgbClr val="0070C0"/>
                </a:solidFill>
              </a:rPr>
              <a:t>CLOSE </a:t>
            </a:r>
            <a:r>
              <a:rPr lang="pl-PL" sz="6000" dirty="0" smtClean="0">
                <a:solidFill>
                  <a:srgbClr val="00B050"/>
                </a:solidFill>
              </a:rPr>
              <a:t>YOUR EYES</a:t>
            </a:r>
            <a:endParaRPr lang="pl-PL" sz="6000" dirty="0">
              <a:solidFill>
                <a:srgbClr val="00B050"/>
              </a:solidFill>
            </a:endParaRPr>
          </a:p>
        </p:txBody>
      </p:sp>
      <p:pic>
        <p:nvPicPr>
          <p:cNvPr id="12290" name="Picture 2" descr="C:\Users\Wiktoria\Desktop\f34b3305a4af013ad378f96542213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054085" cy="4581128"/>
          </a:xfrm>
          <a:prstGeom prst="rect">
            <a:avLst/>
          </a:prstGeom>
          <a:noFill/>
        </p:spPr>
      </p:pic>
      <p:pic>
        <p:nvPicPr>
          <p:cNvPr id="12291" name="Picture 3" descr="C:\Users\Wiktoria\Desktop\goldsteins_mindfullife_apr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492896"/>
            <a:ext cx="5191269" cy="324454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 smtClean="0">
                <a:solidFill>
                  <a:srgbClr val="00B050"/>
                </a:solidFill>
              </a:rPr>
              <a:t>3. </a:t>
            </a:r>
            <a:r>
              <a:rPr lang="pl-PL" sz="4400" dirty="0" err="1" smtClean="0">
                <a:solidFill>
                  <a:srgbClr val="00B050"/>
                </a:solidFill>
              </a:rPr>
              <a:t>Think</a:t>
            </a:r>
            <a:r>
              <a:rPr lang="pl-PL" sz="4400" dirty="0" smtClean="0">
                <a:solidFill>
                  <a:srgbClr val="00B050"/>
                </a:solidFill>
              </a:rPr>
              <a:t> </a:t>
            </a:r>
            <a:r>
              <a:rPr lang="pl-PL" sz="4400" dirty="0" err="1" smtClean="0">
                <a:solidFill>
                  <a:srgbClr val="00B050"/>
                </a:solidFill>
              </a:rPr>
              <a:t>about</a:t>
            </a:r>
            <a:r>
              <a:rPr lang="pl-PL" sz="4400" dirty="0" smtClean="0">
                <a:solidFill>
                  <a:srgbClr val="00B050"/>
                </a:solidFill>
              </a:rPr>
              <a:t> </a:t>
            </a:r>
            <a:r>
              <a:rPr lang="pl-PL" sz="4400" dirty="0" err="1" smtClean="0">
                <a:solidFill>
                  <a:srgbClr val="0070C0"/>
                </a:solidFill>
              </a:rPr>
              <a:t>yourself</a:t>
            </a:r>
            <a:endParaRPr lang="pl-PL" sz="44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Wiktoria\Desktop\mindfulness-definition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545388" cy="471586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5400" dirty="0" smtClean="0">
                <a:solidFill>
                  <a:srgbClr val="00B050"/>
                </a:solidFill>
              </a:rPr>
              <a:t>4. </a:t>
            </a:r>
            <a:r>
              <a:rPr lang="pl-PL" sz="5400" dirty="0" err="1" smtClean="0">
                <a:solidFill>
                  <a:srgbClr val="00B050"/>
                </a:solidFill>
              </a:rPr>
              <a:t>Breathe</a:t>
            </a:r>
            <a:r>
              <a:rPr lang="pl-PL" sz="5400" dirty="0" smtClean="0">
                <a:solidFill>
                  <a:srgbClr val="00B050"/>
                </a:solidFill>
              </a:rPr>
              <a:t> </a:t>
            </a:r>
            <a:r>
              <a:rPr lang="pl-PL" sz="5400" dirty="0" err="1" smtClean="0">
                <a:solidFill>
                  <a:srgbClr val="0070C0"/>
                </a:solidFill>
              </a:rPr>
              <a:t>deeply</a:t>
            </a:r>
            <a:endParaRPr lang="pl-PL" sz="5400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Wiktoria\Desktop\BML_Blog_2_copy_102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989491" cy="443947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dirty="0" smtClean="0">
                <a:solidFill>
                  <a:srgbClr val="00B050"/>
                </a:solidFill>
              </a:rPr>
              <a:t>5.</a:t>
            </a:r>
            <a:r>
              <a:rPr lang="en-US" sz="4400" dirty="0" smtClean="0">
                <a:solidFill>
                  <a:srgbClr val="00B050"/>
                </a:solidFill>
              </a:rPr>
              <a:t>think about </a:t>
            </a:r>
            <a:r>
              <a:rPr lang="pl-PL" sz="4400" dirty="0" smtClean="0">
                <a:solidFill>
                  <a:srgbClr val="00B050"/>
                </a:solidFill>
              </a:rPr>
              <a:t>ONLY</a:t>
            </a:r>
            <a:r>
              <a:rPr lang="pl-PL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smtClean="0">
                <a:solidFill>
                  <a:srgbClr val="0070C0"/>
                </a:solidFill>
              </a:rPr>
              <a:t>one thing.</a:t>
            </a:r>
            <a:endParaRPr lang="pl-PL" sz="4400" dirty="0">
              <a:solidFill>
                <a:srgbClr val="0070C0"/>
              </a:solidFill>
            </a:endParaRPr>
          </a:p>
        </p:txBody>
      </p:sp>
      <p:pic>
        <p:nvPicPr>
          <p:cNvPr id="3076" name="Picture 4" descr="C:\Users\Wiktoria\Desktop\Mindful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271345" cy="468046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</TotalTime>
  <Words>149</Words>
  <Application>Microsoft Office PowerPoint</Application>
  <PresentationFormat>Pokaz na ekranie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Wędrówka</vt:lpstr>
      <vt:lpstr>Passport to Europe !</vt:lpstr>
      <vt:lpstr>Mindfulness</vt:lpstr>
      <vt:lpstr>What is it?</vt:lpstr>
      <vt:lpstr>A FEW TIPS HOW TO MAKE OUR MEDITATION BE MORE EFFECTIVE</vt:lpstr>
      <vt:lpstr>1. sit comfortably</vt:lpstr>
      <vt:lpstr>2. CLOSE YOUR EYES</vt:lpstr>
      <vt:lpstr>3. Think about yourself</vt:lpstr>
      <vt:lpstr>4. Breathe deeply</vt:lpstr>
      <vt:lpstr>5.think about ONLY one thing.</vt:lpstr>
      <vt:lpstr>6. Enjoy the moment</vt:lpstr>
      <vt:lpstr>7. Forget about all worries.</vt:lpstr>
      <vt:lpstr>8. Try to relax</vt:lpstr>
      <vt:lpstr>9. Don't complicate. Have a clear brain. </vt:lpstr>
      <vt:lpstr>Now you are ready to do it. So enjoy</vt:lpstr>
      <vt:lpstr>Links</vt:lpstr>
      <vt:lpstr>THE END 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Mindfulness</dc:title>
  <dc:creator>Wiktoria</dc:creator>
  <cp:lastModifiedBy>nauczyciel</cp:lastModifiedBy>
  <cp:revision>13</cp:revision>
  <dcterms:created xsi:type="dcterms:W3CDTF">2019-06-05T18:04:44Z</dcterms:created>
  <dcterms:modified xsi:type="dcterms:W3CDTF">2019-09-11T11:31:01Z</dcterms:modified>
</cp:coreProperties>
</file>