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70" d="100"/>
          <a:sy n="70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240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339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7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521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8D58FB-9FDD-4561-B9AB-74C69CC149A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B7C4A1F-2D31-459A-BC41-736662CA4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574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716" y="1340120"/>
            <a:ext cx="8405779" cy="1157533"/>
          </a:xfrm>
        </p:spPr>
        <p:txBody>
          <a:bodyPr/>
          <a:lstStyle/>
          <a:p>
            <a:r>
              <a:rPr lang="pl-PL" dirty="0" smtClean="0"/>
              <a:t>Cyber-helpers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87544" y="2466868"/>
            <a:ext cx="6987645" cy="47019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ZSiPO w Skale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3352" y="5276496"/>
            <a:ext cx="335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PASSPORT TO EUROPE</a:t>
            </a:r>
            <a:endParaRPr lang="en-US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8" y="5710223"/>
            <a:ext cx="2402005" cy="686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5079988"/>
            <a:ext cx="1388301" cy="1316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87" y="5360108"/>
            <a:ext cx="3017251" cy="10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2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80" y="274320"/>
            <a:ext cx="5372100" cy="754380"/>
          </a:xfrm>
        </p:spPr>
        <p:txBody>
          <a:bodyPr/>
          <a:lstStyle/>
          <a:p>
            <a:r>
              <a:rPr lang="pl-PL" b="1" dirty="0" smtClean="0"/>
              <a:t>Internet Safety Facts</a:t>
            </a:r>
            <a:endParaRPr lang="en-US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7" y="4481754"/>
            <a:ext cx="3895922" cy="2230326"/>
          </a:xfrm>
        </p:spPr>
      </p:pic>
      <p:sp>
        <p:nvSpPr>
          <p:cNvPr id="10" name="TextBox 9"/>
          <p:cNvSpPr txBox="1"/>
          <p:nvPr/>
        </p:nvSpPr>
        <p:spPr>
          <a:xfrm>
            <a:off x="1085850" y="1234440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95% of teens use the internet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850" y="1885056"/>
            <a:ext cx="5040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It’s more important than ever to share internet safety information since so many teens are online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7" y="3228170"/>
            <a:ext cx="6178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71% of youth are concerned about cyberbulling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4527" y="4688976"/>
            <a:ext cx="6276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With so much concern about bulling online, teens today should know what their options are when they encounter cyberbullies.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806116"/>
          </a:xfrm>
        </p:spPr>
        <p:txBody>
          <a:bodyPr/>
          <a:lstStyle/>
          <a:p>
            <a:pPr algn="ctr"/>
            <a:r>
              <a:rPr lang="pl-PL" b="1" dirty="0" smtClean="0"/>
              <a:t>What are cyber villians?</a:t>
            </a:r>
            <a:endParaRPr lang="en-US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39" t="19858" r="25448" b="9220"/>
          <a:stretch/>
        </p:blipFill>
        <p:spPr>
          <a:xfrm>
            <a:off x="8829842" y="730051"/>
            <a:ext cx="2603500" cy="25400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50" y="1234440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Cyberbullies &amp; Trolls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850" y="1885056"/>
            <a:ext cx="5326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Anyone intentionally being mean, rude, unpolite, offensive ot threating online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469775"/>
            <a:ext cx="532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Cyberstalkers &amp; Identity Thieves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6381" y="4697647"/>
            <a:ext cx="5786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Someone who seeks out personal information about you, either to find you or to use your information fot their own gain.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3469775"/>
            <a:ext cx="4341144" cy="32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2664"/>
            <a:ext cx="9601200" cy="878305"/>
          </a:xfrm>
        </p:spPr>
        <p:txBody>
          <a:bodyPr/>
          <a:lstStyle/>
          <a:p>
            <a:pPr algn="ctr"/>
            <a:r>
              <a:rPr lang="pl-PL" b="1" dirty="0" smtClean="0"/>
              <a:t>What to do about cyber villians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077" y="1337070"/>
            <a:ext cx="3138246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9010" y="5124572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Report bad behviour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9727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Just ignore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6267" y="1297847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Tell an adult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576" y="2210604"/>
            <a:ext cx="3517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Most of trolls are looking for reaction, so don’t give it to them. Block them if you can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843" y="2046293"/>
            <a:ext cx="3517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ALWAYS tell an adult. Do this to ensure your own safety – if no one knows, no one can help.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6736" y="5709347"/>
            <a:ext cx="5990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Many websites have a reporting feature for uses who break rules.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4537"/>
            <a:ext cx="9601200" cy="80611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Privacy settings</a:t>
            </a:r>
            <a:endParaRPr lang="en-US" b="1" dirty="0"/>
          </a:p>
        </p:txBody>
      </p:sp>
      <p:pic>
        <p:nvPicPr>
          <p:cNvPr id="1026" name="Picture 2" descr="Картинки по запросу &quot;privacy settings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20" y="4285405"/>
            <a:ext cx="5724024" cy="25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329" y="1128367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Why are they important?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576" y="2210604"/>
            <a:ext cx="4605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Most social media sites have settings that allow you to choose who can see you content.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619" y="1128367"/>
            <a:ext cx="532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What to look 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5865" y="1762645"/>
            <a:ext cx="4605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Makes sure your profile are set so that only your friends can see your photos, posts and any contact information.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	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can usually block specific users so they can’t see your profile at all.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32" y="-1"/>
            <a:ext cx="108284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5958" y="330547"/>
            <a:ext cx="9601200" cy="14855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Sharing is great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Oversharing - not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/>
          <a:stretch/>
        </p:blipFill>
        <p:spPr>
          <a:xfrm>
            <a:off x="4740442" y="3632282"/>
            <a:ext cx="7451558" cy="3225718"/>
          </a:xfrm>
        </p:spPr>
      </p:pic>
      <p:sp>
        <p:nvSpPr>
          <p:cNvPr id="7" name="TextBox 6"/>
          <p:cNvSpPr txBox="1"/>
          <p:nvPr/>
        </p:nvSpPr>
        <p:spPr>
          <a:xfrm>
            <a:off x="904576" y="2263133"/>
            <a:ext cx="4605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It’s always dangerous to share personal detais online. Nothing in internet is comletely confidential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074" y="938463"/>
            <a:ext cx="4924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Think about what you want to share or send. Would you want your parents see it? How about your whole school? Future employers?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576" y="4525748"/>
            <a:ext cx="3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Problem arises when you post things like your phone nubmer, address, current address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302</TotalTime>
  <Words>87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Cyber-helpers</vt:lpstr>
      <vt:lpstr>Internet Safety Facts</vt:lpstr>
      <vt:lpstr>What are cyber villians?</vt:lpstr>
      <vt:lpstr>What to do about cyber villians</vt:lpstr>
      <vt:lpstr>Privacy settings</vt:lpstr>
      <vt:lpstr>Презентация PowerPoint</vt:lpstr>
      <vt:lpstr>Sharing is great Oversharing - not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Cyber-helpers</dc:title>
  <dc:creator>Пользователь Windows</dc:creator>
  <cp:lastModifiedBy>Пользователь Windows</cp:lastModifiedBy>
  <cp:revision>15</cp:revision>
  <dcterms:created xsi:type="dcterms:W3CDTF">2019-10-05T14:36:12Z</dcterms:created>
  <dcterms:modified xsi:type="dcterms:W3CDTF">2019-10-06T16:38:18Z</dcterms:modified>
</cp:coreProperties>
</file>