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50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80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matic SC"/>
              <a:buNone/>
              <a:defRPr sz="120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 algn="ctr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1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 algn="ctr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1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 algn="ctr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1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 algn="ctr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1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 algn="ctr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1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 algn="ctr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1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 algn="ctr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1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 algn="ctr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1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8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48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40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30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3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3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3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3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3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3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3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3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matic SC"/>
              <a:buNone/>
              <a:defRPr sz="60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‹N›</a:t>
            </a:fld>
            <a:endParaRPr lang="e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5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5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5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5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5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5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5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5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5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8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2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lang="es"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Source Code Pro"/>
                <a:buNone/>
              </a:pPr>
              <a:t>‹N›</a:t>
            </a:fld>
            <a:endParaRPr lang="es" sz="1000" b="0" i="0" u="none" strike="noStrike" cap="none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cImZflmgo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78875" y="772800"/>
            <a:ext cx="5466900" cy="20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s" sz="7200" dirty="0"/>
              <a:t>MENU 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s" sz="7200" dirty="0"/>
              <a:t>GROUP 1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39025" y="3592675"/>
            <a:ext cx="8520600" cy="14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r>
              <a:rPr lang="es" b="0"/>
              <a:t>NAMES OF THE MEMBERS OF THE GROUP: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r>
              <a:rPr lang="es" b="0"/>
              <a:t>Carlos Plou        Paula Sanchez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r>
              <a:rPr lang="es" b="0"/>
              <a:t>María Ruiz         Jordan Nasser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r>
              <a:rPr lang="es" b="0"/>
              <a:t>Francesca Rosa     Nurean Durdeana</a:t>
            </a:r>
          </a:p>
        </p:txBody>
      </p:sp>
      <p:sp>
        <p:nvSpPr>
          <p:cNvPr id="58" name="Shape 58"/>
          <p:cNvSpPr/>
          <p:nvPr/>
        </p:nvSpPr>
        <p:spPr>
          <a:xfrm>
            <a:off x="5178775" y="973675"/>
            <a:ext cx="3217200" cy="194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/>
          <p:nvPr/>
        </p:nvSpPr>
        <p:spPr>
          <a:xfrm>
            <a:off x="5446900" y="1319375"/>
            <a:ext cx="2540100" cy="3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(picture of one of the dishes)</a:t>
            </a:r>
          </a:p>
        </p:txBody>
      </p:sp>
      <p:sp>
        <p:nvSpPr>
          <p:cNvPr id="60" name="Shape 60"/>
          <p:cNvSpPr/>
          <p:nvPr/>
        </p:nvSpPr>
        <p:spPr>
          <a:xfrm>
            <a:off x="6444208" y="483518"/>
            <a:ext cx="373800" cy="225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3635896" y="303400"/>
            <a:ext cx="3020979" cy="43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 b="1" dirty="0">
                <a:solidFill>
                  <a:srgbClr val="E06666"/>
                </a:solidFill>
                <a:latin typeface="Amatic SC"/>
                <a:ea typeface="Amatic SC"/>
                <a:cs typeface="Amatic SC"/>
                <a:sym typeface="Amatic SC"/>
              </a:rPr>
              <a:t>TOTAL CALORIES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6876256" y="267494"/>
            <a:ext cx="2267744" cy="50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 b="1" dirty="0">
                <a:solidFill>
                  <a:srgbClr val="E06666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s" sz="2400" b="1" dirty="0" smtClean="0">
                <a:solidFill>
                  <a:srgbClr val="E06666"/>
                </a:solidFill>
                <a:latin typeface="Amatic SC"/>
                <a:ea typeface="Amatic SC"/>
                <a:cs typeface="Amatic SC"/>
                <a:sym typeface="Amatic SC"/>
              </a:rPr>
              <a:t>980 Kcal</a:t>
            </a:r>
            <a:r>
              <a:rPr lang="es" sz="2400" b="1" dirty="0">
                <a:solidFill>
                  <a:srgbClr val="E06666"/>
                </a:solidFill>
                <a:latin typeface="Amatic SC"/>
                <a:ea typeface="Amatic SC"/>
                <a:cs typeface="Amatic SC"/>
                <a:sym typeface="Amatic SC"/>
              </a:rPr>
              <a:t>.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8150" y="1045674"/>
            <a:ext cx="2785624" cy="175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571525" y="155225"/>
            <a:ext cx="3467700" cy="1425300"/>
          </a:xfrm>
          <a:prstGeom prst="rect">
            <a:avLst/>
          </a:prstGeom>
          <a:solidFill>
            <a:srgbClr val="8EFDE0">
              <a:alpha val="49230"/>
            </a:srgbClr>
          </a:solidFill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r>
              <a:rPr lang="es" b="1">
                <a:solidFill>
                  <a:srgbClr val="FF9900"/>
                </a:solidFill>
                <a:latin typeface="Varela Round"/>
                <a:ea typeface="Varela Round"/>
                <a:cs typeface="Varela Round"/>
                <a:sym typeface="Varela Round"/>
              </a:rPr>
              <a:t>BREAKFAST: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Varela Round"/>
              <a:buChar char="-"/>
            </a:pPr>
            <a:r>
              <a:rPr lang="es" b="1">
                <a:solidFill>
                  <a:srgbClr val="FF9900"/>
                </a:solidFill>
                <a:latin typeface="Varela Round"/>
                <a:ea typeface="Varela Round"/>
                <a:cs typeface="Varela Round"/>
                <a:sym typeface="Varela Round"/>
              </a:rPr>
              <a:t>Apple pie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Varela Round"/>
              <a:buChar char="-"/>
            </a:pPr>
            <a:r>
              <a:rPr lang="es" b="1">
                <a:solidFill>
                  <a:srgbClr val="FF9900"/>
                </a:solidFill>
                <a:latin typeface="Varela Round"/>
                <a:ea typeface="Varela Round"/>
                <a:cs typeface="Varela Round"/>
                <a:sym typeface="Varela Round"/>
              </a:rPr>
              <a:t>Strawberry jam on freshly baked bread and a cup of coffee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228274" y="211850"/>
            <a:ext cx="2791997" cy="1495804"/>
          </a:xfrm>
          <a:prstGeom prst="rect">
            <a:avLst/>
          </a:prstGeom>
          <a:noFill/>
          <a:ln w="11430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s" sz="3600" dirty="0"/>
              <a:t> </a:t>
            </a:r>
            <a:r>
              <a:rPr lang="es" sz="4400" dirty="0"/>
              <a:t>OUR MENU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s" sz="1800" b="1" i="0" u="none" strike="noStrike" cap="none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571525" y="1782250"/>
            <a:ext cx="3429900" cy="1425300"/>
          </a:xfrm>
          <a:prstGeom prst="rect">
            <a:avLst/>
          </a:prstGeom>
          <a:solidFill>
            <a:srgbClr val="8EFDE0">
              <a:alpha val="49230"/>
            </a:srgbClr>
          </a:solidFill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r>
              <a:rPr lang="es" b="1">
                <a:latin typeface="Varela Round"/>
                <a:ea typeface="Varela Round"/>
                <a:cs typeface="Varela Round"/>
                <a:sym typeface="Varela Round"/>
              </a:rPr>
              <a:t>MID-MORNING SNACK: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r>
              <a:rPr lang="es" b="1">
                <a:latin typeface="Varela Round"/>
                <a:ea typeface="Varela Round"/>
                <a:cs typeface="Varela Round"/>
                <a:sym typeface="Varela Round"/>
              </a:rPr>
              <a:t>Jam on toast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496675" y="3409275"/>
            <a:ext cx="3467700" cy="1425300"/>
          </a:xfrm>
          <a:prstGeom prst="rect">
            <a:avLst/>
          </a:prstGeom>
          <a:solidFill>
            <a:srgbClr val="8EFDE0">
              <a:alpha val="49230"/>
            </a:srgbClr>
          </a:solidFill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r>
              <a:rPr lang="es" b="1">
                <a:solidFill>
                  <a:srgbClr val="FF9900"/>
                </a:solidFill>
                <a:latin typeface="Varela Round"/>
                <a:ea typeface="Varela Round"/>
                <a:cs typeface="Varela Round"/>
                <a:sym typeface="Varela Round"/>
              </a:rPr>
              <a:t>LUNCH: grilled steak with mixed seasonal vegetables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4932040" y="2067694"/>
            <a:ext cx="3541800" cy="1425300"/>
          </a:xfrm>
          <a:prstGeom prst="rect">
            <a:avLst/>
          </a:prstGeom>
          <a:solidFill>
            <a:srgbClr val="8EFDE0">
              <a:alpha val="49230"/>
            </a:srgbClr>
          </a:solidFill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r>
              <a:rPr lang="es" b="1">
                <a:solidFill>
                  <a:srgbClr val="FF9900"/>
                </a:solidFill>
                <a:latin typeface="Varela Round"/>
                <a:ea typeface="Varela Round"/>
                <a:cs typeface="Varela Round"/>
                <a:sym typeface="Varela Round"/>
              </a:rPr>
              <a:t>DINNER: vegetable soup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l="10665" t="16574" r="6139" b="4610"/>
          <a:stretch/>
        </p:blipFill>
        <p:spPr>
          <a:xfrm>
            <a:off x="7164283" y="155225"/>
            <a:ext cx="1810041" cy="13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345725"/>
            <a:ext cx="2588100" cy="13689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s" sz="1400" b="0" dirty="0" smtClean="0"/>
              <a:t>name/s </a:t>
            </a:r>
            <a:r>
              <a:rPr lang="es" sz="1400" b="0" dirty="0"/>
              <a:t>of cook/s</a:t>
            </a:r>
            <a:r>
              <a:rPr lang="es" sz="1400" b="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br>
              <a:rPr lang="es" sz="1400" b="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s" sz="1400" b="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/>
            </a:r>
            <a:br>
              <a:rPr lang="es" sz="1400" b="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s" sz="140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Francesca </a:t>
            </a:r>
            <a:r>
              <a:rPr lang="es" sz="1400" dirty="0"/>
              <a:t>R</a:t>
            </a:r>
            <a:r>
              <a:rPr lang="es" sz="140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osa</a:t>
            </a:r>
            <a:endParaRPr lang="es" sz="1400" i="0" u="none" strike="noStrike" cap="none" dirty="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68125" y="1923678"/>
            <a:ext cx="2115300" cy="3082997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s" sz="900" b="1" i="0" u="none" strike="noStrike" cap="none" dirty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Ingredients</a:t>
            </a:r>
            <a:r>
              <a:rPr lang="es" sz="900" b="1" dirty="0" smtClean="0">
                <a:latin typeface="Varela Round"/>
                <a:ea typeface="Varela Round"/>
                <a:cs typeface="Varela Round"/>
                <a:sym typeface="Varela Round"/>
              </a:rPr>
              <a:t>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endParaRPr lang="es" sz="900" b="1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114300" lv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122222"/>
              <a:buFont typeface="Arial" pitchFamily="34" charset="0"/>
              <a:buChar char="•"/>
            </a:pPr>
            <a:r>
              <a:rPr lang="es" sz="900" b="1" dirty="0">
                <a:latin typeface="Varela Round"/>
                <a:ea typeface="Varela Round"/>
                <a:cs typeface="Varela Round"/>
                <a:sym typeface="Varela Round"/>
              </a:rPr>
              <a:t>4 apples</a:t>
            </a:r>
          </a:p>
          <a:p>
            <a:pPr marL="114300" lv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122222"/>
              <a:buFont typeface="Arial" pitchFamily="34" charset="0"/>
              <a:buChar char="•"/>
            </a:pPr>
            <a:r>
              <a:rPr lang="es" sz="900" b="1" dirty="0">
                <a:latin typeface="Varela Round"/>
                <a:ea typeface="Varela Round"/>
                <a:cs typeface="Varela Round"/>
                <a:sym typeface="Varela Round"/>
              </a:rPr>
              <a:t>200 g of flour</a:t>
            </a:r>
          </a:p>
          <a:p>
            <a:pPr marL="114300" lv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122222"/>
              <a:buFont typeface="Arial" pitchFamily="34" charset="0"/>
              <a:buChar char="•"/>
            </a:pPr>
            <a:r>
              <a:rPr lang="es" sz="900" b="1" dirty="0">
                <a:latin typeface="Varela Round"/>
                <a:ea typeface="Varela Round"/>
                <a:cs typeface="Varela Round"/>
                <a:sym typeface="Varela Round"/>
              </a:rPr>
              <a:t>yeast</a:t>
            </a:r>
          </a:p>
          <a:p>
            <a:pPr marL="114300" lv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122222"/>
              <a:buFont typeface="Arial" pitchFamily="34" charset="0"/>
              <a:buChar char="•"/>
            </a:pPr>
            <a:r>
              <a:rPr lang="es" sz="900" b="1" dirty="0">
                <a:latin typeface="Varela Round"/>
                <a:ea typeface="Varela Round"/>
                <a:cs typeface="Varela Round"/>
                <a:sym typeface="Varela Round"/>
              </a:rPr>
              <a:t>3 eggs</a:t>
            </a:r>
          </a:p>
          <a:p>
            <a:pPr marL="114300" lv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122222"/>
              <a:buFont typeface="Arial" pitchFamily="34" charset="0"/>
              <a:buChar char="•"/>
            </a:pPr>
            <a:r>
              <a:rPr lang="es" sz="900" b="1" dirty="0">
                <a:latin typeface="Varela Round"/>
                <a:ea typeface="Varela Round"/>
                <a:cs typeface="Varela Round"/>
                <a:sym typeface="Varela Round"/>
              </a:rPr>
              <a:t>130 g of butter</a:t>
            </a:r>
          </a:p>
          <a:p>
            <a:pPr marL="114300" lv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122222"/>
              <a:buFont typeface="Arial" pitchFamily="34" charset="0"/>
              <a:buChar char="•"/>
            </a:pPr>
            <a:r>
              <a:rPr lang="es" sz="900" b="1" dirty="0">
                <a:latin typeface="Varela Round"/>
                <a:ea typeface="Varela Round"/>
                <a:cs typeface="Varela Round"/>
                <a:sym typeface="Varela Round"/>
              </a:rPr>
              <a:t>150 g of sugar</a:t>
            </a:r>
          </a:p>
          <a:p>
            <a:pPr marL="114300" lv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122222"/>
              <a:buFont typeface="Arial" pitchFamily="34" charset="0"/>
              <a:buChar char="•"/>
            </a:pPr>
            <a:r>
              <a:rPr lang="es" sz="900" b="1" dirty="0">
                <a:latin typeface="Varela Round"/>
                <a:ea typeface="Varela Round"/>
                <a:cs typeface="Varela Round"/>
                <a:sym typeface="Varela Round"/>
              </a:rPr>
              <a:t>salt</a:t>
            </a:r>
          </a:p>
          <a:p>
            <a:pPr marL="114300" lv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122222"/>
              <a:buFont typeface="Arial" pitchFamily="34" charset="0"/>
              <a:buChar char="•"/>
            </a:pPr>
            <a:r>
              <a:rPr lang="es" sz="900" b="1" dirty="0">
                <a:latin typeface="Varela Round"/>
                <a:ea typeface="Varela Round"/>
                <a:cs typeface="Varela Round"/>
                <a:sym typeface="Varela Round"/>
              </a:rPr>
              <a:t>30 g of brandy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endParaRPr sz="900" b="1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5566825" y="261075"/>
            <a:ext cx="2899800" cy="1879500"/>
          </a:xfrm>
          <a:prstGeom prst="rect">
            <a:avLst/>
          </a:prstGeom>
          <a:noFill/>
          <a:ln w="9525" cap="flat" cmpd="sng">
            <a:solidFill>
              <a:srgbClr val="F6B26B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900" b="1">
                <a:solidFill>
                  <a:srgbClr val="FF9900"/>
                </a:solidFill>
                <a:latin typeface="Varela Round"/>
                <a:ea typeface="Varela Round"/>
                <a:cs typeface="Varela Round"/>
                <a:sym typeface="Varela Round"/>
              </a:rPr>
              <a:t>Watch video: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900" b="1">
              <a:solidFill>
                <a:srgbClr val="FF99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1100" u="sng">
                <a:solidFill>
                  <a:schemeClr val="hlink"/>
                </a:solidFill>
                <a:hlinkClick r:id="rId3"/>
              </a:rPr>
              <a:t>https://youtu.be/7cImZflmgoA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1100" u="sng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2843400" y="2342450"/>
            <a:ext cx="5877300" cy="2398800"/>
          </a:xfrm>
          <a:prstGeom prst="rect">
            <a:avLst/>
          </a:prstGeom>
          <a:solidFill>
            <a:srgbClr val="8EFDE0">
              <a:alpha val="49230"/>
            </a:srgbClr>
          </a:solidFill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900" b="1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Instructions and presentation</a:t>
            </a: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900"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177800" lv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122222"/>
              <a:buFont typeface="Arial"/>
              <a:buNone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preheat the oven to 180°C;</a:t>
            </a:r>
          </a:p>
          <a:p>
            <a:pPr marL="177800" lv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122222"/>
              <a:buFont typeface="Arial"/>
              <a:buNone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peel the apples and cut them into pieces;</a:t>
            </a:r>
          </a:p>
          <a:p>
            <a:pPr marL="177800" lv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122222"/>
              <a:buFont typeface="Arial"/>
              <a:buNone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put the flour, the eggs, the butter, the sugar, brandy and the yeast into bimby and mix everything;</a:t>
            </a:r>
          </a:p>
          <a:p>
            <a:pPr marL="177800" lv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122222"/>
              <a:buFont typeface="Arial"/>
              <a:buNone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spread the dough into a cake pan and put the apples on it;</a:t>
            </a:r>
          </a:p>
          <a:p>
            <a:pPr marL="177800" lv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122222"/>
              <a:buFont typeface="Arial"/>
              <a:buNone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put the cake into the oven and let it bake for 40 minutes.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122222"/>
              <a:buFont typeface="Arial"/>
              <a:buNone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PRESENTATION:   Spread powered sugar onto the cake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900"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2987824" y="663250"/>
            <a:ext cx="2324901" cy="846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 b="1" dirty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BREAKFAST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100" y="883125"/>
            <a:ext cx="2341900" cy="118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345725"/>
            <a:ext cx="2588100" cy="13689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s" sz="1400" b="0" dirty="0" smtClean="0"/>
              <a:t>Name of cook</a:t>
            </a:r>
            <a:r>
              <a:rPr lang="es" sz="1400" b="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br>
              <a:rPr lang="es" sz="1400" b="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s" sz="1400" b="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s" sz="1400" b="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/>
            </a:r>
            <a:br>
              <a:rPr lang="es" sz="1400" b="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s" sz="140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Jordan</a:t>
            </a:r>
            <a:endParaRPr lang="es" sz="1400" i="0" u="none" strike="noStrike" cap="none" dirty="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47650" y="2172125"/>
            <a:ext cx="2115300" cy="2511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s" sz="900" b="1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Ingredients</a:t>
            </a: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: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●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Bread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●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Toaster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●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Jam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●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Knife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5566825" y="261075"/>
            <a:ext cx="2899800" cy="2003700"/>
          </a:xfrm>
          <a:prstGeom prst="rect">
            <a:avLst/>
          </a:prstGeom>
          <a:noFill/>
          <a:ln w="9525" cap="flat" cmpd="sng">
            <a:solidFill>
              <a:srgbClr val="F6B26B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900" b="1">
                <a:solidFill>
                  <a:srgbClr val="FF9900"/>
                </a:solidFill>
                <a:latin typeface="Varela Round"/>
                <a:ea typeface="Varela Round"/>
                <a:cs typeface="Varela Round"/>
                <a:sym typeface="Varela Round"/>
              </a:rPr>
              <a:t>Watch video: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Source Code Pro"/>
              <a:buNone/>
            </a:pPr>
            <a:endParaRPr sz="900" b="1">
              <a:solidFill>
                <a:srgbClr val="FF99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900">
                <a:latin typeface="Source Code Pro"/>
                <a:ea typeface="Source Code Pro"/>
                <a:cs typeface="Source Code Pro"/>
                <a:sym typeface="Source Code Pro"/>
              </a:rPr>
              <a:t>VIDEO EMBEDDED(OR PICTURE IF THERE IS NO VIDEO)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9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843400" y="2342450"/>
            <a:ext cx="5877300" cy="2398800"/>
          </a:xfrm>
          <a:prstGeom prst="rect">
            <a:avLst/>
          </a:prstGeom>
          <a:solidFill>
            <a:srgbClr val="8EFDE0">
              <a:alpha val="49230"/>
            </a:srgbClr>
          </a:solidFill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900" b="1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Instructions and presentation</a:t>
            </a: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900"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Get the bread out of the bag and put two slices into the toaster. Get a jar of jam out of the fridge and wait for the toast to be ready. Now get a knife and spread the jam on the toast. Now it is done put them on a plate and eat.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3252625" y="663250"/>
            <a:ext cx="2060100" cy="1290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800" b="1" dirty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MID-MORNING SNACK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825" y="261075"/>
            <a:ext cx="2899802" cy="2003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66450" y="170675"/>
            <a:ext cx="2588100" cy="13689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s" sz="1400" b="0" dirty="0" smtClean="0"/>
              <a:t>name/s </a:t>
            </a:r>
            <a:r>
              <a:rPr lang="es" sz="1400" b="0" dirty="0"/>
              <a:t>of cook/s</a:t>
            </a:r>
            <a:r>
              <a:rPr lang="es" sz="1400" b="0" i="0" u="none" strike="noStrike" cap="none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r>
              <a:rPr lang="es" sz="1400" b="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/>
            </a:r>
            <a:br>
              <a:rPr lang="es" sz="1400" b="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s" sz="1400" b="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/>
            </a:r>
            <a:br>
              <a:rPr lang="es" sz="1400" b="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s" sz="140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Francesca </a:t>
            </a:r>
            <a:r>
              <a:rPr lang="es" sz="1400" dirty="0"/>
              <a:t>R</a:t>
            </a:r>
            <a:r>
              <a:rPr lang="es" sz="140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osa</a:t>
            </a:r>
            <a:endParaRPr lang="es" sz="1400" i="0" u="none" strike="noStrike" cap="none" dirty="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229625" y="2686625"/>
            <a:ext cx="2115300" cy="2511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endParaRPr sz="900"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s" sz="900" b="1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Ingredients</a:t>
            </a: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(for 2 people)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-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two large pieces of T-bone  steak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-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raw seasonal vegetables: carrots, celery, brown/green olives, mais, tomatoes, lettuce)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-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Extra virgin olive oil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-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lemon juice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-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balsamic vinegar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-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salt, pepper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5566825" y="261075"/>
            <a:ext cx="2899800" cy="2003700"/>
          </a:xfrm>
          <a:prstGeom prst="rect">
            <a:avLst/>
          </a:prstGeom>
          <a:noFill/>
          <a:ln w="9525" cap="flat" cmpd="sng">
            <a:solidFill>
              <a:srgbClr val="F6B26B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2843400" y="2342450"/>
            <a:ext cx="5877300" cy="2398800"/>
          </a:xfrm>
          <a:prstGeom prst="rect">
            <a:avLst/>
          </a:prstGeom>
          <a:solidFill>
            <a:srgbClr val="8EFDE0">
              <a:alpha val="49230"/>
            </a:srgbClr>
          </a:solidFill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900" b="1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Instructions</a:t>
            </a: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900"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Steak: put the two pieces of steak in a heat-resistant dish. Sprinkle some oil and pepper. Put into oven and grill for 5/7 minutes, 150°C. Add salt when done.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900"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Vegetables: peel, wash and grate the carrots. Wash the seasonal vegetables (lettuce, tomatoes, celery), cut in slices or pieces. Put them in a large bowl, tip with the grated carrots, the olives and the mais.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900"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900"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P</a:t>
            </a:r>
            <a:r>
              <a:rPr lang="es" sz="900" b="1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resentation</a:t>
            </a: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900"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Steak: serve well hot and season with some more oil and balsamic vinegar.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900"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Vegetables: season with olive oil and vinegar/lemon juice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203262" y="261075"/>
            <a:ext cx="2060100" cy="74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600" b="1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LUNCH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447" y="1239287"/>
            <a:ext cx="2060100" cy="1543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675" y="416925"/>
            <a:ext cx="25881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345725"/>
            <a:ext cx="2588100" cy="13689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s" sz="1400" b="0" dirty="0" smtClean="0"/>
              <a:t>name </a:t>
            </a:r>
            <a:r>
              <a:rPr lang="es" sz="1400" b="0" dirty="0"/>
              <a:t>of </a:t>
            </a:r>
            <a:r>
              <a:rPr lang="es" sz="1400" b="0" dirty="0" smtClean="0"/>
              <a:t>cook</a:t>
            </a:r>
            <a:r>
              <a:rPr lang="es" sz="1400" b="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br>
              <a:rPr lang="es" sz="1400" b="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s" sz="1400" b="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/>
            </a:r>
            <a:br>
              <a:rPr lang="es" sz="1400" b="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s" sz="140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Nurean </a:t>
            </a:r>
            <a:r>
              <a:rPr lang="es" sz="1400" dirty="0"/>
              <a:t>D</a:t>
            </a:r>
            <a:r>
              <a:rPr lang="es" sz="1400" i="0" u="none" strike="noStrike" cap="none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urdeana</a:t>
            </a:r>
            <a:endParaRPr lang="es" sz="1400" i="0" u="none" strike="noStrike" cap="none" dirty="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81800" y="2229650"/>
            <a:ext cx="2115300" cy="2511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s" sz="900" b="1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Ingredients</a:t>
            </a: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: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●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2 carrots1 onion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●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2 average-sized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●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  potatoes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●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 a bunch of celery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●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a handful of peas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●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2 zucchini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●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1 garlic clove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●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extra virgin olive oil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●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Parmesan cheese</a:t>
            </a: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arela Round"/>
              <a:buChar char="●"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salt, pepper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566825" y="261075"/>
            <a:ext cx="2899800" cy="2003700"/>
          </a:xfrm>
          <a:prstGeom prst="rect">
            <a:avLst/>
          </a:prstGeom>
          <a:noFill/>
          <a:ln w="9525" cap="flat" cmpd="sng">
            <a:solidFill>
              <a:srgbClr val="F6B26B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2843400" y="2342450"/>
            <a:ext cx="5877300" cy="2398800"/>
          </a:xfrm>
          <a:prstGeom prst="rect">
            <a:avLst/>
          </a:prstGeom>
          <a:solidFill>
            <a:srgbClr val="8EFDE0">
              <a:alpha val="49230"/>
            </a:srgbClr>
          </a:solidFill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900" b="1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Instructions: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900"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Peel the carrots, the onions and the potatoes. Scratch out the zucchini peel. Cut all the vegetables in slices or pieces (except for the peas). Put the vegetables into a large potful of  salted  cold water. Keep boiling over high heat for 3 hours tipping with broth when the liquid decreases.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900"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900"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P</a:t>
            </a:r>
            <a:r>
              <a:rPr lang="es" sz="900" b="1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r</a:t>
            </a: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esentation: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ource Code Pro"/>
              <a:buNone/>
            </a:pPr>
            <a:endParaRPr sz="900"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s" sz="900" b="1">
                <a:latin typeface="Varela Round"/>
                <a:ea typeface="Varela Round"/>
                <a:cs typeface="Varela Round"/>
                <a:sym typeface="Varela Round"/>
              </a:rPr>
              <a:t>Serve hot with a sprinkle of olive oil, pepper and Parmesan cheese.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3252625" y="663250"/>
            <a:ext cx="2060100" cy="709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600" b="1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DINNER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550" y="261074"/>
            <a:ext cx="2698500" cy="200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542</Words>
  <Application>Microsoft Office PowerPoint</Application>
  <PresentationFormat>Presentazione su schermo (16:9)</PresentationFormat>
  <Paragraphs>118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beach-day</vt:lpstr>
      <vt:lpstr>MENU 1 GROUP 1</vt:lpstr>
      <vt:lpstr> OUR MENU  </vt:lpstr>
      <vt:lpstr>name/s of cook/s:  Francesca Rosa</vt:lpstr>
      <vt:lpstr>Name of cook:   Jordan</vt:lpstr>
      <vt:lpstr>name/s of cook/s:   Francesca Rosa</vt:lpstr>
      <vt:lpstr>name of cook:   Nurean Durdeana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1 GROUP 1</dc:title>
  <cp:lastModifiedBy>Admin</cp:lastModifiedBy>
  <cp:revision>2</cp:revision>
  <dcterms:modified xsi:type="dcterms:W3CDTF">2017-07-03T10:10:42Z</dcterms:modified>
</cp:coreProperties>
</file>