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9"/>
  </p:notesMasterIdLst>
  <p:sldIdLst>
    <p:sldId id="256" r:id="rId2"/>
    <p:sldId id="257" r:id="rId3"/>
    <p:sldId id="258" r:id="rId4"/>
    <p:sldId id="259" r:id="rId5"/>
    <p:sldId id="260" r:id="rId6"/>
    <p:sldId id="261" r:id="rId7"/>
    <p:sldId id="262" r:id="rId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1" d="100"/>
          <a:sy n="91" d="100"/>
        </p:scale>
        <p:origin x="-750" y="-108"/>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100" b="0" i="0" u="none" strike="noStrike" cap="none"/>
            </a:lvl1pPr>
            <a:lvl2pPr marL="457200" marR="0" lvl="1" indent="0" algn="l" rtl="0">
              <a:spcBef>
                <a:spcPts val="0"/>
              </a:spcBef>
              <a:buNone/>
              <a:defRPr sz="1100" b="0" i="0" u="none" strike="noStrike" cap="none"/>
            </a:lvl2pPr>
            <a:lvl3pPr marL="914400" marR="0" lvl="2" indent="0" algn="l" rtl="0">
              <a:spcBef>
                <a:spcPts val="0"/>
              </a:spcBef>
              <a:buNone/>
              <a:defRPr sz="1100" b="0" i="0" u="none" strike="noStrike" cap="none"/>
            </a:lvl3pPr>
            <a:lvl4pPr marL="1371600" marR="0" lvl="3" indent="0" algn="l" rtl="0">
              <a:spcBef>
                <a:spcPts val="0"/>
              </a:spcBef>
              <a:buNone/>
              <a:defRPr sz="1100" b="0" i="0" u="none" strike="noStrike" cap="none"/>
            </a:lvl4pPr>
            <a:lvl5pPr marL="1828800" marR="0" lvl="4" indent="0" algn="l" rtl="0">
              <a:spcBef>
                <a:spcPts val="0"/>
              </a:spcBef>
              <a:buNone/>
              <a:defRPr sz="1100" b="0" i="0" u="none" strike="noStrike" cap="none"/>
            </a:lvl5pPr>
            <a:lvl6pPr marL="2286000" marR="0" lvl="5" indent="0" algn="l" rtl="0">
              <a:spcBef>
                <a:spcPts val="0"/>
              </a:spcBef>
              <a:buNone/>
              <a:defRPr sz="1100" b="0" i="0" u="none" strike="noStrike" cap="none"/>
            </a:lvl6pPr>
            <a:lvl7pPr marL="2743200" marR="0" lvl="6" indent="0" algn="l" rtl="0">
              <a:spcBef>
                <a:spcPts val="0"/>
              </a:spcBef>
              <a:buNone/>
              <a:defRPr sz="1100" b="0" i="0" u="none" strike="noStrike" cap="none"/>
            </a:lvl7pPr>
            <a:lvl8pPr marL="3200400" marR="0" lvl="7" indent="0" algn="l" rtl="0">
              <a:spcBef>
                <a:spcPts val="0"/>
              </a:spcBef>
              <a:buNone/>
              <a:defRPr sz="1100" b="0" i="0" u="none" strike="noStrike" cap="none"/>
            </a:lvl8pPr>
            <a:lvl9pPr marL="3657600" marR="0" lvl="8" indent="0" algn="l" rtl="0">
              <a:spcBef>
                <a:spcPts val="0"/>
              </a:spcBef>
              <a:buNone/>
              <a:defRPr sz="1100" b="0" i="0" u="none" strike="noStrike" cap="none"/>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Shape 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4" name="Shape 5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SzPct val="25000"/>
              <a:buFont typeface="Arial"/>
              <a:buNone/>
            </a:pPr>
            <a:endParaRPr sz="1100" b="0" i="0" u="none" strike="noStrike" cap="non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6" name="Shape 66"/>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SzPct val="25000"/>
              <a:buFont typeface="Arial"/>
              <a:buNone/>
            </a:pPr>
            <a:endParaRPr sz="1100" b="0" i="0" u="none" strike="noStrike" cap="non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1" name="Shape 81"/>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SzPct val="25000"/>
              <a:buFont typeface="Arial"/>
              <a:buNone/>
            </a:pPr>
            <a:endParaRPr sz="1100" b="0" i="0" u="none" strike="noStrike" cap="non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4" name="Shape 9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SzPct val="25000"/>
              <a:buFont typeface="Arial"/>
              <a:buNone/>
            </a:pPr>
            <a:endParaRPr sz="1100" b="0" i="0" u="none" strike="noStrike" cap="non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4" name="Shape 10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SzPct val="25000"/>
              <a:buFont typeface="Arial"/>
              <a:buNone/>
            </a:pPr>
            <a:endParaRPr sz="1100" b="0" i="0" u="none" strike="noStrike" cap="non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3" name="Shape 113"/>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SzPct val="25000"/>
              <a:buFont typeface="Arial"/>
              <a:buNone/>
            </a:pPr>
            <a:endParaRPr sz="1100" b="0" i="0" u="none" strike="noStrike" cap="non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3" name="Shape 123"/>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SzPct val="25000"/>
              <a:buFont typeface="Arial"/>
              <a:buNone/>
            </a:pPr>
            <a:endParaRPr sz="1100" b="0" i="0" u="none" strike="noStrike" cap="non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dk1"/>
        </a:solidFill>
        <a:effectLst/>
      </p:bgPr>
    </p:bg>
    <p:spTree>
      <p:nvGrpSpPr>
        <p:cNvPr id="1" name="Shape 9"/>
        <p:cNvGrpSpPr/>
        <p:nvPr/>
      </p:nvGrpSpPr>
      <p:grpSpPr>
        <a:xfrm>
          <a:off x="0" y="0"/>
          <a:ext cx="0" cy="0"/>
          <a:chOff x="0" y="0"/>
          <a:chExt cx="0" cy="0"/>
        </a:xfrm>
      </p:grpSpPr>
      <p:sp>
        <p:nvSpPr>
          <p:cNvPr id="10" name="Shape 10"/>
          <p:cNvSpPr/>
          <p:nvPr/>
        </p:nvSpPr>
        <p:spPr>
          <a:xfrm>
            <a:off x="0" y="0"/>
            <a:ext cx="9144000" cy="3429000"/>
          </a:xfrm>
          <a:prstGeom prst="rect">
            <a:avLst/>
          </a:prstGeom>
          <a:solidFill>
            <a:schemeClr val="lt1"/>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1" name="Shape 11"/>
          <p:cNvSpPr txBox="1">
            <a:spLocks noGrp="1"/>
          </p:cNvSpPr>
          <p:nvPr>
            <p:ph type="ctrTitle"/>
          </p:nvPr>
        </p:nvSpPr>
        <p:spPr>
          <a:xfrm>
            <a:off x="311700" y="392150"/>
            <a:ext cx="8520599" cy="26903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accent1"/>
              </a:buClr>
              <a:buFont typeface="Amatic SC"/>
              <a:buNone/>
              <a:defRPr sz="8000" b="1" i="0" u="none" strike="noStrike" cap="none">
                <a:solidFill>
                  <a:schemeClr val="accent1"/>
                </a:solidFill>
                <a:latin typeface="Amatic SC"/>
                <a:ea typeface="Amatic SC"/>
                <a:cs typeface="Amatic SC"/>
                <a:sym typeface="Amatic SC"/>
              </a:defRPr>
            </a:lvl1pPr>
            <a:lvl2pPr lvl="1" indent="0" algn="ctr">
              <a:spcBef>
                <a:spcPts val="0"/>
              </a:spcBef>
              <a:buClr>
                <a:schemeClr val="accent1"/>
              </a:buClr>
              <a:buFont typeface="Amatic SC"/>
              <a:buNone/>
              <a:defRPr sz="8000" b="1">
                <a:solidFill>
                  <a:schemeClr val="accent1"/>
                </a:solidFill>
                <a:latin typeface="Amatic SC"/>
                <a:ea typeface="Amatic SC"/>
                <a:cs typeface="Amatic SC"/>
                <a:sym typeface="Amatic SC"/>
              </a:defRPr>
            </a:lvl2pPr>
            <a:lvl3pPr lvl="2" indent="0" algn="ctr">
              <a:spcBef>
                <a:spcPts val="0"/>
              </a:spcBef>
              <a:buClr>
                <a:schemeClr val="accent1"/>
              </a:buClr>
              <a:buFont typeface="Amatic SC"/>
              <a:buNone/>
              <a:defRPr sz="8000" b="1">
                <a:solidFill>
                  <a:schemeClr val="accent1"/>
                </a:solidFill>
                <a:latin typeface="Amatic SC"/>
                <a:ea typeface="Amatic SC"/>
                <a:cs typeface="Amatic SC"/>
                <a:sym typeface="Amatic SC"/>
              </a:defRPr>
            </a:lvl3pPr>
            <a:lvl4pPr lvl="3" indent="0" algn="ctr">
              <a:spcBef>
                <a:spcPts val="0"/>
              </a:spcBef>
              <a:buClr>
                <a:schemeClr val="accent1"/>
              </a:buClr>
              <a:buFont typeface="Amatic SC"/>
              <a:buNone/>
              <a:defRPr sz="8000" b="1">
                <a:solidFill>
                  <a:schemeClr val="accent1"/>
                </a:solidFill>
                <a:latin typeface="Amatic SC"/>
                <a:ea typeface="Amatic SC"/>
                <a:cs typeface="Amatic SC"/>
                <a:sym typeface="Amatic SC"/>
              </a:defRPr>
            </a:lvl4pPr>
            <a:lvl5pPr lvl="4" indent="0" algn="ctr">
              <a:spcBef>
                <a:spcPts val="0"/>
              </a:spcBef>
              <a:buClr>
                <a:schemeClr val="accent1"/>
              </a:buClr>
              <a:buFont typeface="Amatic SC"/>
              <a:buNone/>
              <a:defRPr sz="8000" b="1">
                <a:solidFill>
                  <a:schemeClr val="accent1"/>
                </a:solidFill>
                <a:latin typeface="Amatic SC"/>
                <a:ea typeface="Amatic SC"/>
                <a:cs typeface="Amatic SC"/>
                <a:sym typeface="Amatic SC"/>
              </a:defRPr>
            </a:lvl5pPr>
            <a:lvl6pPr lvl="5" indent="0" algn="ctr">
              <a:spcBef>
                <a:spcPts val="0"/>
              </a:spcBef>
              <a:buClr>
                <a:schemeClr val="accent1"/>
              </a:buClr>
              <a:buFont typeface="Amatic SC"/>
              <a:buNone/>
              <a:defRPr sz="8000" b="1">
                <a:solidFill>
                  <a:schemeClr val="accent1"/>
                </a:solidFill>
                <a:latin typeface="Amatic SC"/>
                <a:ea typeface="Amatic SC"/>
                <a:cs typeface="Amatic SC"/>
                <a:sym typeface="Amatic SC"/>
              </a:defRPr>
            </a:lvl6pPr>
            <a:lvl7pPr lvl="6" indent="0" algn="ctr">
              <a:spcBef>
                <a:spcPts val="0"/>
              </a:spcBef>
              <a:buClr>
                <a:schemeClr val="accent1"/>
              </a:buClr>
              <a:buFont typeface="Amatic SC"/>
              <a:buNone/>
              <a:defRPr sz="8000" b="1">
                <a:solidFill>
                  <a:schemeClr val="accent1"/>
                </a:solidFill>
                <a:latin typeface="Amatic SC"/>
                <a:ea typeface="Amatic SC"/>
                <a:cs typeface="Amatic SC"/>
                <a:sym typeface="Amatic SC"/>
              </a:defRPr>
            </a:lvl7pPr>
            <a:lvl8pPr lvl="7" indent="0" algn="ctr">
              <a:spcBef>
                <a:spcPts val="0"/>
              </a:spcBef>
              <a:buClr>
                <a:schemeClr val="accent1"/>
              </a:buClr>
              <a:buFont typeface="Amatic SC"/>
              <a:buNone/>
              <a:defRPr sz="8000" b="1">
                <a:solidFill>
                  <a:schemeClr val="accent1"/>
                </a:solidFill>
                <a:latin typeface="Amatic SC"/>
                <a:ea typeface="Amatic SC"/>
                <a:cs typeface="Amatic SC"/>
                <a:sym typeface="Amatic SC"/>
              </a:defRPr>
            </a:lvl8pPr>
            <a:lvl9pPr lvl="8" indent="0" algn="ctr">
              <a:spcBef>
                <a:spcPts val="0"/>
              </a:spcBef>
              <a:buClr>
                <a:schemeClr val="accent1"/>
              </a:buClr>
              <a:buFont typeface="Amatic SC"/>
              <a:buNone/>
              <a:defRPr sz="8000" b="1">
                <a:solidFill>
                  <a:schemeClr val="accent1"/>
                </a:solidFill>
                <a:latin typeface="Amatic SC"/>
                <a:ea typeface="Amatic SC"/>
                <a:cs typeface="Amatic SC"/>
                <a:sym typeface="Amatic SC"/>
              </a:defRPr>
            </a:lvl9pPr>
          </a:lstStyle>
          <a:p>
            <a:endParaRPr/>
          </a:p>
        </p:txBody>
      </p:sp>
      <p:sp>
        <p:nvSpPr>
          <p:cNvPr id="12" name="Shape 12"/>
          <p:cNvSpPr txBox="1">
            <a:spLocks noGrp="1"/>
          </p:cNvSpPr>
          <p:nvPr>
            <p:ph type="subTitle" idx="1"/>
          </p:nvPr>
        </p:nvSpPr>
        <p:spPr>
          <a:xfrm>
            <a:off x="311700" y="3890400"/>
            <a:ext cx="8520599" cy="7062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accent1"/>
              </a:buClr>
              <a:buFont typeface="Source Code Pro"/>
              <a:buNone/>
              <a:defRPr sz="2100" b="1" i="0" u="none" strike="noStrike" cap="none">
                <a:solidFill>
                  <a:schemeClr val="accent1"/>
                </a:solidFill>
                <a:latin typeface="Source Code Pro"/>
                <a:ea typeface="Source Code Pro"/>
                <a:cs typeface="Source Code Pro"/>
                <a:sym typeface="Source Code Pro"/>
              </a:defRPr>
            </a:lvl1pPr>
            <a:lvl2pPr marL="457200" marR="0" lvl="1" indent="0" algn="ctr" rtl="0">
              <a:lnSpc>
                <a:spcPct val="100000"/>
              </a:lnSpc>
              <a:spcBef>
                <a:spcPts val="0"/>
              </a:spcBef>
              <a:spcAft>
                <a:spcPts val="0"/>
              </a:spcAft>
              <a:buClr>
                <a:schemeClr val="accent1"/>
              </a:buClr>
              <a:buFont typeface="Source Code Pro"/>
              <a:buNone/>
              <a:defRPr sz="2100" b="1" i="0" u="none" strike="noStrike" cap="none">
                <a:solidFill>
                  <a:schemeClr val="accent1"/>
                </a:solidFill>
                <a:latin typeface="Source Code Pro"/>
                <a:ea typeface="Source Code Pro"/>
                <a:cs typeface="Source Code Pro"/>
                <a:sym typeface="Source Code Pro"/>
              </a:defRPr>
            </a:lvl2pPr>
            <a:lvl3pPr marL="914400" marR="0" lvl="2" indent="0" algn="ctr" rtl="0">
              <a:lnSpc>
                <a:spcPct val="100000"/>
              </a:lnSpc>
              <a:spcBef>
                <a:spcPts val="0"/>
              </a:spcBef>
              <a:spcAft>
                <a:spcPts val="0"/>
              </a:spcAft>
              <a:buClr>
                <a:schemeClr val="accent1"/>
              </a:buClr>
              <a:buFont typeface="Source Code Pro"/>
              <a:buNone/>
              <a:defRPr sz="2100" b="1" i="0" u="none" strike="noStrike" cap="none">
                <a:solidFill>
                  <a:schemeClr val="accent1"/>
                </a:solidFill>
                <a:latin typeface="Source Code Pro"/>
                <a:ea typeface="Source Code Pro"/>
                <a:cs typeface="Source Code Pro"/>
                <a:sym typeface="Source Code Pro"/>
              </a:defRPr>
            </a:lvl3pPr>
            <a:lvl4pPr marL="1371600" marR="0" lvl="3" indent="0" algn="ctr" rtl="0">
              <a:lnSpc>
                <a:spcPct val="100000"/>
              </a:lnSpc>
              <a:spcBef>
                <a:spcPts val="0"/>
              </a:spcBef>
              <a:spcAft>
                <a:spcPts val="0"/>
              </a:spcAft>
              <a:buClr>
                <a:schemeClr val="accent1"/>
              </a:buClr>
              <a:buFont typeface="Source Code Pro"/>
              <a:buNone/>
              <a:defRPr sz="2100" b="1" i="0" u="none" strike="noStrike" cap="none">
                <a:solidFill>
                  <a:schemeClr val="accent1"/>
                </a:solidFill>
                <a:latin typeface="Source Code Pro"/>
                <a:ea typeface="Source Code Pro"/>
                <a:cs typeface="Source Code Pro"/>
                <a:sym typeface="Source Code Pro"/>
              </a:defRPr>
            </a:lvl4pPr>
            <a:lvl5pPr marL="1828800" marR="0" lvl="4" indent="0" algn="ctr" rtl="0">
              <a:lnSpc>
                <a:spcPct val="100000"/>
              </a:lnSpc>
              <a:spcBef>
                <a:spcPts val="0"/>
              </a:spcBef>
              <a:spcAft>
                <a:spcPts val="0"/>
              </a:spcAft>
              <a:buClr>
                <a:schemeClr val="accent1"/>
              </a:buClr>
              <a:buFont typeface="Source Code Pro"/>
              <a:buNone/>
              <a:defRPr sz="2100" b="1" i="0" u="none" strike="noStrike" cap="none">
                <a:solidFill>
                  <a:schemeClr val="accent1"/>
                </a:solidFill>
                <a:latin typeface="Source Code Pro"/>
                <a:ea typeface="Source Code Pro"/>
                <a:cs typeface="Source Code Pro"/>
                <a:sym typeface="Source Code Pro"/>
              </a:defRPr>
            </a:lvl5pPr>
            <a:lvl6pPr marL="2286000" marR="0" lvl="5" indent="0" algn="ctr" rtl="0">
              <a:lnSpc>
                <a:spcPct val="100000"/>
              </a:lnSpc>
              <a:spcBef>
                <a:spcPts val="0"/>
              </a:spcBef>
              <a:spcAft>
                <a:spcPts val="0"/>
              </a:spcAft>
              <a:buClr>
                <a:schemeClr val="accent1"/>
              </a:buClr>
              <a:buFont typeface="Source Code Pro"/>
              <a:buNone/>
              <a:defRPr sz="2100" b="1" i="0" u="none" strike="noStrike" cap="none">
                <a:solidFill>
                  <a:schemeClr val="accent1"/>
                </a:solidFill>
                <a:latin typeface="Source Code Pro"/>
                <a:ea typeface="Source Code Pro"/>
                <a:cs typeface="Source Code Pro"/>
                <a:sym typeface="Source Code Pro"/>
              </a:defRPr>
            </a:lvl6pPr>
            <a:lvl7pPr marL="2743200" marR="0" lvl="6" indent="0" algn="ctr" rtl="0">
              <a:lnSpc>
                <a:spcPct val="100000"/>
              </a:lnSpc>
              <a:spcBef>
                <a:spcPts val="0"/>
              </a:spcBef>
              <a:spcAft>
                <a:spcPts val="0"/>
              </a:spcAft>
              <a:buClr>
                <a:schemeClr val="accent1"/>
              </a:buClr>
              <a:buFont typeface="Source Code Pro"/>
              <a:buNone/>
              <a:defRPr sz="2100" b="1" i="0" u="none" strike="noStrike" cap="none">
                <a:solidFill>
                  <a:schemeClr val="accent1"/>
                </a:solidFill>
                <a:latin typeface="Source Code Pro"/>
                <a:ea typeface="Source Code Pro"/>
                <a:cs typeface="Source Code Pro"/>
                <a:sym typeface="Source Code Pro"/>
              </a:defRPr>
            </a:lvl7pPr>
            <a:lvl8pPr marL="3200400" marR="0" lvl="7" indent="0" algn="ctr" rtl="0">
              <a:lnSpc>
                <a:spcPct val="100000"/>
              </a:lnSpc>
              <a:spcBef>
                <a:spcPts val="0"/>
              </a:spcBef>
              <a:spcAft>
                <a:spcPts val="0"/>
              </a:spcAft>
              <a:buClr>
                <a:schemeClr val="accent1"/>
              </a:buClr>
              <a:buFont typeface="Source Code Pro"/>
              <a:buNone/>
              <a:defRPr sz="2100" b="1" i="0" u="none" strike="noStrike" cap="none">
                <a:solidFill>
                  <a:schemeClr val="accent1"/>
                </a:solidFill>
                <a:latin typeface="Source Code Pro"/>
                <a:ea typeface="Source Code Pro"/>
                <a:cs typeface="Source Code Pro"/>
                <a:sym typeface="Source Code Pro"/>
              </a:defRPr>
            </a:lvl8pPr>
            <a:lvl9pPr marL="3657600" marR="0" lvl="8" indent="0" algn="ctr" rtl="0">
              <a:lnSpc>
                <a:spcPct val="100000"/>
              </a:lnSpc>
              <a:spcBef>
                <a:spcPts val="0"/>
              </a:spcBef>
              <a:spcAft>
                <a:spcPts val="0"/>
              </a:spcAft>
              <a:buClr>
                <a:schemeClr val="accent1"/>
              </a:buClr>
              <a:buFont typeface="Source Code Pro"/>
              <a:buNone/>
              <a:defRPr sz="2100" b="1" i="0" u="none" strike="noStrike" cap="none">
                <a:solidFill>
                  <a:schemeClr val="accent1"/>
                </a:solidFill>
                <a:latin typeface="Source Code Pro"/>
                <a:ea typeface="Source Code Pro"/>
                <a:cs typeface="Source Code Pro"/>
                <a:sym typeface="Source Code Pro"/>
              </a:defRPr>
            </a:lvl9pPr>
          </a:lstStyle>
          <a:p>
            <a:endParaRPr/>
          </a:p>
        </p:txBody>
      </p:sp>
      <p:sp>
        <p:nvSpPr>
          <p:cNvPr id="13" name="Shape 13"/>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‹N›</a:t>
            </a:fld>
            <a:endParaRPr lang="e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311700" y="1240275"/>
            <a:ext cx="8520599" cy="1981800"/>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chemeClr val="lt1"/>
              </a:buClr>
              <a:buFont typeface="Amatic SC"/>
              <a:buNone/>
              <a:defRPr sz="12000" b="1" i="0" u="none" strike="noStrike" cap="none">
                <a:solidFill>
                  <a:schemeClr val="lt1"/>
                </a:solidFill>
                <a:latin typeface="Amatic SC"/>
                <a:ea typeface="Amatic SC"/>
                <a:cs typeface="Amatic SC"/>
                <a:sym typeface="Amatic SC"/>
              </a:defRPr>
            </a:lvl1pPr>
            <a:lvl2pPr lvl="1" indent="0" algn="ctr">
              <a:spcBef>
                <a:spcPts val="0"/>
              </a:spcBef>
              <a:buClr>
                <a:schemeClr val="lt1"/>
              </a:buClr>
              <a:buFont typeface="Amatic SC"/>
              <a:buNone/>
              <a:defRPr sz="12000" b="1">
                <a:solidFill>
                  <a:schemeClr val="lt1"/>
                </a:solidFill>
                <a:latin typeface="Amatic SC"/>
                <a:ea typeface="Amatic SC"/>
                <a:cs typeface="Amatic SC"/>
                <a:sym typeface="Amatic SC"/>
              </a:defRPr>
            </a:lvl2pPr>
            <a:lvl3pPr lvl="2" indent="0" algn="ctr">
              <a:spcBef>
                <a:spcPts val="0"/>
              </a:spcBef>
              <a:buClr>
                <a:schemeClr val="lt1"/>
              </a:buClr>
              <a:buFont typeface="Amatic SC"/>
              <a:buNone/>
              <a:defRPr sz="12000" b="1">
                <a:solidFill>
                  <a:schemeClr val="lt1"/>
                </a:solidFill>
                <a:latin typeface="Amatic SC"/>
                <a:ea typeface="Amatic SC"/>
                <a:cs typeface="Amatic SC"/>
                <a:sym typeface="Amatic SC"/>
              </a:defRPr>
            </a:lvl3pPr>
            <a:lvl4pPr lvl="3" indent="0" algn="ctr">
              <a:spcBef>
                <a:spcPts val="0"/>
              </a:spcBef>
              <a:buClr>
                <a:schemeClr val="lt1"/>
              </a:buClr>
              <a:buFont typeface="Amatic SC"/>
              <a:buNone/>
              <a:defRPr sz="12000" b="1">
                <a:solidFill>
                  <a:schemeClr val="lt1"/>
                </a:solidFill>
                <a:latin typeface="Amatic SC"/>
                <a:ea typeface="Amatic SC"/>
                <a:cs typeface="Amatic SC"/>
                <a:sym typeface="Amatic SC"/>
              </a:defRPr>
            </a:lvl4pPr>
            <a:lvl5pPr lvl="4" indent="0" algn="ctr">
              <a:spcBef>
                <a:spcPts val="0"/>
              </a:spcBef>
              <a:buClr>
                <a:schemeClr val="lt1"/>
              </a:buClr>
              <a:buFont typeface="Amatic SC"/>
              <a:buNone/>
              <a:defRPr sz="12000" b="1">
                <a:solidFill>
                  <a:schemeClr val="lt1"/>
                </a:solidFill>
                <a:latin typeface="Amatic SC"/>
                <a:ea typeface="Amatic SC"/>
                <a:cs typeface="Amatic SC"/>
                <a:sym typeface="Amatic SC"/>
              </a:defRPr>
            </a:lvl5pPr>
            <a:lvl6pPr lvl="5" indent="0" algn="ctr">
              <a:spcBef>
                <a:spcPts val="0"/>
              </a:spcBef>
              <a:buClr>
                <a:schemeClr val="lt1"/>
              </a:buClr>
              <a:buFont typeface="Amatic SC"/>
              <a:buNone/>
              <a:defRPr sz="12000" b="1">
                <a:solidFill>
                  <a:schemeClr val="lt1"/>
                </a:solidFill>
                <a:latin typeface="Amatic SC"/>
                <a:ea typeface="Amatic SC"/>
                <a:cs typeface="Amatic SC"/>
                <a:sym typeface="Amatic SC"/>
              </a:defRPr>
            </a:lvl6pPr>
            <a:lvl7pPr lvl="6" indent="0" algn="ctr">
              <a:spcBef>
                <a:spcPts val="0"/>
              </a:spcBef>
              <a:buClr>
                <a:schemeClr val="lt1"/>
              </a:buClr>
              <a:buFont typeface="Amatic SC"/>
              <a:buNone/>
              <a:defRPr sz="12000" b="1">
                <a:solidFill>
                  <a:schemeClr val="lt1"/>
                </a:solidFill>
                <a:latin typeface="Amatic SC"/>
                <a:ea typeface="Amatic SC"/>
                <a:cs typeface="Amatic SC"/>
                <a:sym typeface="Amatic SC"/>
              </a:defRPr>
            </a:lvl7pPr>
            <a:lvl8pPr lvl="7" indent="0" algn="ctr">
              <a:spcBef>
                <a:spcPts val="0"/>
              </a:spcBef>
              <a:buClr>
                <a:schemeClr val="lt1"/>
              </a:buClr>
              <a:buFont typeface="Amatic SC"/>
              <a:buNone/>
              <a:defRPr sz="12000" b="1">
                <a:solidFill>
                  <a:schemeClr val="lt1"/>
                </a:solidFill>
                <a:latin typeface="Amatic SC"/>
                <a:ea typeface="Amatic SC"/>
                <a:cs typeface="Amatic SC"/>
                <a:sym typeface="Amatic SC"/>
              </a:defRPr>
            </a:lvl8pPr>
            <a:lvl9pPr lvl="8" indent="0" algn="ctr">
              <a:spcBef>
                <a:spcPts val="0"/>
              </a:spcBef>
              <a:buClr>
                <a:schemeClr val="lt1"/>
              </a:buClr>
              <a:buFont typeface="Amatic SC"/>
              <a:buNone/>
              <a:defRPr sz="12000" b="1">
                <a:solidFill>
                  <a:schemeClr val="lt1"/>
                </a:solidFill>
                <a:latin typeface="Amatic SC"/>
                <a:ea typeface="Amatic SC"/>
                <a:cs typeface="Amatic SC"/>
                <a:sym typeface="Amatic SC"/>
              </a:defRPr>
            </a:lvl9pPr>
          </a:lstStyle>
          <a:p>
            <a:endParaRPr/>
          </a:p>
        </p:txBody>
      </p:sp>
      <p:sp>
        <p:nvSpPr>
          <p:cNvPr id="48" name="Shape 48"/>
          <p:cNvSpPr txBox="1">
            <a:spLocks noGrp="1"/>
          </p:cNvSpPr>
          <p:nvPr>
            <p:ph type="body" idx="1"/>
          </p:nvPr>
        </p:nvSpPr>
        <p:spPr>
          <a:xfrm>
            <a:off x="311700" y="3304625"/>
            <a:ext cx="8520599" cy="1300800"/>
          </a:xfrm>
          <a:prstGeom prst="rect">
            <a:avLst/>
          </a:prstGeom>
          <a:noFill/>
          <a:ln>
            <a:noFill/>
          </a:ln>
        </p:spPr>
        <p:txBody>
          <a:bodyPr lIns="91425" tIns="91425" rIns="91425" bIns="91425" anchor="t" anchorCtr="0"/>
          <a:lstStyle>
            <a:lvl1pPr marL="0" marR="0" lvl="0" indent="0" algn="ctr" rtl="0">
              <a:lnSpc>
                <a:spcPct val="115000"/>
              </a:lnSpc>
              <a:spcBef>
                <a:spcPts val="0"/>
              </a:spcBef>
              <a:spcAft>
                <a:spcPts val="1600"/>
              </a:spcAft>
              <a:buClr>
                <a:schemeClr val="accent1"/>
              </a:buClr>
              <a:buFont typeface="Source Code Pro"/>
              <a:buNone/>
              <a:defRPr sz="1800" b="0" i="0" u="none" strike="noStrike" cap="none">
                <a:solidFill>
                  <a:schemeClr val="accent1"/>
                </a:solidFill>
                <a:latin typeface="Source Code Pro"/>
                <a:ea typeface="Source Code Pro"/>
                <a:cs typeface="Source Code Pro"/>
                <a:sym typeface="Source Code Pro"/>
              </a:defRPr>
            </a:lvl1pPr>
            <a:lvl2pPr marL="457200" marR="0" lvl="1" indent="0" algn="ctr" rtl="0">
              <a:lnSpc>
                <a:spcPct val="115000"/>
              </a:lnSpc>
              <a:spcBef>
                <a:spcPts val="0"/>
              </a:spcBef>
              <a:spcAft>
                <a:spcPts val="1600"/>
              </a:spcAft>
              <a:buClr>
                <a:schemeClr val="accent1"/>
              </a:buClr>
              <a:buFont typeface="Source Code Pro"/>
              <a:buNone/>
              <a:defRPr sz="1400" b="0" i="0" u="none" strike="noStrike" cap="none">
                <a:solidFill>
                  <a:schemeClr val="accent1"/>
                </a:solidFill>
                <a:latin typeface="Source Code Pro"/>
                <a:ea typeface="Source Code Pro"/>
                <a:cs typeface="Source Code Pro"/>
                <a:sym typeface="Source Code Pro"/>
              </a:defRPr>
            </a:lvl2pPr>
            <a:lvl3pPr marL="914400" marR="0" lvl="2" indent="0" algn="ctr" rtl="0">
              <a:lnSpc>
                <a:spcPct val="115000"/>
              </a:lnSpc>
              <a:spcBef>
                <a:spcPts val="0"/>
              </a:spcBef>
              <a:spcAft>
                <a:spcPts val="1600"/>
              </a:spcAft>
              <a:buClr>
                <a:schemeClr val="accent1"/>
              </a:buClr>
              <a:buFont typeface="Source Code Pro"/>
              <a:buNone/>
              <a:defRPr sz="1400" b="0" i="0" u="none" strike="noStrike" cap="none">
                <a:solidFill>
                  <a:schemeClr val="accent1"/>
                </a:solidFill>
                <a:latin typeface="Source Code Pro"/>
                <a:ea typeface="Source Code Pro"/>
                <a:cs typeface="Source Code Pro"/>
                <a:sym typeface="Source Code Pro"/>
              </a:defRPr>
            </a:lvl3pPr>
            <a:lvl4pPr marL="1371600" marR="0" lvl="3" indent="0" algn="ctr" rtl="0">
              <a:lnSpc>
                <a:spcPct val="115000"/>
              </a:lnSpc>
              <a:spcBef>
                <a:spcPts val="0"/>
              </a:spcBef>
              <a:spcAft>
                <a:spcPts val="1600"/>
              </a:spcAft>
              <a:buClr>
                <a:schemeClr val="accent1"/>
              </a:buClr>
              <a:buFont typeface="Source Code Pro"/>
              <a:buNone/>
              <a:defRPr sz="1400" b="0" i="0" u="none" strike="noStrike" cap="none">
                <a:solidFill>
                  <a:schemeClr val="accent1"/>
                </a:solidFill>
                <a:latin typeface="Source Code Pro"/>
                <a:ea typeface="Source Code Pro"/>
                <a:cs typeface="Source Code Pro"/>
                <a:sym typeface="Source Code Pro"/>
              </a:defRPr>
            </a:lvl4pPr>
            <a:lvl5pPr marL="1828800" marR="0" lvl="4" indent="0" algn="ctr" rtl="0">
              <a:lnSpc>
                <a:spcPct val="115000"/>
              </a:lnSpc>
              <a:spcBef>
                <a:spcPts val="0"/>
              </a:spcBef>
              <a:spcAft>
                <a:spcPts val="1600"/>
              </a:spcAft>
              <a:buClr>
                <a:schemeClr val="accent1"/>
              </a:buClr>
              <a:buFont typeface="Source Code Pro"/>
              <a:buNone/>
              <a:defRPr sz="1400" b="0" i="0" u="none" strike="noStrike" cap="none">
                <a:solidFill>
                  <a:schemeClr val="accent1"/>
                </a:solidFill>
                <a:latin typeface="Source Code Pro"/>
                <a:ea typeface="Source Code Pro"/>
                <a:cs typeface="Source Code Pro"/>
                <a:sym typeface="Source Code Pro"/>
              </a:defRPr>
            </a:lvl5pPr>
            <a:lvl6pPr marL="2286000" marR="0" lvl="5" indent="0" algn="ctr" rtl="0">
              <a:lnSpc>
                <a:spcPct val="115000"/>
              </a:lnSpc>
              <a:spcBef>
                <a:spcPts val="0"/>
              </a:spcBef>
              <a:spcAft>
                <a:spcPts val="1600"/>
              </a:spcAft>
              <a:buClr>
                <a:schemeClr val="accent1"/>
              </a:buClr>
              <a:buFont typeface="Source Code Pro"/>
              <a:buNone/>
              <a:defRPr sz="1400" b="0" i="0" u="none" strike="noStrike" cap="none">
                <a:solidFill>
                  <a:schemeClr val="accent1"/>
                </a:solidFill>
                <a:latin typeface="Source Code Pro"/>
                <a:ea typeface="Source Code Pro"/>
                <a:cs typeface="Source Code Pro"/>
                <a:sym typeface="Source Code Pro"/>
              </a:defRPr>
            </a:lvl6pPr>
            <a:lvl7pPr marL="2743200" marR="0" lvl="6" indent="0" algn="ctr" rtl="0">
              <a:lnSpc>
                <a:spcPct val="115000"/>
              </a:lnSpc>
              <a:spcBef>
                <a:spcPts val="0"/>
              </a:spcBef>
              <a:spcAft>
                <a:spcPts val="1600"/>
              </a:spcAft>
              <a:buClr>
                <a:schemeClr val="accent1"/>
              </a:buClr>
              <a:buFont typeface="Source Code Pro"/>
              <a:buNone/>
              <a:defRPr sz="1400" b="0" i="0" u="none" strike="noStrike" cap="none">
                <a:solidFill>
                  <a:schemeClr val="accent1"/>
                </a:solidFill>
                <a:latin typeface="Source Code Pro"/>
                <a:ea typeface="Source Code Pro"/>
                <a:cs typeface="Source Code Pro"/>
                <a:sym typeface="Source Code Pro"/>
              </a:defRPr>
            </a:lvl7pPr>
            <a:lvl8pPr marL="3200400" marR="0" lvl="7" indent="0" algn="ctr" rtl="0">
              <a:lnSpc>
                <a:spcPct val="115000"/>
              </a:lnSpc>
              <a:spcBef>
                <a:spcPts val="0"/>
              </a:spcBef>
              <a:spcAft>
                <a:spcPts val="1600"/>
              </a:spcAft>
              <a:buClr>
                <a:schemeClr val="accent1"/>
              </a:buClr>
              <a:buFont typeface="Source Code Pro"/>
              <a:buNone/>
              <a:defRPr sz="1400" b="0" i="0" u="none" strike="noStrike" cap="none">
                <a:solidFill>
                  <a:schemeClr val="accent1"/>
                </a:solidFill>
                <a:latin typeface="Source Code Pro"/>
                <a:ea typeface="Source Code Pro"/>
                <a:cs typeface="Source Code Pro"/>
                <a:sym typeface="Source Code Pro"/>
              </a:defRPr>
            </a:lvl8pPr>
            <a:lvl9pPr marL="3657600" marR="0" lvl="8" indent="0" algn="ctr" rtl="0">
              <a:lnSpc>
                <a:spcPct val="115000"/>
              </a:lnSpc>
              <a:spcBef>
                <a:spcPts val="0"/>
              </a:spcBef>
              <a:spcAft>
                <a:spcPts val="1600"/>
              </a:spcAft>
              <a:buClr>
                <a:schemeClr val="accent1"/>
              </a:buClr>
              <a:buFont typeface="Source Code Pro"/>
              <a:buNone/>
              <a:defRPr sz="1400" b="0" i="0" u="none" strike="noStrike" cap="none">
                <a:solidFill>
                  <a:schemeClr val="accent1"/>
                </a:solidFill>
                <a:latin typeface="Source Code Pro"/>
                <a:ea typeface="Source Code Pro"/>
                <a:cs typeface="Source Code Pro"/>
                <a:sym typeface="Source Code Pro"/>
              </a:defRPr>
            </a:lvl9pPr>
          </a:lstStyle>
          <a:p>
            <a:endParaRPr/>
          </a:p>
        </p:txBody>
      </p:sp>
      <p:sp>
        <p:nvSpPr>
          <p:cNvPr id="49" name="Shape 49"/>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‹N›</a:t>
            </a:fld>
            <a:endParaRPr lang="e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0"/>
        <p:cNvGrpSpPr/>
        <p:nvPr/>
      </p:nvGrpSpPr>
      <p:grpSpPr>
        <a:xfrm>
          <a:off x="0" y="0"/>
          <a:ext cx="0" cy="0"/>
          <a:chOff x="0" y="0"/>
          <a:chExt cx="0" cy="0"/>
        </a:xfrm>
      </p:grpSpPr>
      <p:sp>
        <p:nvSpPr>
          <p:cNvPr id="51" name="Shape 51"/>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‹N›</a:t>
            </a:fld>
            <a:endParaRPr lang="e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4"/>
        <p:cNvGrpSpPr/>
        <p:nvPr/>
      </p:nvGrpSpPr>
      <p:grpSpPr>
        <a:xfrm>
          <a:off x="0" y="0"/>
          <a:ext cx="0" cy="0"/>
          <a:chOff x="0" y="0"/>
          <a:chExt cx="0" cy="0"/>
        </a:xfrm>
      </p:grpSpPr>
      <p:sp>
        <p:nvSpPr>
          <p:cNvPr id="15" name="Shape 15"/>
          <p:cNvSpPr txBox="1">
            <a:spLocks noGrp="1"/>
          </p:cNvSpPr>
          <p:nvPr>
            <p:ph type="title"/>
          </p:nvPr>
        </p:nvSpPr>
        <p:spPr>
          <a:xfrm>
            <a:off x="311700" y="292850"/>
            <a:ext cx="8520599" cy="8009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accent1"/>
              </a:buClr>
              <a:buFont typeface="Amatic SC"/>
              <a:buNone/>
              <a:defRPr sz="4200" b="1" i="0" u="none" strike="noStrike" cap="none">
                <a:solidFill>
                  <a:schemeClr val="accent1"/>
                </a:solidFill>
                <a:latin typeface="Amatic SC"/>
                <a:ea typeface="Amatic SC"/>
                <a:cs typeface="Amatic SC"/>
                <a:sym typeface="Amatic SC"/>
              </a:defRPr>
            </a:lvl1pPr>
            <a:lvl2pPr lvl="1" indent="0">
              <a:spcBef>
                <a:spcPts val="0"/>
              </a:spcBef>
              <a:buClr>
                <a:schemeClr val="accent1"/>
              </a:buClr>
              <a:buFont typeface="Amatic SC"/>
              <a:buNone/>
              <a:defRPr sz="4200" b="1">
                <a:solidFill>
                  <a:schemeClr val="accent1"/>
                </a:solidFill>
                <a:latin typeface="Amatic SC"/>
                <a:ea typeface="Amatic SC"/>
                <a:cs typeface="Amatic SC"/>
                <a:sym typeface="Amatic SC"/>
              </a:defRPr>
            </a:lvl2pPr>
            <a:lvl3pPr lvl="2" indent="0">
              <a:spcBef>
                <a:spcPts val="0"/>
              </a:spcBef>
              <a:buClr>
                <a:schemeClr val="accent1"/>
              </a:buClr>
              <a:buFont typeface="Amatic SC"/>
              <a:buNone/>
              <a:defRPr sz="4200" b="1">
                <a:solidFill>
                  <a:schemeClr val="accent1"/>
                </a:solidFill>
                <a:latin typeface="Amatic SC"/>
                <a:ea typeface="Amatic SC"/>
                <a:cs typeface="Amatic SC"/>
                <a:sym typeface="Amatic SC"/>
              </a:defRPr>
            </a:lvl3pPr>
            <a:lvl4pPr lvl="3" indent="0">
              <a:spcBef>
                <a:spcPts val="0"/>
              </a:spcBef>
              <a:buClr>
                <a:schemeClr val="accent1"/>
              </a:buClr>
              <a:buFont typeface="Amatic SC"/>
              <a:buNone/>
              <a:defRPr sz="4200" b="1">
                <a:solidFill>
                  <a:schemeClr val="accent1"/>
                </a:solidFill>
                <a:latin typeface="Amatic SC"/>
                <a:ea typeface="Amatic SC"/>
                <a:cs typeface="Amatic SC"/>
                <a:sym typeface="Amatic SC"/>
              </a:defRPr>
            </a:lvl4pPr>
            <a:lvl5pPr lvl="4" indent="0">
              <a:spcBef>
                <a:spcPts val="0"/>
              </a:spcBef>
              <a:buClr>
                <a:schemeClr val="accent1"/>
              </a:buClr>
              <a:buFont typeface="Amatic SC"/>
              <a:buNone/>
              <a:defRPr sz="4200" b="1">
                <a:solidFill>
                  <a:schemeClr val="accent1"/>
                </a:solidFill>
                <a:latin typeface="Amatic SC"/>
                <a:ea typeface="Amatic SC"/>
                <a:cs typeface="Amatic SC"/>
                <a:sym typeface="Amatic SC"/>
              </a:defRPr>
            </a:lvl5pPr>
            <a:lvl6pPr lvl="5" indent="0">
              <a:spcBef>
                <a:spcPts val="0"/>
              </a:spcBef>
              <a:buClr>
                <a:schemeClr val="accent1"/>
              </a:buClr>
              <a:buFont typeface="Amatic SC"/>
              <a:buNone/>
              <a:defRPr sz="4200" b="1">
                <a:solidFill>
                  <a:schemeClr val="accent1"/>
                </a:solidFill>
                <a:latin typeface="Amatic SC"/>
                <a:ea typeface="Amatic SC"/>
                <a:cs typeface="Amatic SC"/>
                <a:sym typeface="Amatic SC"/>
              </a:defRPr>
            </a:lvl6pPr>
            <a:lvl7pPr lvl="6" indent="0">
              <a:spcBef>
                <a:spcPts val="0"/>
              </a:spcBef>
              <a:buClr>
                <a:schemeClr val="accent1"/>
              </a:buClr>
              <a:buFont typeface="Amatic SC"/>
              <a:buNone/>
              <a:defRPr sz="4200" b="1">
                <a:solidFill>
                  <a:schemeClr val="accent1"/>
                </a:solidFill>
                <a:latin typeface="Amatic SC"/>
                <a:ea typeface="Amatic SC"/>
                <a:cs typeface="Amatic SC"/>
                <a:sym typeface="Amatic SC"/>
              </a:defRPr>
            </a:lvl7pPr>
            <a:lvl8pPr lvl="7" indent="0">
              <a:spcBef>
                <a:spcPts val="0"/>
              </a:spcBef>
              <a:buClr>
                <a:schemeClr val="accent1"/>
              </a:buClr>
              <a:buFont typeface="Amatic SC"/>
              <a:buNone/>
              <a:defRPr sz="4200" b="1">
                <a:solidFill>
                  <a:schemeClr val="accent1"/>
                </a:solidFill>
                <a:latin typeface="Amatic SC"/>
                <a:ea typeface="Amatic SC"/>
                <a:cs typeface="Amatic SC"/>
                <a:sym typeface="Amatic SC"/>
              </a:defRPr>
            </a:lvl8pPr>
            <a:lvl9pPr lvl="8" indent="0">
              <a:spcBef>
                <a:spcPts val="0"/>
              </a:spcBef>
              <a:buClr>
                <a:schemeClr val="accent1"/>
              </a:buClr>
              <a:buFont typeface="Amatic SC"/>
              <a:buNone/>
              <a:defRPr sz="4200" b="1">
                <a:solidFill>
                  <a:schemeClr val="accent1"/>
                </a:solidFill>
                <a:latin typeface="Amatic SC"/>
                <a:ea typeface="Amatic SC"/>
                <a:cs typeface="Amatic SC"/>
                <a:sym typeface="Amatic SC"/>
              </a:defRPr>
            </a:lvl9pPr>
          </a:lstStyle>
          <a:p>
            <a:endParaRPr/>
          </a:p>
        </p:txBody>
      </p:sp>
      <p:sp>
        <p:nvSpPr>
          <p:cNvPr id="16" name="Shape 16"/>
          <p:cNvSpPr txBox="1">
            <a:spLocks noGrp="1"/>
          </p:cNvSpPr>
          <p:nvPr>
            <p:ph type="body" idx="1"/>
          </p:nvPr>
        </p:nvSpPr>
        <p:spPr>
          <a:xfrm>
            <a:off x="311700" y="1228675"/>
            <a:ext cx="8520599" cy="3340199"/>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dk2"/>
              </a:buClr>
              <a:buFont typeface="Source Code Pro"/>
              <a:buNone/>
              <a:defRPr sz="1800" b="0" i="0" u="none" strike="noStrike" cap="none">
                <a:solidFill>
                  <a:schemeClr val="dk2"/>
                </a:solidFill>
                <a:latin typeface="Source Code Pro"/>
                <a:ea typeface="Source Code Pro"/>
                <a:cs typeface="Source Code Pro"/>
                <a:sym typeface="Source Code Pro"/>
              </a:defRPr>
            </a:lvl1pPr>
            <a:lvl2pPr marL="457200" marR="0" lvl="1" indent="0" algn="l" rtl="0">
              <a:lnSpc>
                <a:spcPct val="115000"/>
              </a:lnSpc>
              <a:spcBef>
                <a:spcPts val="0"/>
              </a:spcBef>
              <a:spcAft>
                <a:spcPts val="1600"/>
              </a:spcAft>
              <a:buClr>
                <a:schemeClr val="dk2"/>
              </a:buClr>
              <a:buFont typeface="Source Code Pro"/>
              <a:buNone/>
              <a:defRPr sz="1400" b="0" i="0" u="none" strike="noStrike" cap="none">
                <a:solidFill>
                  <a:schemeClr val="dk2"/>
                </a:solidFill>
                <a:latin typeface="Source Code Pro"/>
                <a:ea typeface="Source Code Pro"/>
                <a:cs typeface="Source Code Pro"/>
                <a:sym typeface="Source Code Pro"/>
              </a:defRPr>
            </a:lvl2pPr>
            <a:lvl3pPr marL="914400" marR="0" lvl="2" indent="0" algn="l" rtl="0">
              <a:lnSpc>
                <a:spcPct val="115000"/>
              </a:lnSpc>
              <a:spcBef>
                <a:spcPts val="0"/>
              </a:spcBef>
              <a:spcAft>
                <a:spcPts val="1600"/>
              </a:spcAft>
              <a:buClr>
                <a:schemeClr val="dk2"/>
              </a:buClr>
              <a:buFont typeface="Source Code Pro"/>
              <a:buNone/>
              <a:defRPr sz="1400" b="0" i="0" u="none" strike="noStrike" cap="none">
                <a:solidFill>
                  <a:schemeClr val="dk2"/>
                </a:solidFill>
                <a:latin typeface="Source Code Pro"/>
                <a:ea typeface="Source Code Pro"/>
                <a:cs typeface="Source Code Pro"/>
                <a:sym typeface="Source Code Pro"/>
              </a:defRPr>
            </a:lvl3pPr>
            <a:lvl4pPr marL="1371600" marR="0" lvl="3" indent="0" algn="l" rtl="0">
              <a:lnSpc>
                <a:spcPct val="115000"/>
              </a:lnSpc>
              <a:spcBef>
                <a:spcPts val="0"/>
              </a:spcBef>
              <a:spcAft>
                <a:spcPts val="1600"/>
              </a:spcAft>
              <a:buClr>
                <a:schemeClr val="dk2"/>
              </a:buClr>
              <a:buFont typeface="Source Code Pro"/>
              <a:buNone/>
              <a:defRPr sz="1400" b="0" i="0" u="none" strike="noStrike" cap="none">
                <a:solidFill>
                  <a:schemeClr val="dk2"/>
                </a:solidFill>
                <a:latin typeface="Source Code Pro"/>
                <a:ea typeface="Source Code Pro"/>
                <a:cs typeface="Source Code Pro"/>
                <a:sym typeface="Source Code Pro"/>
              </a:defRPr>
            </a:lvl4pPr>
            <a:lvl5pPr marL="1828800" marR="0" lvl="4" indent="0" algn="l" rtl="0">
              <a:lnSpc>
                <a:spcPct val="115000"/>
              </a:lnSpc>
              <a:spcBef>
                <a:spcPts val="0"/>
              </a:spcBef>
              <a:spcAft>
                <a:spcPts val="1600"/>
              </a:spcAft>
              <a:buClr>
                <a:schemeClr val="dk2"/>
              </a:buClr>
              <a:buFont typeface="Source Code Pro"/>
              <a:buNone/>
              <a:defRPr sz="1400" b="0" i="0" u="none" strike="noStrike" cap="none">
                <a:solidFill>
                  <a:schemeClr val="dk2"/>
                </a:solidFill>
                <a:latin typeface="Source Code Pro"/>
                <a:ea typeface="Source Code Pro"/>
                <a:cs typeface="Source Code Pro"/>
                <a:sym typeface="Source Code Pro"/>
              </a:defRPr>
            </a:lvl5pPr>
            <a:lvl6pPr marL="2286000" marR="0" lvl="5" indent="0" algn="l" rtl="0">
              <a:lnSpc>
                <a:spcPct val="115000"/>
              </a:lnSpc>
              <a:spcBef>
                <a:spcPts val="0"/>
              </a:spcBef>
              <a:spcAft>
                <a:spcPts val="1600"/>
              </a:spcAft>
              <a:buClr>
                <a:schemeClr val="dk2"/>
              </a:buClr>
              <a:buFont typeface="Source Code Pro"/>
              <a:buNone/>
              <a:defRPr sz="1400" b="0" i="0" u="none" strike="noStrike" cap="none">
                <a:solidFill>
                  <a:schemeClr val="dk2"/>
                </a:solidFill>
                <a:latin typeface="Source Code Pro"/>
                <a:ea typeface="Source Code Pro"/>
                <a:cs typeface="Source Code Pro"/>
                <a:sym typeface="Source Code Pro"/>
              </a:defRPr>
            </a:lvl6pPr>
            <a:lvl7pPr marL="2743200" marR="0" lvl="6" indent="0" algn="l" rtl="0">
              <a:lnSpc>
                <a:spcPct val="115000"/>
              </a:lnSpc>
              <a:spcBef>
                <a:spcPts val="0"/>
              </a:spcBef>
              <a:spcAft>
                <a:spcPts val="1600"/>
              </a:spcAft>
              <a:buClr>
                <a:schemeClr val="dk2"/>
              </a:buClr>
              <a:buFont typeface="Source Code Pro"/>
              <a:buNone/>
              <a:defRPr sz="1400" b="0" i="0" u="none" strike="noStrike" cap="none">
                <a:solidFill>
                  <a:schemeClr val="dk2"/>
                </a:solidFill>
                <a:latin typeface="Source Code Pro"/>
                <a:ea typeface="Source Code Pro"/>
                <a:cs typeface="Source Code Pro"/>
                <a:sym typeface="Source Code Pro"/>
              </a:defRPr>
            </a:lvl7pPr>
            <a:lvl8pPr marL="3200400" marR="0" lvl="7" indent="0" algn="l" rtl="0">
              <a:lnSpc>
                <a:spcPct val="115000"/>
              </a:lnSpc>
              <a:spcBef>
                <a:spcPts val="0"/>
              </a:spcBef>
              <a:spcAft>
                <a:spcPts val="1600"/>
              </a:spcAft>
              <a:buClr>
                <a:schemeClr val="dk2"/>
              </a:buClr>
              <a:buFont typeface="Source Code Pro"/>
              <a:buNone/>
              <a:defRPr sz="1400" b="0" i="0" u="none" strike="noStrike" cap="none">
                <a:solidFill>
                  <a:schemeClr val="dk2"/>
                </a:solidFill>
                <a:latin typeface="Source Code Pro"/>
                <a:ea typeface="Source Code Pro"/>
                <a:cs typeface="Source Code Pro"/>
                <a:sym typeface="Source Code Pro"/>
              </a:defRPr>
            </a:lvl8pPr>
            <a:lvl9pPr marL="3657600" marR="0" lvl="8" indent="0" algn="l" rtl="0">
              <a:lnSpc>
                <a:spcPct val="115000"/>
              </a:lnSpc>
              <a:spcBef>
                <a:spcPts val="0"/>
              </a:spcBef>
              <a:spcAft>
                <a:spcPts val="1600"/>
              </a:spcAft>
              <a:buClr>
                <a:schemeClr val="dk2"/>
              </a:buClr>
              <a:buFont typeface="Source Code Pro"/>
              <a:buNone/>
              <a:defRPr sz="1400" b="0" i="0" u="none" strike="noStrike" cap="none">
                <a:solidFill>
                  <a:schemeClr val="dk2"/>
                </a:solidFill>
                <a:latin typeface="Source Code Pro"/>
                <a:ea typeface="Source Code Pro"/>
                <a:cs typeface="Source Code Pro"/>
                <a:sym typeface="Source Code Pro"/>
              </a:defRPr>
            </a:lvl9pPr>
          </a:lstStyle>
          <a:p>
            <a:endParaRPr/>
          </a:p>
        </p:txBody>
      </p:sp>
      <p:sp>
        <p:nvSpPr>
          <p:cNvPr id="17" name="Shape 17"/>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‹N›</a:t>
            </a:fld>
            <a:endParaRPr lang="e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dk1"/>
        </a:solidFill>
        <a:effectLst/>
      </p:bgPr>
    </p:bg>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2802750" y="802500"/>
            <a:ext cx="3538499" cy="3538499"/>
          </a:xfrm>
          <a:prstGeom prst="rect">
            <a:avLst/>
          </a:prstGeom>
          <a:solidFill>
            <a:srgbClr val="FFFFFF"/>
          </a:solidFill>
          <a:ln>
            <a:noFill/>
          </a:ln>
        </p:spPr>
        <p:txBody>
          <a:bodyPr lIns="91425" tIns="91425" rIns="91425" bIns="91425" anchor="ctr" anchorCtr="0"/>
          <a:lstStyle>
            <a:lvl1pPr marL="0" marR="0" lvl="0" indent="0" algn="ctr" rtl="0">
              <a:lnSpc>
                <a:spcPct val="100000"/>
              </a:lnSpc>
              <a:spcBef>
                <a:spcPts val="0"/>
              </a:spcBef>
              <a:spcAft>
                <a:spcPts val="0"/>
              </a:spcAft>
              <a:buClr>
                <a:schemeClr val="accent1"/>
              </a:buClr>
              <a:buFont typeface="Amatic SC"/>
              <a:buNone/>
              <a:defRPr sz="4800" b="1" i="0" u="none" strike="noStrike" cap="none">
                <a:solidFill>
                  <a:schemeClr val="accent1"/>
                </a:solidFill>
                <a:latin typeface="Amatic SC"/>
                <a:ea typeface="Amatic SC"/>
                <a:cs typeface="Amatic SC"/>
                <a:sym typeface="Amatic SC"/>
              </a:defRPr>
            </a:lvl1pPr>
            <a:lvl2pPr lvl="1" indent="0" algn="ctr">
              <a:spcBef>
                <a:spcPts val="0"/>
              </a:spcBef>
              <a:buClr>
                <a:schemeClr val="accent1"/>
              </a:buClr>
              <a:buFont typeface="Amatic SC"/>
              <a:buNone/>
              <a:defRPr sz="4800" b="1">
                <a:solidFill>
                  <a:schemeClr val="accent1"/>
                </a:solidFill>
                <a:latin typeface="Amatic SC"/>
                <a:ea typeface="Amatic SC"/>
                <a:cs typeface="Amatic SC"/>
                <a:sym typeface="Amatic SC"/>
              </a:defRPr>
            </a:lvl2pPr>
            <a:lvl3pPr lvl="2" indent="0" algn="ctr">
              <a:spcBef>
                <a:spcPts val="0"/>
              </a:spcBef>
              <a:buClr>
                <a:schemeClr val="accent1"/>
              </a:buClr>
              <a:buFont typeface="Amatic SC"/>
              <a:buNone/>
              <a:defRPr sz="4800" b="1">
                <a:solidFill>
                  <a:schemeClr val="accent1"/>
                </a:solidFill>
                <a:latin typeface="Amatic SC"/>
                <a:ea typeface="Amatic SC"/>
                <a:cs typeface="Amatic SC"/>
                <a:sym typeface="Amatic SC"/>
              </a:defRPr>
            </a:lvl3pPr>
            <a:lvl4pPr lvl="3" indent="0" algn="ctr">
              <a:spcBef>
                <a:spcPts val="0"/>
              </a:spcBef>
              <a:buClr>
                <a:schemeClr val="accent1"/>
              </a:buClr>
              <a:buFont typeface="Amatic SC"/>
              <a:buNone/>
              <a:defRPr sz="4800" b="1">
                <a:solidFill>
                  <a:schemeClr val="accent1"/>
                </a:solidFill>
                <a:latin typeface="Amatic SC"/>
                <a:ea typeface="Amatic SC"/>
                <a:cs typeface="Amatic SC"/>
                <a:sym typeface="Amatic SC"/>
              </a:defRPr>
            </a:lvl4pPr>
            <a:lvl5pPr lvl="4" indent="0" algn="ctr">
              <a:spcBef>
                <a:spcPts val="0"/>
              </a:spcBef>
              <a:buClr>
                <a:schemeClr val="accent1"/>
              </a:buClr>
              <a:buFont typeface="Amatic SC"/>
              <a:buNone/>
              <a:defRPr sz="4800" b="1">
                <a:solidFill>
                  <a:schemeClr val="accent1"/>
                </a:solidFill>
                <a:latin typeface="Amatic SC"/>
                <a:ea typeface="Amatic SC"/>
                <a:cs typeface="Amatic SC"/>
                <a:sym typeface="Amatic SC"/>
              </a:defRPr>
            </a:lvl5pPr>
            <a:lvl6pPr lvl="5" indent="0" algn="ctr">
              <a:spcBef>
                <a:spcPts val="0"/>
              </a:spcBef>
              <a:buClr>
                <a:schemeClr val="accent1"/>
              </a:buClr>
              <a:buFont typeface="Amatic SC"/>
              <a:buNone/>
              <a:defRPr sz="4800" b="1">
                <a:solidFill>
                  <a:schemeClr val="accent1"/>
                </a:solidFill>
                <a:latin typeface="Amatic SC"/>
                <a:ea typeface="Amatic SC"/>
                <a:cs typeface="Amatic SC"/>
                <a:sym typeface="Amatic SC"/>
              </a:defRPr>
            </a:lvl6pPr>
            <a:lvl7pPr lvl="6" indent="0" algn="ctr">
              <a:spcBef>
                <a:spcPts val="0"/>
              </a:spcBef>
              <a:buClr>
                <a:schemeClr val="accent1"/>
              </a:buClr>
              <a:buFont typeface="Amatic SC"/>
              <a:buNone/>
              <a:defRPr sz="4800" b="1">
                <a:solidFill>
                  <a:schemeClr val="accent1"/>
                </a:solidFill>
                <a:latin typeface="Amatic SC"/>
                <a:ea typeface="Amatic SC"/>
                <a:cs typeface="Amatic SC"/>
                <a:sym typeface="Amatic SC"/>
              </a:defRPr>
            </a:lvl7pPr>
            <a:lvl8pPr lvl="7" indent="0" algn="ctr">
              <a:spcBef>
                <a:spcPts val="0"/>
              </a:spcBef>
              <a:buClr>
                <a:schemeClr val="accent1"/>
              </a:buClr>
              <a:buFont typeface="Amatic SC"/>
              <a:buNone/>
              <a:defRPr sz="4800" b="1">
                <a:solidFill>
                  <a:schemeClr val="accent1"/>
                </a:solidFill>
                <a:latin typeface="Amatic SC"/>
                <a:ea typeface="Amatic SC"/>
                <a:cs typeface="Amatic SC"/>
                <a:sym typeface="Amatic SC"/>
              </a:defRPr>
            </a:lvl8pPr>
            <a:lvl9pPr lvl="8" indent="0" algn="ctr">
              <a:spcBef>
                <a:spcPts val="0"/>
              </a:spcBef>
              <a:buClr>
                <a:schemeClr val="accent1"/>
              </a:buClr>
              <a:buFont typeface="Amatic SC"/>
              <a:buNone/>
              <a:defRPr sz="4800" b="1">
                <a:solidFill>
                  <a:schemeClr val="accent1"/>
                </a:solidFill>
                <a:latin typeface="Amatic SC"/>
                <a:ea typeface="Amatic SC"/>
                <a:cs typeface="Amatic SC"/>
                <a:sym typeface="Amatic SC"/>
              </a:defRPr>
            </a:lvl9pPr>
          </a:lstStyle>
          <a:p>
            <a:endParaRPr/>
          </a:p>
        </p:txBody>
      </p:sp>
      <p:sp>
        <p:nvSpPr>
          <p:cNvPr id="20" name="Shape 20"/>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‹N›</a:t>
            </a:fld>
            <a:endParaRPr lang="e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311700" y="292850"/>
            <a:ext cx="8520599" cy="8009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accent1"/>
              </a:buClr>
              <a:buFont typeface="Amatic SC"/>
              <a:buNone/>
              <a:defRPr sz="4200" b="1" i="0" u="none" strike="noStrike" cap="none">
                <a:solidFill>
                  <a:schemeClr val="accent1"/>
                </a:solidFill>
                <a:latin typeface="Amatic SC"/>
                <a:ea typeface="Amatic SC"/>
                <a:cs typeface="Amatic SC"/>
                <a:sym typeface="Amatic SC"/>
              </a:defRPr>
            </a:lvl1pPr>
            <a:lvl2pPr lvl="1" indent="0">
              <a:spcBef>
                <a:spcPts val="0"/>
              </a:spcBef>
              <a:buClr>
                <a:schemeClr val="accent1"/>
              </a:buClr>
              <a:buFont typeface="Amatic SC"/>
              <a:buNone/>
              <a:defRPr sz="4200" b="1">
                <a:solidFill>
                  <a:schemeClr val="accent1"/>
                </a:solidFill>
                <a:latin typeface="Amatic SC"/>
                <a:ea typeface="Amatic SC"/>
                <a:cs typeface="Amatic SC"/>
                <a:sym typeface="Amatic SC"/>
              </a:defRPr>
            </a:lvl2pPr>
            <a:lvl3pPr lvl="2" indent="0">
              <a:spcBef>
                <a:spcPts val="0"/>
              </a:spcBef>
              <a:buClr>
                <a:schemeClr val="accent1"/>
              </a:buClr>
              <a:buFont typeface="Amatic SC"/>
              <a:buNone/>
              <a:defRPr sz="4200" b="1">
                <a:solidFill>
                  <a:schemeClr val="accent1"/>
                </a:solidFill>
                <a:latin typeface="Amatic SC"/>
                <a:ea typeface="Amatic SC"/>
                <a:cs typeface="Amatic SC"/>
                <a:sym typeface="Amatic SC"/>
              </a:defRPr>
            </a:lvl3pPr>
            <a:lvl4pPr lvl="3" indent="0">
              <a:spcBef>
                <a:spcPts val="0"/>
              </a:spcBef>
              <a:buClr>
                <a:schemeClr val="accent1"/>
              </a:buClr>
              <a:buFont typeface="Amatic SC"/>
              <a:buNone/>
              <a:defRPr sz="4200" b="1">
                <a:solidFill>
                  <a:schemeClr val="accent1"/>
                </a:solidFill>
                <a:latin typeface="Amatic SC"/>
                <a:ea typeface="Amatic SC"/>
                <a:cs typeface="Amatic SC"/>
                <a:sym typeface="Amatic SC"/>
              </a:defRPr>
            </a:lvl4pPr>
            <a:lvl5pPr lvl="4" indent="0">
              <a:spcBef>
                <a:spcPts val="0"/>
              </a:spcBef>
              <a:buClr>
                <a:schemeClr val="accent1"/>
              </a:buClr>
              <a:buFont typeface="Amatic SC"/>
              <a:buNone/>
              <a:defRPr sz="4200" b="1">
                <a:solidFill>
                  <a:schemeClr val="accent1"/>
                </a:solidFill>
                <a:latin typeface="Amatic SC"/>
                <a:ea typeface="Amatic SC"/>
                <a:cs typeface="Amatic SC"/>
                <a:sym typeface="Amatic SC"/>
              </a:defRPr>
            </a:lvl5pPr>
            <a:lvl6pPr lvl="5" indent="0">
              <a:spcBef>
                <a:spcPts val="0"/>
              </a:spcBef>
              <a:buClr>
                <a:schemeClr val="accent1"/>
              </a:buClr>
              <a:buFont typeface="Amatic SC"/>
              <a:buNone/>
              <a:defRPr sz="4200" b="1">
                <a:solidFill>
                  <a:schemeClr val="accent1"/>
                </a:solidFill>
                <a:latin typeface="Amatic SC"/>
                <a:ea typeface="Amatic SC"/>
                <a:cs typeface="Amatic SC"/>
                <a:sym typeface="Amatic SC"/>
              </a:defRPr>
            </a:lvl6pPr>
            <a:lvl7pPr lvl="6" indent="0">
              <a:spcBef>
                <a:spcPts val="0"/>
              </a:spcBef>
              <a:buClr>
                <a:schemeClr val="accent1"/>
              </a:buClr>
              <a:buFont typeface="Amatic SC"/>
              <a:buNone/>
              <a:defRPr sz="4200" b="1">
                <a:solidFill>
                  <a:schemeClr val="accent1"/>
                </a:solidFill>
                <a:latin typeface="Amatic SC"/>
                <a:ea typeface="Amatic SC"/>
                <a:cs typeface="Amatic SC"/>
                <a:sym typeface="Amatic SC"/>
              </a:defRPr>
            </a:lvl7pPr>
            <a:lvl8pPr lvl="7" indent="0">
              <a:spcBef>
                <a:spcPts val="0"/>
              </a:spcBef>
              <a:buClr>
                <a:schemeClr val="accent1"/>
              </a:buClr>
              <a:buFont typeface="Amatic SC"/>
              <a:buNone/>
              <a:defRPr sz="4200" b="1">
                <a:solidFill>
                  <a:schemeClr val="accent1"/>
                </a:solidFill>
                <a:latin typeface="Amatic SC"/>
                <a:ea typeface="Amatic SC"/>
                <a:cs typeface="Amatic SC"/>
                <a:sym typeface="Amatic SC"/>
              </a:defRPr>
            </a:lvl8pPr>
            <a:lvl9pPr lvl="8" indent="0">
              <a:spcBef>
                <a:spcPts val="0"/>
              </a:spcBef>
              <a:buClr>
                <a:schemeClr val="accent1"/>
              </a:buClr>
              <a:buFont typeface="Amatic SC"/>
              <a:buNone/>
              <a:defRPr sz="4200" b="1">
                <a:solidFill>
                  <a:schemeClr val="accent1"/>
                </a:solidFill>
                <a:latin typeface="Amatic SC"/>
                <a:ea typeface="Amatic SC"/>
                <a:cs typeface="Amatic SC"/>
                <a:sym typeface="Amatic SC"/>
              </a:defRPr>
            </a:lvl9pPr>
          </a:lstStyle>
          <a:p>
            <a:endParaRPr/>
          </a:p>
        </p:txBody>
      </p:sp>
      <p:sp>
        <p:nvSpPr>
          <p:cNvPr id="23" name="Shape 23"/>
          <p:cNvSpPr txBox="1">
            <a:spLocks noGrp="1"/>
          </p:cNvSpPr>
          <p:nvPr>
            <p:ph type="body" idx="1"/>
          </p:nvPr>
        </p:nvSpPr>
        <p:spPr>
          <a:xfrm>
            <a:off x="311700" y="1228675"/>
            <a:ext cx="3999899" cy="3340199"/>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dk2"/>
              </a:buClr>
              <a:buFont typeface="Source Code Pro"/>
              <a:buNone/>
              <a:defRPr sz="1400" b="0" i="0" u="none" strike="noStrike" cap="none">
                <a:solidFill>
                  <a:schemeClr val="dk2"/>
                </a:solidFill>
                <a:latin typeface="Source Code Pro"/>
                <a:ea typeface="Source Code Pro"/>
                <a:cs typeface="Source Code Pro"/>
                <a:sym typeface="Source Code Pro"/>
              </a:defRPr>
            </a:lvl1pPr>
            <a:lvl2pPr marL="457200" marR="0" lvl="1" indent="0" algn="l" rtl="0">
              <a:lnSpc>
                <a:spcPct val="115000"/>
              </a:lnSpc>
              <a:spcBef>
                <a:spcPts val="0"/>
              </a:spcBef>
              <a:spcAft>
                <a:spcPts val="1600"/>
              </a:spcAft>
              <a:buClr>
                <a:schemeClr val="dk2"/>
              </a:buClr>
              <a:buFont typeface="Source Code Pro"/>
              <a:buNone/>
              <a:defRPr sz="1200" b="0" i="0" u="none" strike="noStrike" cap="none">
                <a:solidFill>
                  <a:schemeClr val="dk2"/>
                </a:solidFill>
                <a:latin typeface="Source Code Pro"/>
                <a:ea typeface="Source Code Pro"/>
                <a:cs typeface="Source Code Pro"/>
                <a:sym typeface="Source Code Pro"/>
              </a:defRPr>
            </a:lvl2pPr>
            <a:lvl3pPr marL="914400" marR="0" lvl="2" indent="0" algn="l" rtl="0">
              <a:lnSpc>
                <a:spcPct val="115000"/>
              </a:lnSpc>
              <a:spcBef>
                <a:spcPts val="0"/>
              </a:spcBef>
              <a:spcAft>
                <a:spcPts val="1600"/>
              </a:spcAft>
              <a:buClr>
                <a:schemeClr val="dk2"/>
              </a:buClr>
              <a:buFont typeface="Source Code Pro"/>
              <a:buNone/>
              <a:defRPr sz="1200" b="0" i="0" u="none" strike="noStrike" cap="none">
                <a:solidFill>
                  <a:schemeClr val="dk2"/>
                </a:solidFill>
                <a:latin typeface="Source Code Pro"/>
                <a:ea typeface="Source Code Pro"/>
                <a:cs typeface="Source Code Pro"/>
                <a:sym typeface="Source Code Pro"/>
              </a:defRPr>
            </a:lvl3pPr>
            <a:lvl4pPr marL="1371600" marR="0" lvl="3" indent="0" algn="l" rtl="0">
              <a:lnSpc>
                <a:spcPct val="115000"/>
              </a:lnSpc>
              <a:spcBef>
                <a:spcPts val="0"/>
              </a:spcBef>
              <a:spcAft>
                <a:spcPts val="1600"/>
              </a:spcAft>
              <a:buClr>
                <a:schemeClr val="dk2"/>
              </a:buClr>
              <a:buFont typeface="Source Code Pro"/>
              <a:buNone/>
              <a:defRPr sz="1200" b="0" i="0" u="none" strike="noStrike" cap="none">
                <a:solidFill>
                  <a:schemeClr val="dk2"/>
                </a:solidFill>
                <a:latin typeface="Source Code Pro"/>
                <a:ea typeface="Source Code Pro"/>
                <a:cs typeface="Source Code Pro"/>
                <a:sym typeface="Source Code Pro"/>
              </a:defRPr>
            </a:lvl4pPr>
            <a:lvl5pPr marL="1828800" marR="0" lvl="4" indent="0" algn="l" rtl="0">
              <a:lnSpc>
                <a:spcPct val="115000"/>
              </a:lnSpc>
              <a:spcBef>
                <a:spcPts val="0"/>
              </a:spcBef>
              <a:spcAft>
                <a:spcPts val="1600"/>
              </a:spcAft>
              <a:buClr>
                <a:schemeClr val="dk2"/>
              </a:buClr>
              <a:buFont typeface="Source Code Pro"/>
              <a:buNone/>
              <a:defRPr sz="1200" b="0" i="0" u="none" strike="noStrike" cap="none">
                <a:solidFill>
                  <a:schemeClr val="dk2"/>
                </a:solidFill>
                <a:latin typeface="Source Code Pro"/>
                <a:ea typeface="Source Code Pro"/>
                <a:cs typeface="Source Code Pro"/>
                <a:sym typeface="Source Code Pro"/>
              </a:defRPr>
            </a:lvl5pPr>
            <a:lvl6pPr marL="2286000" marR="0" lvl="5" indent="0" algn="l" rtl="0">
              <a:lnSpc>
                <a:spcPct val="115000"/>
              </a:lnSpc>
              <a:spcBef>
                <a:spcPts val="0"/>
              </a:spcBef>
              <a:spcAft>
                <a:spcPts val="1600"/>
              </a:spcAft>
              <a:buClr>
                <a:schemeClr val="dk2"/>
              </a:buClr>
              <a:buFont typeface="Source Code Pro"/>
              <a:buNone/>
              <a:defRPr sz="1200" b="0" i="0" u="none" strike="noStrike" cap="none">
                <a:solidFill>
                  <a:schemeClr val="dk2"/>
                </a:solidFill>
                <a:latin typeface="Source Code Pro"/>
                <a:ea typeface="Source Code Pro"/>
                <a:cs typeface="Source Code Pro"/>
                <a:sym typeface="Source Code Pro"/>
              </a:defRPr>
            </a:lvl6pPr>
            <a:lvl7pPr marL="2743200" marR="0" lvl="6" indent="0" algn="l" rtl="0">
              <a:lnSpc>
                <a:spcPct val="115000"/>
              </a:lnSpc>
              <a:spcBef>
                <a:spcPts val="0"/>
              </a:spcBef>
              <a:spcAft>
                <a:spcPts val="1600"/>
              </a:spcAft>
              <a:buClr>
                <a:schemeClr val="dk2"/>
              </a:buClr>
              <a:buFont typeface="Source Code Pro"/>
              <a:buNone/>
              <a:defRPr sz="1200" b="0" i="0" u="none" strike="noStrike" cap="none">
                <a:solidFill>
                  <a:schemeClr val="dk2"/>
                </a:solidFill>
                <a:latin typeface="Source Code Pro"/>
                <a:ea typeface="Source Code Pro"/>
                <a:cs typeface="Source Code Pro"/>
                <a:sym typeface="Source Code Pro"/>
              </a:defRPr>
            </a:lvl7pPr>
            <a:lvl8pPr marL="3200400" marR="0" lvl="7" indent="0" algn="l" rtl="0">
              <a:lnSpc>
                <a:spcPct val="115000"/>
              </a:lnSpc>
              <a:spcBef>
                <a:spcPts val="0"/>
              </a:spcBef>
              <a:spcAft>
                <a:spcPts val="1600"/>
              </a:spcAft>
              <a:buClr>
                <a:schemeClr val="dk2"/>
              </a:buClr>
              <a:buFont typeface="Source Code Pro"/>
              <a:buNone/>
              <a:defRPr sz="1200" b="0" i="0" u="none" strike="noStrike" cap="none">
                <a:solidFill>
                  <a:schemeClr val="dk2"/>
                </a:solidFill>
                <a:latin typeface="Source Code Pro"/>
                <a:ea typeface="Source Code Pro"/>
                <a:cs typeface="Source Code Pro"/>
                <a:sym typeface="Source Code Pro"/>
              </a:defRPr>
            </a:lvl8pPr>
            <a:lvl9pPr marL="3657600" marR="0" lvl="8" indent="0" algn="l" rtl="0">
              <a:lnSpc>
                <a:spcPct val="115000"/>
              </a:lnSpc>
              <a:spcBef>
                <a:spcPts val="0"/>
              </a:spcBef>
              <a:spcAft>
                <a:spcPts val="1600"/>
              </a:spcAft>
              <a:buClr>
                <a:schemeClr val="dk2"/>
              </a:buClr>
              <a:buFont typeface="Source Code Pro"/>
              <a:buNone/>
              <a:defRPr sz="1200" b="0" i="0" u="none" strike="noStrike" cap="none">
                <a:solidFill>
                  <a:schemeClr val="dk2"/>
                </a:solidFill>
                <a:latin typeface="Source Code Pro"/>
                <a:ea typeface="Source Code Pro"/>
                <a:cs typeface="Source Code Pro"/>
                <a:sym typeface="Source Code Pro"/>
              </a:defRPr>
            </a:lvl9pPr>
          </a:lstStyle>
          <a:p>
            <a:endParaRPr/>
          </a:p>
        </p:txBody>
      </p:sp>
      <p:sp>
        <p:nvSpPr>
          <p:cNvPr id="24" name="Shape 24"/>
          <p:cNvSpPr txBox="1">
            <a:spLocks noGrp="1"/>
          </p:cNvSpPr>
          <p:nvPr>
            <p:ph type="body" idx="2"/>
          </p:nvPr>
        </p:nvSpPr>
        <p:spPr>
          <a:xfrm>
            <a:off x="4832400" y="1228675"/>
            <a:ext cx="3999899" cy="3340199"/>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dk2"/>
              </a:buClr>
              <a:buFont typeface="Source Code Pro"/>
              <a:buNone/>
              <a:defRPr sz="1400" b="0" i="0" u="none" strike="noStrike" cap="none">
                <a:solidFill>
                  <a:schemeClr val="dk2"/>
                </a:solidFill>
                <a:latin typeface="Source Code Pro"/>
                <a:ea typeface="Source Code Pro"/>
                <a:cs typeface="Source Code Pro"/>
                <a:sym typeface="Source Code Pro"/>
              </a:defRPr>
            </a:lvl1pPr>
            <a:lvl2pPr marL="457200" marR="0" lvl="1" indent="0" algn="l" rtl="0">
              <a:lnSpc>
                <a:spcPct val="115000"/>
              </a:lnSpc>
              <a:spcBef>
                <a:spcPts val="0"/>
              </a:spcBef>
              <a:spcAft>
                <a:spcPts val="1600"/>
              </a:spcAft>
              <a:buClr>
                <a:schemeClr val="dk2"/>
              </a:buClr>
              <a:buFont typeface="Source Code Pro"/>
              <a:buNone/>
              <a:defRPr sz="1200" b="0" i="0" u="none" strike="noStrike" cap="none">
                <a:solidFill>
                  <a:schemeClr val="dk2"/>
                </a:solidFill>
                <a:latin typeface="Source Code Pro"/>
                <a:ea typeface="Source Code Pro"/>
                <a:cs typeface="Source Code Pro"/>
                <a:sym typeface="Source Code Pro"/>
              </a:defRPr>
            </a:lvl2pPr>
            <a:lvl3pPr marL="914400" marR="0" lvl="2" indent="0" algn="l" rtl="0">
              <a:lnSpc>
                <a:spcPct val="115000"/>
              </a:lnSpc>
              <a:spcBef>
                <a:spcPts val="0"/>
              </a:spcBef>
              <a:spcAft>
                <a:spcPts val="1600"/>
              </a:spcAft>
              <a:buClr>
                <a:schemeClr val="dk2"/>
              </a:buClr>
              <a:buFont typeface="Source Code Pro"/>
              <a:buNone/>
              <a:defRPr sz="1200" b="0" i="0" u="none" strike="noStrike" cap="none">
                <a:solidFill>
                  <a:schemeClr val="dk2"/>
                </a:solidFill>
                <a:latin typeface="Source Code Pro"/>
                <a:ea typeface="Source Code Pro"/>
                <a:cs typeface="Source Code Pro"/>
                <a:sym typeface="Source Code Pro"/>
              </a:defRPr>
            </a:lvl3pPr>
            <a:lvl4pPr marL="1371600" marR="0" lvl="3" indent="0" algn="l" rtl="0">
              <a:lnSpc>
                <a:spcPct val="115000"/>
              </a:lnSpc>
              <a:spcBef>
                <a:spcPts val="0"/>
              </a:spcBef>
              <a:spcAft>
                <a:spcPts val="1600"/>
              </a:spcAft>
              <a:buClr>
                <a:schemeClr val="dk2"/>
              </a:buClr>
              <a:buFont typeface="Source Code Pro"/>
              <a:buNone/>
              <a:defRPr sz="1200" b="0" i="0" u="none" strike="noStrike" cap="none">
                <a:solidFill>
                  <a:schemeClr val="dk2"/>
                </a:solidFill>
                <a:latin typeface="Source Code Pro"/>
                <a:ea typeface="Source Code Pro"/>
                <a:cs typeface="Source Code Pro"/>
                <a:sym typeface="Source Code Pro"/>
              </a:defRPr>
            </a:lvl4pPr>
            <a:lvl5pPr marL="1828800" marR="0" lvl="4" indent="0" algn="l" rtl="0">
              <a:lnSpc>
                <a:spcPct val="115000"/>
              </a:lnSpc>
              <a:spcBef>
                <a:spcPts val="0"/>
              </a:spcBef>
              <a:spcAft>
                <a:spcPts val="1600"/>
              </a:spcAft>
              <a:buClr>
                <a:schemeClr val="dk2"/>
              </a:buClr>
              <a:buFont typeface="Source Code Pro"/>
              <a:buNone/>
              <a:defRPr sz="1200" b="0" i="0" u="none" strike="noStrike" cap="none">
                <a:solidFill>
                  <a:schemeClr val="dk2"/>
                </a:solidFill>
                <a:latin typeface="Source Code Pro"/>
                <a:ea typeface="Source Code Pro"/>
                <a:cs typeface="Source Code Pro"/>
                <a:sym typeface="Source Code Pro"/>
              </a:defRPr>
            </a:lvl5pPr>
            <a:lvl6pPr marL="2286000" marR="0" lvl="5" indent="0" algn="l" rtl="0">
              <a:lnSpc>
                <a:spcPct val="115000"/>
              </a:lnSpc>
              <a:spcBef>
                <a:spcPts val="0"/>
              </a:spcBef>
              <a:spcAft>
                <a:spcPts val="1600"/>
              </a:spcAft>
              <a:buClr>
                <a:schemeClr val="dk2"/>
              </a:buClr>
              <a:buFont typeface="Source Code Pro"/>
              <a:buNone/>
              <a:defRPr sz="1200" b="0" i="0" u="none" strike="noStrike" cap="none">
                <a:solidFill>
                  <a:schemeClr val="dk2"/>
                </a:solidFill>
                <a:latin typeface="Source Code Pro"/>
                <a:ea typeface="Source Code Pro"/>
                <a:cs typeface="Source Code Pro"/>
                <a:sym typeface="Source Code Pro"/>
              </a:defRPr>
            </a:lvl6pPr>
            <a:lvl7pPr marL="2743200" marR="0" lvl="6" indent="0" algn="l" rtl="0">
              <a:lnSpc>
                <a:spcPct val="115000"/>
              </a:lnSpc>
              <a:spcBef>
                <a:spcPts val="0"/>
              </a:spcBef>
              <a:spcAft>
                <a:spcPts val="1600"/>
              </a:spcAft>
              <a:buClr>
                <a:schemeClr val="dk2"/>
              </a:buClr>
              <a:buFont typeface="Source Code Pro"/>
              <a:buNone/>
              <a:defRPr sz="1200" b="0" i="0" u="none" strike="noStrike" cap="none">
                <a:solidFill>
                  <a:schemeClr val="dk2"/>
                </a:solidFill>
                <a:latin typeface="Source Code Pro"/>
                <a:ea typeface="Source Code Pro"/>
                <a:cs typeface="Source Code Pro"/>
                <a:sym typeface="Source Code Pro"/>
              </a:defRPr>
            </a:lvl7pPr>
            <a:lvl8pPr marL="3200400" marR="0" lvl="7" indent="0" algn="l" rtl="0">
              <a:lnSpc>
                <a:spcPct val="115000"/>
              </a:lnSpc>
              <a:spcBef>
                <a:spcPts val="0"/>
              </a:spcBef>
              <a:spcAft>
                <a:spcPts val="1600"/>
              </a:spcAft>
              <a:buClr>
                <a:schemeClr val="dk2"/>
              </a:buClr>
              <a:buFont typeface="Source Code Pro"/>
              <a:buNone/>
              <a:defRPr sz="1200" b="0" i="0" u="none" strike="noStrike" cap="none">
                <a:solidFill>
                  <a:schemeClr val="dk2"/>
                </a:solidFill>
                <a:latin typeface="Source Code Pro"/>
                <a:ea typeface="Source Code Pro"/>
                <a:cs typeface="Source Code Pro"/>
                <a:sym typeface="Source Code Pro"/>
              </a:defRPr>
            </a:lvl8pPr>
            <a:lvl9pPr marL="3657600" marR="0" lvl="8" indent="0" algn="l" rtl="0">
              <a:lnSpc>
                <a:spcPct val="115000"/>
              </a:lnSpc>
              <a:spcBef>
                <a:spcPts val="0"/>
              </a:spcBef>
              <a:spcAft>
                <a:spcPts val="1600"/>
              </a:spcAft>
              <a:buClr>
                <a:schemeClr val="dk2"/>
              </a:buClr>
              <a:buFont typeface="Source Code Pro"/>
              <a:buNone/>
              <a:defRPr sz="1200" b="0" i="0" u="none" strike="noStrike" cap="none">
                <a:solidFill>
                  <a:schemeClr val="dk2"/>
                </a:solidFill>
                <a:latin typeface="Source Code Pro"/>
                <a:ea typeface="Source Code Pro"/>
                <a:cs typeface="Source Code Pro"/>
                <a:sym typeface="Source Code Pro"/>
              </a:defRPr>
            </a:lvl9pPr>
          </a:lstStyle>
          <a:p>
            <a:endParaRPr/>
          </a:p>
        </p:txBody>
      </p:sp>
      <p:sp>
        <p:nvSpPr>
          <p:cNvPr id="25" name="Shape 25"/>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‹N›</a:t>
            </a:fld>
            <a:endParaRPr lang="e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304800" y="309350"/>
            <a:ext cx="8537700" cy="748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accent1"/>
              </a:buClr>
              <a:buFont typeface="Amatic SC"/>
              <a:buNone/>
              <a:defRPr sz="4000" b="1" i="0" u="none" strike="noStrike" cap="none">
                <a:solidFill>
                  <a:schemeClr val="accent1"/>
                </a:solidFill>
                <a:latin typeface="Amatic SC"/>
                <a:ea typeface="Amatic SC"/>
                <a:cs typeface="Amatic SC"/>
                <a:sym typeface="Amatic SC"/>
              </a:defRPr>
            </a:lvl1pPr>
            <a:lvl2pPr lvl="1" indent="0">
              <a:spcBef>
                <a:spcPts val="0"/>
              </a:spcBef>
              <a:buClr>
                <a:schemeClr val="accent1"/>
              </a:buClr>
              <a:buFont typeface="Amatic SC"/>
              <a:buNone/>
              <a:defRPr sz="4000" b="1">
                <a:solidFill>
                  <a:schemeClr val="accent1"/>
                </a:solidFill>
                <a:latin typeface="Amatic SC"/>
                <a:ea typeface="Amatic SC"/>
                <a:cs typeface="Amatic SC"/>
                <a:sym typeface="Amatic SC"/>
              </a:defRPr>
            </a:lvl2pPr>
            <a:lvl3pPr lvl="2" indent="0">
              <a:spcBef>
                <a:spcPts val="0"/>
              </a:spcBef>
              <a:buClr>
                <a:schemeClr val="accent1"/>
              </a:buClr>
              <a:buFont typeface="Amatic SC"/>
              <a:buNone/>
              <a:defRPr sz="4000" b="1">
                <a:solidFill>
                  <a:schemeClr val="accent1"/>
                </a:solidFill>
                <a:latin typeface="Amatic SC"/>
                <a:ea typeface="Amatic SC"/>
                <a:cs typeface="Amatic SC"/>
                <a:sym typeface="Amatic SC"/>
              </a:defRPr>
            </a:lvl3pPr>
            <a:lvl4pPr lvl="3" indent="0">
              <a:spcBef>
                <a:spcPts val="0"/>
              </a:spcBef>
              <a:buClr>
                <a:schemeClr val="accent1"/>
              </a:buClr>
              <a:buFont typeface="Amatic SC"/>
              <a:buNone/>
              <a:defRPr sz="4000" b="1">
                <a:solidFill>
                  <a:schemeClr val="accent1"/>
                </a:solidFill>
                <a:latin typeface="Amatic SC"/>
                <a:ea typeface="Amatic SC"/>
                <a:cs typeface="Amatic SC"/>
                <a:sym typeface="Amatic SC"/>
              </a:defRPr>
            </a:lvl4pPr>
            <a:lvl5pPr lvl="4" indent="0">
              <a:spcBef>
                <a:spcPts val="0"/>
              </a:spcBef>
              <a:buClr>
                <a:schemeClr val="accent1"/>
              </a:buClr>
              <a:buFont typeface="Amatic SC"/>
              <a:buNone/>
              <a:defRPr sz="4000" b="1">
                <a:solidFill>
                  <a:schemeClr val="accent1"/>
                </a:solidFill>
                <a:latin typeface="Amatic SC"/>
                <a:ea typeface="Amatic SC"/>
                <a:cs typeface="Amatic SC"/>
                <a:sym typeface="Amatic SC"/>
              </a:defRPr>
            </a:lvl5pPr>
            <a:lvl6pPr lvl="5" indent="0">
              <a:spcBef>
                <a:spcPts val="0"/>
              </a:spcBef>
              <a:buClr>
                <a:schemeClr val="accent1"/>
              </a:buClr>
              <a:buFont typeface="Amatic SC"/>
              <a:buNone/>
              <a:defRPr sz="4000" b="1">
                <a:solidFill>
                  <a:schemeClr val="accent1"/>
                </a:solidFill>
                <a:latin typeface="Amatic SC"/>
                <a:ea typeface="Amatic SC"/>
                <a:cs typeface="Amatic SC"/>
                <a:sym typeface="Amatic SC"/>
              </a:defRPr>
            </a:lvl6pPr>
            <a:lvl7pPr lvl="6" indent="0">
              <a:spcBef>
                <a:spcPts val="0"/>
              </a:spcBef>
              <a:buClr>
                <a:schemeClr val="accent1"/>
              </a:buClr>
              <a:buFont typeface="Amatic SC"/>
              <a:buNone/>
              <a:defRPr sz="4000" b="1">
                <a:solidFill>
                  <a:schemeClr val="accent1"/>
                </a:solidFill>
                <a:latin typeface="Amatic SC"/>
                <a:ea typeface="Amatic SC"/>
                <a:cs typeface="Amatic SC"/>
                <a:sym typeface="Amatic SC"/>
              </a:defRPr>
            </a:lvl7pPr>
            <a:lvl8pPr lvl="7" indent="0">
              <a:spcBef>
                <a:spcPts val="0"/>
              </a:spcBef>
              <a:buClr>
                <a:schemeClr val="accent1"/>
              </a:buClr>
              <a:buFont typeface="Amatic SC"/>
              <a:buNone/>
              <a:defRPr sz="4000" b="1">
                <a:solidFill>
                  <a:schemeClr val="accent1"/>
                </a:solidFill>
                <a:latin typeface="Amatic SC"/>
                <a:ea typeface="Amatic SC"/>
                <a:cs typeface="Amatic SC"/>
                <a:sym typeface="Amatic SC"/>
              </a:defRPr>
            </a:lvl8pPr>
            <a:lvl9pPr lvl="8" indent="0">
              <a:spcBef>
                <a:spcPts val="0"/>
              </a:spcBef>
              <a:buClr>
                <a:schemeClr val="accent1"/>
              </a:buClr>
              <a:buFont typeface="Amatic SC"/>
              <a:buNone/>
              <a:defRPr sz="4000" b="1">
                <a:solidFill>
                  <a:schemeClr val="accent1"/>
                </a:solidFill>
                <a:latin typeface="Amatic SC"/>
                <a:ea typeface="Amatic SC"/>
                <a:cs typeface="Amatic SC"/>
                <a:sym typeface="Amatic SC"/>
              </a:defRPr>
            </a:lvl9pPr>
          </a:lstStyle>
          <a:p>
            <a:endParaRPr/>
          </a:p>
        </p:txBody>
      </p:sp>
      <p:sp>
        <p:nvSpPr>
          <p:cNvPr id="28" name="Shape 28"/>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‹N›</a:t>
            </a:fld>
            <a:endParaRPr lang="e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311700" y="555600"/>
            <a:ext cx="2807999" cy="755699"/>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accent1"/>
              </a:buClr>
              <a:buFont typeface="Amatic SC"/>
              <a:buNone/>
              <a:defRPr sz="3000" b="1" i="0" u="none" strike="noStrike" cap="none">
                <a:solidFill>
                  <a:schemeClr val="accent1"/>
                </a:solidFill>
                <a:latin typeface="Amatic SC"/>
                <a:ea typeface="Amatic SC"/>
                <a:cs typeface="Amatic SC"/>
                <a:sym typeface="Amatic SC"/>
              </a:defRPr>
            </a:lvl1pPr>
            <a:lvl2pPr lvl="1" indent="0">
              <a:spcBef>
                <a:spcPts val="0"/>
              </a:spcBef>
              <a:buClr>
                <a:schemeClr val="accent1"/>
              </a:buClr>
              <a:buFont typeface="Amatic SC"/>
              <a:buNone/>
              <a:defRPr sz="3000" b="1">
                <a:solidFill>
                  <a:schemeClr val="accent1"/>
                </a:solidFill>
                <a:latin typeface="Amatic SC"/>
                <a:ea typeface="Amatic SC"/>
                <a:cs typeface="Amatic SC"/>
                <a:sym typeface="Amatic SC"/>
              </a:defRPr>
            </a:lvl2pPr>
            <a:lvl3pPr lvl="2" indent="0">
              <a:spcBef>
                <a:spcPts val="0"/>
              </a:spcBef>
              <a:buClr>
                <a:schemeClr val="accent1"/>
              </a:buClr>
              <a:buFont typeface="Amatic SC"/>
              <a:buNone/>
              <a:defRPr sz="3000" b="1">
                <a:solidFill>
                  <a:schemeClr val="accent1"/>
                </a:solidFill>
                <a:latin typeface="Amatic SC"/>
                <a:ea typeface="Amatic SC"/>
                <a:cs typeface="Amatic SC"/>
                <a:sym typeface="Amatic SC"/>
              </a:defRPr>
            </a:lvl3pPr>
            <a:lvl4pPr lvl="3" indent="0">
              <a:spcBef>
                <a:spcPts val="0"/>
              </a:spcBef>
              <a:buClr>
                <a:schemeClr val="accent1"/>
              </a:buClr>
              <a:buFont typeface="Amatic SC"/>
              <a:buNone/>
              <a:defRPr sz="3000" b="1">
                <a:solidFill>
                  <a:schemeClr val="accent1"/>
                </a:solidFill>
                <a:latin typeface="Amatic SC"/>
                <a:ea typeface="Amatic SC"/>
                <a:cs typeface="Amatic SC"/>
                <a:sym typeface="Amatic SC"/>
              </a:defRPr>
            </a:lvl4pPr>
            <a:lvl5pPr lvl="4" indent="0">
              <a:spcBef>
                <a:spcPts val="0"/>
              </a:spcBef>
              <a:buClr>
                <a:schemeClr val="accent1"/>
              </a:buClr>
              <a:buFont typeface="Amatic SC"/>
              <a:buNone/>
              <a:defRPr sz="3000" b="1">
                <a:solidFill>
                  <a:schemeClr val="accent1"/>
                </a:solidFill>
                <a:latin typeface="Amatic SC"/>
                <a:ea typeface="Amatic SC"/>
                <a:cs typeface="Amatic SC"/>
                <a:sym typeface="Amatic SC"/>
              </a:defRPr>
            </a:lvl5pPr>
            <a:lvl6pPr lvl="5" indent="0">
              <a:spcBef>
                <a:spcPts val="0"/>
              </a:spcBef>
              <a:buClr>
                <a:schemeClr val="accent1"/>
              </a:buClr>
              <a:buFont typeface="Amatic SC"/>
              <a:buNone/>
              <a:defRPr sz="3000" b="1">
                <a:solidFill>
                  <a:schemeClr val="accent1"/>
                </a:solidFill>
                <a:latin typeface="Amatic SC"/>
                <a:ea typeface="Amatic SC"/>
                <a:cs typeface="Amatic SC"/>
                <a:sym typeface="Amatic SC"/>
              </a:defRPr>
            </a:lvl6pPr>
            <a:lvl7pPr lvl="6" indent="0">
              <a:spcBef>
                <a:spcPts val="0"/>
              </a:spcBef>
              <a:buClr>
                <a:schemeClr val="accent1"/>
              </a:buClr>
              <a:buFont typeface="Amatic SC"/>
              <a:buNone/>
              <a:defRPr sz="3000" b="1">
                <a:solidFill>
                  <a:schemeClr val="accent1"/>
                </a:solidFill>
                <a:latin typeface="Amatic SC"/>
                <a:ea typeface="Amatic SC"/>
                <a:cs typeface="Amatic SC"/>
                <a:sym typeface="Amatic SC"/>
              </a:defRPr>
            </a:lvl7pPr>
            <a:lvl8pPr lvl="7" indent="0">
              <a:spcBef>
                <a:spcPts val="0"/>
              </a:spcBef>
              <a:buClr>
                <a:schemeClr val="accent1"/>
              </a:buClr>
              <a:buFont typeface="Amatic SC"/>
              <a:buNone/>
              <a:defRPr sz="3000" b="1">
                <a:solidFill>
                  <a:schemeClr val="accent1"/>
                </a:solidFill>
                <a:latin typeface="Amatic SC"/>
                <a:ea typeface="Amatic SC"/>
                <a:cs typeface="Amatic SC"/>
                <a:sym typeface="Amatic SC"/>
              </a:defRPr>
            </a:lvl8pPr>
            <a:lvl9pPr lvl="8" indent="0">
              <a:spcBef>
                <a:spcPts val="0"/>
              </a:spcBef>
              <a:buClr>
                <a:schemeClr val="accent1"/>
              </a:buClr>
              <a:buFont typeface="Amatic SC"/>
              <a:buNone/>
              <a:defRPr sz="3000" b="1">
                <a:solidFill>
                  <a:schemeClr val="accent1"/>
                </a:solidFill>
                <a:latin typeface="Amatic SC"/>
                <a:ea typeface="Amatic SC"/>
                <a:cs typeface="Amatic SC"/>
                <a:sym typeface="Amatic SC"/>
              </a:defRPr>
            </a:lvl9pPr>
          </a:lstStyle>
          <a:p>
            <a:endParaRPr/>
          </a:p>
        </p:txBody>
      </p:sp>
      <p:sp>
        <p:nvSpPr>
          <p:cNvPr id="31" name="Shape 31"/>
          <p:cNvSpPr txBox="1">
            <a:spLocks noGrp="1"/>
          </p:cNvSpPr>
          <p:nvPr>
            <p:ph type="body" idx="1"/>
          </p:nvPr>
        </p:nvSpPr>
        <p:spPr>
          <a:xfrm>
            <a:off x="311700" y="1389600"/>
            <a:ext cx="2807999" cy="31794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dk2"/>
              </a:buClr>
              <a:buFont typeface="Source Code Pro"/>
              <a:buNone/>
              <a:defRPr sz="1200" b="0" i="0" u="none" strike="noStrike" cap="none">
                <a:solidFill>
                  <a:schemeClr val="dk2"/>
                </a:solidFill>
                <a:latin typeface="Source Code Pro"/>
                <a:ea typeface="Source Code Pro"/>
                <a:cs typeface="Source Code Pro"/>
                <a:sym typeface="Source Code Pro"/>
              </a:defRPr>
            </a:lvl1pPr>
            <a:lvl2pPr marL="457200" marR="0" lvl="1" indent="0" algn="l" rtl="0">
              <a:lnSpc>
                <a:spcPct val="115000"/>
              </a:lnSpc>
              <a:spcBef>
                <a:spcPts val="0"/>
              </a:spcBef>
              <a:spcAft>
                <a:spcPts val="1600"/>
              </a:spcAft>
              <a:buClr>
                <a:schemeClr val="dk2"/>
              </a:buClr>
              <a:buFont typeface="Source Code Pro"/>
              <a:buNone/>
              <a:defRPr sz="1200" b="0" i="0" u="none" strike="noStrike" cap="none">
                <a:solidFill>
                  <a:schemeClr val="dk2"/>
                </a:solidFill>
                <a:latin typeface="Source Code Pro"/>
                <a:ea typeface="Source Code Pro"/>
                <a:cs typeface="Source Code Pro"/>
                <a:sym typeface="Source Code Pro"/>
              </a:defRPr>
            </a:lvl2pPr>
            <a:lvl3pPr marL="914400" marR="0" lvl="2" indent="0" algn="l" rtl="0">
              <a:lnSpc>
                <a:spcPct val="115000"/>
              </a:lnSpc>
              <a:spcBef>
                <a:spcPts val="0"/>
              </a:spcBef>
              <a:spcAft>
                <a:spcPts val="1600"/>
              </a:spcAft>
              <a:buClr>
                <a:schemeClr val="dk2"/>
              </a:buClr>
              <a:buFont typeface="Source Code Pro"/>
              <a:buNone/>
              <a:defRPr sz="1200" b="0" i="0" u="none" strike="noStrike" cap="none">
                <a:solidFill>
                  <a:schemeClr val="dk2"/>
                </a:solidFill>
                <a:latin typeface="Source Code Pro"/>
                <a:ea typeface="Source Code Pro"/>
                <a:cs typeface="Source Code Pro"/>
                <a:sym typeface="Source Code Pro"/>
              </a:defRPr>
            </a:lvl3pPr>
            <a:lvl4pPr marL="1371600" marR="0" lvl="3" indent="0" algn="l" rtl="0">
              <a:lnSpc>
                <a:spcPct val="115000"/>
              </a:lnSpc>
              <a:spcBef>
                <a:spcPts val="0"/>
              </a:spcBef>
              <a:spcAft>
                <a:spcPts val="1600"/>
              </a:spcAft>
              <a:buClr>
                <a:schemeClr val="dk2"/>
              </a:buClr>
              <a:buFont typeface="Source Code Pro"/>
              <a:buNone/>
              <a:defRPr sz="1200" b="0" i="0" u="none" strike="noStrike" cap="none">
                <a:solidFill>
                  <a:schemeClr val="dk2"/>
                </a:solidFill>
                <a:latin typeface="Source Code Pro"/>
                <a:ea typeface="Source Code Pro"/>
                <a:cs typeface="Source Code Pro"/>
                <a:sym typeface="Source Code Pro"/>
              </a:defRPr>
            </a:lvl4pPr>
            <a:lvl5pPr marL="1828800" marR="0" lvl="4" indent="0" algn="l" rtl="0">
              <a:lnSpc>
                <a:spcPct val="115000"/>
              </a:lnSpc>
              <a:spcBef>
                <a:spcPts val="0"/>
              </a:spcBef>
              <a:spcAft>
                <a:spcPts val="1600"/>
              </a:spcAft>
              <a:buClr>
                <a:schemeClr val="dk2"/>
              </a:buClr>
              <a:buFont typeface="Source Code Pro"/>
              <a:buNone/>
              <a:defRPr sz="1200" b="0" i="0" u="none" strike="noStrike" cap="none">
                <a:solidFill>
                  <a:schemeClr val="dk2"/>
                </a:solidFill>
                <a:latin typeface="Source Code Pro"/>
                <a:ea typeface="Source Code Pro"/>
                <a:cs typeface="Source Code Pro"/>
                <a:sym typeface="Source Code Pro"/>
              </a:defRPr>
            </a:lvl5pPr>
            <a:lvl6pPr marL="2286000" marR="0" lvl="5" indent="0" algn="l" rtl="0">
              <a:lnSpc>
                <a:spcPct val="115000"/>
              </a:lnSpc>
              <a:spcBef>
                <a:spcPts val="0"/>
              </a:spcBef>
              <a:spcAft>
                <a:spcPts val="1600"/>
              </a:spcAft>
              <a:buClr>
                <a:schemeClr val="dk2"/>
              </a:buClr>
              <a:buFont typeface="Source Code Pro"/>
              <a:buNone/>
              <a:defRPr sz="1200" b="0" i="0" u="none" strike="noStrike" cap="none">
                <a:solidFill>
                  <a:schemeClr val="dk2"/>
                </a:solidFill>
                <a:latin typeface="Source Code Pro"/>
                <a:ea typeface="Source Code Pro"/>
                <a:cs typeface="Source Code Pro"/>
                <a:sym typeface="Source Code Pro"/>
              </a:defRPr>
            </a:lvl6pPr>
            <a:lvl7pPr marL="2743200" marR="0" lvl="6" indent="0" algn="l" rtl="0">
              <a:lnSpc>
                <a:spcPct val="115000"/>
              </a:lnSpc>
              <a:spcBef>
                <a:spcPts val="0"/>
              </a:spcBef>
              <a:spcAft>
                <a:spcPts val="1600"/>
              </a:spcAft>
              <a:buClr>
                <a:schemeClr val="dk2"/>
              </a:buClr>
              <a:buFont typeface="Source Code Pro"/>
              <a:buNone/>
              <a:defRPr sz="1200" b="0" i="0" u="none" strike="noStrike" cap="none">
                <a:solidFill>
                  <a:schemeClr val="dk2"/>
                </a:solidFill>
                <a:latin typeface="Source Code Pro"/>
                <a:ea typeface="Source Code Pro"/>
                <a:cs typeface="Source Code Pro"/>
                <a:sym typeface="Source Code Pro"/>
              </a:defRPr>
            </a:lvl7pPr>
            <a:lvl8pPr marL="3200400" marR="0" lvl="7" indent="0" algn="l" rtl="0">
              <a:lnSpc>
                <a:spcPct val="115000"/>
              </a:lnSpc>
              <a:spcBef>
                <a:spcPts val="0"/>
              </a:spcBef>
              <a:spcAft>
                <a:spcPts val="1600"/>
              </a:spcAft>
              <a:buClr>
                <a:schemeClr val="dk2"/>
              </a:buClr>
              <a:buFont typeface="Source Code Pro"/>
              <a:buNone/>
              <a:defRPr sz="1200" b="0" i="0" u="none" strike="noStrike" cap="none">
                <a:solidFill>
                  <a:schemeClr val="dk2"/>
                </a:solidFill>
                <a:latin typeface="Source Code Pro"/>
                <a:ea typeface="Source Code Pro"/>
                <a:cs typeface="Source Code Pro"/>
                <a:sym typeface="Source Code Pro"/>
              </a:defRPr>
            </a:lvl8pPr>
            <a:lvl9pPr marL="3657600" marR="0" lvl="8" indent="0" algn="l" rtl="0">
              <a:lnSpc>
                <a:spcPct val="115000"/>
              </a:lnSpc>
              <a:spcBef>
                <a:spcPts val="0"/>
              </a:spcBef>
              <a:spcAft>
                <a:spcPts val="1600"/>
              </a:spcAft>
              <a:buClr>
                <a:schemeClr val="dk2"/>
              </a:buClr>
              <a:buFont typeface="Source Code Pro"/>
              <a:buNone/>
              <a:defRPr sz="1200" b="0" i="0" u="none" strike="noStrike" cap="none">
                <a:solidFill>
                  <a:schemeClr val="dk2"/>
                </a:solidFill>
                <a:latin typeface="Source Code Pro"/>
                <a:ea typeface="Source Code Pro"/>
                <a:cs typeface="Source Code Pro"/>
                <a:sym typeface="Source Code Pro"/>
              </a:defRPr>
            </a:lvl9pPr>
          </a:lstStyle>
          <a:p>
            <a:endParaRPr/>
          </a:p>
        </p:txBody>
      </p:sp>
      <p:sp>
        <p:nvSpPr>
          <p:cNvPr id="32" name="Shape 32"/>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‹N›</a:t>
            </a:fld>
            <a:endParaRPr lang="e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bg>
      <p:bgPr>
        <a:solidFill>
          <a:schemeClr val="accent4"/>
        </a:solidFill>
        <a:effectLst/>
      </p:bgPr>
    </p:bg>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90250" y="526350"/>
            <a:ext cx="5618700" cy="40908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Amatic SC"/>
              <a:buNone/>
              <a:defRPr sz="6000" b="1" i="0" u="none" strike="noStrike" cap="none">
                <a:solidFill>
                  <a:schemeClr val="lt1"/>
                </a:solidFill>
                <a:latin typeface="Amatic SC"/>
                <a:ea typeface="Amatic SC"/>
                <a:cs typeface="Amatic SC"/>
                <a:sym typeface="Amatic SC"/>
              </a:defRPr>
            </a:lvl1pPr>
            <a:lvl2pPr lvl="1" indent="0">
              <a:spcBef>
                <a:spcPts val="0"/>
              </a:spcBef>
              <a:buClr>
                <a:schemeClr val="lt1"/>
              </a:buClr>
              <a:buFont typeface="Amatic SC"/>
              <a:buNone/>
              <a:defRPr sz="6000" b="1">
                <a:solidFill>
                  <a:schemeClr val="lt1"/>
                </a:solidFill>
                <a:latin typeface="Amatic SC"/>
                <a:ea typeface="Amatic SC"/>
                <a:cs typeface="Amatic SC"/>
                <a:sym typeface="Amatic SC"/>
              </a:defRPr>
            </a:lvl2pPr>
            <a:lvl3pPr lvl="2" indent="0">
              <a:spcBef>
                <a:spcPts val="0"/>
              </a:spcBef>
              <a:buClr>
                <a:schemeClr val="lt1"/>
              </a:buClr>
              <a:buFont typeface="Amatic SC"/>
              <a:buNone/>
              <a:defRPr sz="6000" b="1">
                <a:solidFill>
                  <a:schemeClr val="lt1"/>
                </a:solidFill>
                <a:latin typeface="Amatic SC"/>
                <a:ea typeface="Amatic SC"/>
                <a:cs typeface="Amatic SC"/>
                <a:sym typeface="Amatic SC"/>
              </a:defRPr>
            </a:lvl3pPr>
            <a:lvl4pPr lvl="3" indent="0">
              <a:spcBef>
                <a:spcPts val="0"/>
              </a:spcBef>
              <a:buClr>
                <a:schemeClr val="lt1"/>
              </a:buClr>
              <a:buFont typeface="Amatic SC"/>
              <a:buNone/>
              <a:defRPr sz="6000" b="1">
                <a:solidFill>
                  <a:schemeClr val="lt1"/>
                </a:solidFill>
                <a:latin typeface="Amatic SC"/>
                <a:ea typeface="Amatic SC"/>
                <a:cs typeface="Amatic SC"/>
                <a:sym typeface="Amatic SC"/>
              </a:defRPr>
            </a:lvl4pPr>
            <a:lvl5pPr lvl="4" indent="0">
              <a:spcBef>
                <a:spcPts val="0"/>
              </a:spcBef>
              <a:buClr>
                <a:schemeClr val="lt1"/>
              </a:buClr>
              <a:buFont typeface="Amatic SC"/>
              <a:buNone/>
              <a:defRPr sz="6000" b="1">
                <a:solidFill>
                  <a:schemeClr val="lt1"/>
                </a:solidFill>
                <a:latin typeface="Amatic SC"/>
                <a:ea typeface="Amatic SC"/>
                <a:cs typeface="Amatic SC"/>
                <a:sym typeface="Amatic SC"/>
              </a:defRPr>
            </a:lvl5pPr>
            <a:lvl6pPr lvl="5" indent="0">
              <a:spcBef>
                <a:spcPts val="0"/>
              </a:spcBef>
              <a:buClr>
                <a:schemeClr val="lt1"/>
              </a:buClr>
              <a:buFont typeface="Amatic SC"/>
              <a:buNone/>
              <a:defRPr sz="6000" b="1">
                <a:solidFill>
                  <a:schemeClr val="lt1"/>
                </a:solidFill>
                <a:latin typeface="Amatic SC"/>
                <a:ea typeface="Amatic SC"/>
                <a:cs typeface="Amatic SC"/>
                <a:sym typeface="Amatic SC"/>
              </a:defRPr>
            </a:lvl6pPr>
            <a:lvl7pPr lvl="6" indent="0">
              <a:spcBef>
                <a:spcPts val="0"/>
              </a:spcBef>
              <a:buClr>
                <a:schemeClr val="lt1"/>
              </a:buClr>
              <a:buFont typeface="Amatic SC"/>
              <a:buNone/>
              <a:defRPr sz="6000" b="1">
                <a:solidFill>
                  <a:schemeClr val="lt1"/>
                </a:solidFill>
                <a:latin typeface="Amatic SC"/>
                <a:ea typeface="Amatic SC"/>
                <a:cs typeface="Amatic SC"/>
                <a:sym typeface="Amatic SC"/>
              </a:defRPr>
            </a:lvl7pPr>
            <a:lvl8pPr lvl="7" indent="0">
              <a:spcBef>
                <a:spcPts val="0"/>
              </a:spcBef>
              <a:buClr>
                <a:schemeClr val="lt1"/>
              </a:buClr>
              <a:buFont typeface="Amatic SC"/>
              <a:buNone/>
              <a:defRPr sz="6000" b="1">
                <a:solidFill>
                  <a:schemeClr val="lt1"/>
                </a:solidFill>
                <a:latin typeface="Amatic SC"/>
                <a:ea typeface="Amatic SC"/>
                <a:cs typeface="Amatic SC"/>
                <a:sym typeface="Amatic SC"/>
              </a:defRPr>
            </a:lvl8pPr>
            <a:lvl9pPr lvl="8" indent="0">
              <a:spcBef>
                <a:spcPts val="0"/>
              </a:spcBef>
              <a:buClr>
                <a:schemeClr val="lt1"/>
              </a:buClr>
              <a:buFont typeface="Amatic SC"/>
              <a:buNone/>
              <a:defRPr sz="6000" b="1">
                <a:solidFill>
                  <a:schemeClr val="lt1"/>
                </a:solidFill>
                <a:latin typeface="Amatic SC"/>
                <a:ea typeface="Amatic SC"/>
                <a:cs typeface="Amatic SC"/>
                <a:sym typeface="Amatic SC"/>
              </a:defRPr>
            </a:lvl9pPr>
          </a:lstStyle>
          <a:p>
            <a:endParaRPr/>
          </a:p>
        </p:txBody>
      </p:sp>
      <p:sp>
        <p:nvSpPr>
          <p:cNvPr id="35" name="Shape 35"/>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s" sz="1400" b="0" i="0" u="none" strike="noStrike" cap="none">
                <a:solidFill>
                  <a:schemeClr val="lt1"/>
                </a:solidFill>
                <a:latin typeface="Arial"/>
                <a:ea typeface="Arial"/>
                <a:cs typeface="Arial"/>
                <a:sym typeface="Arial"/>
              </a:rPr>
              <a:pPr marL="0" marR="0" lvl="0" indent="0" algn="l" rtl="0">
                <a:lnSpc>
                  <a:spcPct val="100000"/>
                </a:lnSpc>
                <a:spcBef>
                  <a:spcPts val="0"/>
                </a:spcBef>
                <a:spcAft>
                  <a:spcPts val="0"/>
                </a:spcAft>
                <a:buClr>
                  <a:schemeClr val="lt1"/>
                </a:buClr>
                <a:buSzPct val="25000"/>
                <a:buFont typeface="Arial"/>
                <a:buNone/>
              </a:pPr>
              <a:t>‹N›</a:t>
            </a:fld>
            <a:endParaRPr lang="es"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6"/>
        <p:cNvGrpSpPr/>
        <p:nvPr/>
      </p:nvGrpSpPr>
      <p:grpSpPr>
        <a:xfrm>
          <a:off x="0" y="0"/>
          <a:ext cx="0" cy="0"/>
          <a:chOff x="0" y="0"/>
          <a:chExt cx="0" cy="0"/>
        </a:xfrm>
      </p:grpSpPr>
      <p:sp>
        <p:nvSpPr>
          <p:cNvPr id="37" name="Shape 37"/>
          <p:cNvSpPr/>
          <p:nvPr/>
        </p:nvSpPr>
        <p:spPr>
          <a:xfrm>
            <a:off x="4572000" y="-25"/>
            <a:ext cx="4572000" cy="5143499"/>
          </a:xfrm>
          <a:prstGeom prst="rect">
            <a:avLst/>
          </a:prstGeom>
          <a:solidFill>
            <a:schemeClr val="dk1"/>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cxnSp>
        <p:nvCxnSpPr>
          <p:cNvPr id="38" name="Shape 38"/>
          <p:cNvCxnSpPr/>
          <p:nvPr/>
        </p:nvCxnSpPr>
        <p:spPr>
          <a:xfrm>
            <a:off x="5029675" y="4495500"/>
            <a:ext cx="468300" cy="0"/>
          </a:xfrm>
          <a:prstGeom prst="straightConnector1">
            <a:avLst/>
          </a:prstGeom>
          <a:noFill/>
          <a:ln w="28575" cap="flat" cmpd="sng">
            <a:solidFill>
              <a:schemeClr val="lt1"/>
            </a:solidFill>
            <a:prstDash val="solid"/>
            <a:round/>
            <a:headEnd type="none" w="med" len="med"/>
            <a:tailEnd type="none" w="med" len="med"/>
          </a:ln>
        </p:spPr>
      </p:cxnSp>
      <p:sp>
        <p:nvSpPr>
          <p:cNvPr id="39" name="Shape 39"/>
          <p:cNvSpPr txBox="1">
            <a:spLocks noGrp="1"/>
          </p:cNvSpPr>
          <p:nvPr>
            <p:ph type="title"/>
          </p:nvPr>
        </p:nvSpPr>
        <p:spPr>
          <a:xfrm>
            <a:off x="265500" y="1081400"/>
            <a:ext cx="4045199" cy="1710300"/>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chemeClr val="accent1"/>
              </a:buClr>
              <a:buFont typeface="Amatic SC"/>
              <a:buNone/>
              <a:defRPr sz="5400" b="1" i="0" u="none" strike="noStrike" cap="none">
                <a:solidFill>
                  <a:schemeClr val="accent1"/>
                </a:solidFill>
                <a:latin typeface="Amatic SC"/>
                <a:ea typeface="Amatic SC"/>
                <a:cs typeface="Amatic SC"/>
                <a:sym typeface="Amatic SC"/>
              </a:defRPr>
            </a:lvl1pPr>
            <a:lvl2pPr lvl="1" indent="0" algn="ctr">
              <a:spcBef>
                <a:spcPts val="0"/>
              </a:spcBef>
              <a:buClr>
                <a:schemeClr val="accent1"/>
              </a:buClr>
              <a:buFont typeface="Amatic SC"/>
              <a:buNone/>
              <a:defRPr sz="5400" b="1">
                <a:solidFill>
                  <a:schemeClr val="accent1"/>
                </a:solidFill>
                <a:latin typeface="Amatic SC"/>
                <a:ea typeface="Amatic SC"/>
                <a:cs typeface="Amatic SC"/>
                <a:sym typeface="Amatic SC"/>
              </a:defRPr>
            </a:lvl2pPr>
            <a:lvl3pPr lvl="2" indent="0" algn="ctr">
              <a:spcBef>
                <a:spcPts val="0"/>
              </a:spcBef>
              <a:buClr>
                <a:schemeClr val="accent1"/>
              </a:buClr>
              <a:buFont typeface="Amatic SC"/>
              <a:buNone/>
              <a:defRPr sz="5400" b="1">
                <a:solidFill>
                  <a:schemeClr val="accent1"/>
                </a:solidFill>
                <a:latin typeface="Amatic SC"/>
                <a:ea typeface="Amatic SC"/>
                <a:cs typeface="Amatic SC"/>
                <a:sym typeface="Amatic SC"/>
              </a:defRPr>
            </a:lvl3pPr>
            <a:lvl4pPr lvl="3" indent="0" algn="ctr">
              <a:spcBef>
                <a:spcPts val="0"/>
              </a:spcBef>
              <a:buClr>
                <a:schemeClr val="accent1"/>
              </a:buClr>
              <a:buFont typeface="Amatic SC"/>
              <a:buNone/>
              <a:defRPr sz="5400" b="1">
                <a:solidFill>
                  <a:schemeClr val="accent1"/>
                </a:solidFill>
                <a:latin typeface="Amatic SC"/>
                <a:ea typeface="Amatic SC"/>
                <a:cs typeface="Amatic SC"/>
                <a:sym typeface="Amatic SC"/>
              </a:defRPr>
            </a:lvl4pPr>
            <a:lvl5pPr lvl="4" indent="0" algn="ctr">
              <a:spcBef>
                <a:spcPts val="0"/>
              </a:spcBef>
              <a:buClr>
                <a:schemeClr val="accent1"/>
              </a:buClr>
              <a:buFont typeface="Amatic SC"/>
              <a:buNone/>
              <a:defRPr sz="5400" b="1">
                <a:solidFill>
                  <a:schemeClr val="accent1"/>
                </a:solidFill>
                <a:latin typeface="Amatic SC"/>
                <a:ea typeface="Amatic SC"/>
                <a:cs typeface="Amatic SC"/>
                <a:sym typeface="Amatic SC"/>
              </a:defRPr>
            </a:lvl5pPr>
            <a:lvl6pPr lvl="5" indent="0" algn="ctr">
              <a:spcBef>
                <a:spcPts val="0"/>
              </a:spcBef>
              <a:buClr>
                <a:schemeClr val="accent1"/>
              </a:buClr>
              <a:buFont typeface="Amatic SC"/>
              <a:buNone/>
              <a:defRPr sz="5400" b="1">
                <a:solidFill>
                  <a:schemeClr val="accent1"/>
                </a:solidFill>
                <a:latin typeface="Amatic SC"/>
                <a:ea typeface="Amatic SC"/>
                <a:cs typeface="Amatic SC"/>
                <a:sym typeface="Amatic SC"/>
              </a:defRPr>
            </a:lvl6pPr>
            <a:lvl7pPr lvl="6" indent="0" algn="ctr">
              <a:spcBef>
                <a:spcPts val="0"/>
              </a:spcBef>
              <a:buClr>
                <a:schemeClr val="accent1"/>
              </a:buClr>
              <a:buFont typeface="Amatic SC"/>
              <a:buNone/>
              <a:defRPr sz="5400" b="1">
                <a:solidFill>
                  <a:schemeClr val="accent1"/>
                </a:solidFill>
                <a:latin typeface="Amatic SC"/>
                <a:ea typeface="Amatic SC"/>
                <a:cs typeface="Amatic SC"/>
                <a:sym typeface="Amatic SC"/>
              </a:defRPr>
            </a:lvl7pPr>
            <a:lvl8pPr lvl="7" indent="0" algn="ctr">
              <a:spcBef>
                <a:spcPts val="0"/>
              </a:spcBef>
              <a:buClr>
                <a:schemeClr val="accent1"/>
              </a:buClr>
              <a:buFont typeface="Amatic SC"/>
              <a:buNone/>
              <a:defRPr sz="5400" b="1">
                <a:solidFill>
                  <a:schemeClr val="accent1"/>
                </a:solidFill>
                <a:latin typeface="Amatic SC"/>
                <a:ea typeface="Amatic SC"/>
                <a:cs typeface="Amatic SC"/>
                <a:sym typeface="Amatic SC"/>
              </a:defRPr>
            </a:lvl8pPr>
            <a:lvl9pPr lvl="8" indent="0" algn="ctr">
              <a:spcBef>
                <a:spcPts val="0"/>
              </a:spcBef>
              <a:buClr>
                <a:schemeClr val="accent1"/>
              </a:buClr>
              <a:buFont typeface="Amatic SC"/>
              <a:buNone/>
              <a:defRPr sz="5400" b="1">
                <a:solidFill>
                  <a:schemeClr val="accent1"/>
                </a:solidFill>
                <a:latin typeface="Amatic SC"/>
                <a:ea typeface="Amatic SC"/>
                <a:cs typeface="Amatic SC"/>
                <a:sym typeface="Amatic SC"/>
              </a:defRPr>
            </a:lvl9pPr>
          </a:lstStyle>
          <a:p>
            <a:endParaRPr/>
          </a:p>
        </p:txBody>
      </p:sp>
      <p:sp>
        <p:nvSpPr>
          <p:cNvPr id="40" name="Shape 40"/>
          <p:cNvSpPr txBox="1">
            <a:spLocks noGrp="1"/>
          </p:cNvSpPr>
          <p:nvPr>
            <p:ph type="subTitle" idx="1"/>
          </p:nvPr>
        </p:nvSpPr>
        <p:spPr>
          <a:xfrm>
            <a:off x="265500" y="2845222"/>
            <a:ext cx="4045199" cy="1345500"/>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Clr>
                <a:schemeClr val="dk2"/>
              </a:buClr>
              <a:buFont typeface="Source Code Pro"/>
              <a:buNone/>
              <a:defRPr sz="1800" b="0" i="0" u="none" strike="noStrike" cap="none">
                <a:solidFill>
                  <a:schemeClr val="dk2"/>
                </a:solidFill>
                <a:latin typeface="Source Code Pro"/>
                <a:ea typeface="Source Code Pro"/>
                <a:cs typeface="Source Code Pro"/>
                <a:sym typeface="Source Code Pro"/>
              </a:defRPr>
            </a:lvl1pPr>
            <a:lvl2pPr marL="457200" marR="0" lvl="1" indent="0" algn="ctr" rtl="0">
              <a:lnSpc>
                <a:spcPct val="100000"/>
              </a:lnSpc>
              <a:spcBef>
                <a:spcPts val="0"/>
              </a:spcBef>
              <a:spcAft>
                <a:spcPts val="0"/>
              </a:spcAft>
              <a:buClr>
                <a:schemeClr val="dk2"/>
              </a:buClr>
              <a:buFont typeface="Source Code Pro"/>
              <a:buNone/>
              <a:defRPr sz="1800" b="0" i="0" u="none" strike="noStrike" cap="none">
                <a:solidFill>
                  <a:schemeClr val="dk2"/>
                </a:solidFill>
                <a:latin typeface="Source Code Pro"/>
                <a:ea typeface="Source Code Pro"/>
                <a:cs typeface="Source Code Pro"/>
                <a:sym typeface="Source Code Pro"/>
              </a:defRPr>
            </a:lvl2pPr>
            <a:lvl3pPr marL="914400" marR="0" lvl="2" indent="0" algn="ctr" rtl="0">
              <a:lnSpc>
                <a:spcPct val="100000"/>
              </a:lnSpc>
              <a:spcBef>
                <a:spcPts val="0"/>
              </a:spcBef>
              <a:spcAft>
                <a:spcPts val="0"/>
              </a:spcAft>
              <a:buClr>
                <a:schemeClr val="dk2"/>
              </a:buClr>
              <a:buFont typeface="Source Code Pro"/>
              <a:buNone/>
              <a:defRPr sz="1800" b="0" i="0" u="none" strike="noStrike" cap="none">
                <a:solidFill>
                  <a:schemeClr val="dk2"/>
                </a:solidFill>
                <a:latin typeface="Source Code Pro"/>
                <a:ea typeface="Source Code Pro"/>
                <a:cs typeface="Source Code Pro"/>
                <a:sym typeface="Source Code Pro"/>
              </a:defRPr>
            </a:lvl3pPr>
            <a:lvl4pPr marL="1371600" marR="0" lvl="3" indent="0" algn="ctr" rtl="0">
              <a:lnSpc>
                <a:spcPct val="100000"/>
              </a:lnSpc>
              <a:spcBef>
                <a:spcPts val="0"/>
              </a:spcBef>
              <a:spcAft>
                <a:spcPts val="0"/>
              </a:spcAft>
              <a:buClr>
                <a:schemeClr val="dk2"/>
              </a:buClr>
              <a:buFont typeface="Source Code Pro"/>
              <a:buNone/>
              <a:defRPr sz="1800" b="0" i="0" u="none" strike="noStrike" cap="none">
                <a:solidFill>
                  <a:schemeClr val="dk2"/>
                </a:solidFill>
                <a:latin typeface="Source Code Pro"/>
                <a:ea typeface="Source Code Pro"/>
                <a:cs typeface="Source Code Pro"/>
                <a:sym typeface="Source Code Pro"/>
              </a:defRPr>
            </a:lvl4pPr>
            <a:lvl5pPr marL="1828800" marR="0" lvl="4" indent="0" algn="ctr" rtl="0">
              <a:lnSpc>
                <a:spcPct val="100000"/>
              </a:lnSpc>
              <a:spcBef>
                <a:spcPts val="0"/>
              </a:spcBef>
              <a:spcAft>
                <a:spcPts val="0"/>
              </a:spcAft>
              <a:buClr>
                <a:schemeClr val="dk2"/>
              </a:buClr>
              <a:buFont typeface="Source Code Pro"/>
              <a:buNone/>
              <a:defRPr sz="1800" b="0" i="0" u="none" strike="noStrike" cap="none">
                <a:solidFill>
                  <a:schemeClr val="dk2"/>
                </a:solidFill>
                <a:latin typeface="Source Code Pro"/>
                <a:ea typeface="Source Code Pro"/>
                <a:cs typeface="Source Code Pro"/>
                <a:sym typeface="Source Code Pro"/>
              </a:defRPr>
            </a:lvl5pPr>
            <a:lvl6pPr marL="2286000" marR="0" lvl="5" indent="0" algn="ctr" rtl="0">
              <a:lnSpc>
                <a:spcPct val="100000"/>
              </a:lnSpc>
              <a:spcBef>
                <a:spcPts val="0"/>
              </a:spcBef>
              <a:spcAft>
                <a:spcPts val="0"/>
              </a:spcAft>
              <a:buClr>
                <a:schemeClr val="dk2"/>
              </a:buClr>
              <a:buFont typeface="Source Code Pro"/>
              <a:buNone/>
              <a:defRPr sz="1800" b="0" i="0" u="none" strike="noStrike" cap="none">
                <a:solidFill>
                  <a:schemeClr val="dk2"/>
                </a:solidFill>
                <a:latin typeface="Source Code Pro"/>
                <a:ea typeface="Source Code Pro"/>
                <a:cs typeface="Source Code Pro"/>
                <a:sym typeface="Source Code Pro"/>
              </a:defRPr>
            </a:lvl6pPr>
            <a:lvl7pPr marL="2743200" marR="0" lvl="6" indent="0" algn="ctr" rtl="0">
              <a:lnSpc>
                <a:spcPct val="100000"/>
              </a:lnSpc>
              <a:spcBef>
                <a:spcPts val="0"/>
              </a:spcBef>
              <a:spcAft>
                <a:spcPts val="0"/>
              </a:spcAft>
              <a:buClr>
                <a:schemeClr val="dk2"/>
              </a:buClr>
              <a:buFont typeface="Source Code Pro"/>
              <a:buNone/>
              <a:defRPr sz="1800" b="0" i="0" u="none" strike="noStrike" cap="none">
                <a:solidFill>
                  <a:schemeClr val="dk2"/>
                </a:solidFill>
                <a:latin typeface="Source Code Pro"/>
                <a:ea typeface="Source Code Pro"/>
                <a:cs typeface="Source Code Pro"/>
                <a:sym typeface="Source Code Pro"/>
              </a:defRPr>
            </a:lvl7pPr>
            <a:lvl8pPr marL="3200400" marR="0" lvl="7" indent="0" algn="ctr" rtl="0">
              <a:lnSpc>
                <a:spcPct val="100000"/>
              </a:lnSpc>
              <a:spcBef>
                <a:spcPts val="0"/>
              </a:spcBef>
              <a:spcAft>
                <a:spcPts val="0"/>
              </a:spcAft>
              <a:buClr>
                <a:schemeClr val="dk2"/>
              </a:buClr>
              <a:buFont typeface="Source Code Pro"/>
              <a:buNone/>
              <a:defRPr sz="1800" b="0" i="0" u="none" strike="noStrike" cap="none">
                <a:solidFill>
                  <a:schemeClr val="dk2"/>
                </a:solidFill>
                <a:latin typeface="Source Code Pro"/>
                <a:ea typeface="Source Code Pro"/>
                <a:cs typeface="Source Code Pro"/>
                <a:sym typeface="Source Code Pro"/>
              </a:defRPr>
            </a:lvl8pPr>
            <a:lvl9pPr marL="3657600" marR="0" lvl="8" indent="0" algn="ctr" rtl="0">
              <a:lnSpc>
                <a:spcPct val="100000"/>
              </a:lnSpc>
              <a:spcBef>
                <a:spcPts val="0"/>
              </a:spcBef>
              <a:spcAft>
                <a:spcPts val="0"/>
              </a:spcAft>
              <a:buClr>
                <a:schemeClr val="dk2"/>
              </a:buClr>
              <a:buFont typeface="Source Code Pro"/>
              <a:buNone/>
              <a:defRPr sz="1800" b="0" i="0" u="none" strike="noStrike" cap="none">
                <a:solidFill>
                  <a:schemeClr val="dk2"/>
                </a:solidFill>
                <a:latin typeface="Source Code Pro"/>
                <a:ea typeface="Source Code Pro"/>
                <a:cs typeface="Source Code Pro"/>
                <a:sym typeface="Source Code Pro"/>
              </a:defRPr>
            </a:lvl9pPr>
          </a:lstStyle>
          <a:p>
            <a:endParaRPr/>
          </a:p>
        </p:txBody>
      </p:sp>
      <p:sp>
        <p:nvSpPr>
          <p:cNvPr id="41" name="Shape 41"/>
          <p:cNvSpPr txBox="1">
            <a:spLocks noGrp="1"/>
          </p:cNvSpPr>
          <p:nvPr>
            <p:ph type="body" idx="2"/>
          </p:nvPr>
        </p:nvSpPr>
        <p:spPr>
          <a:xfrm>
            <a:off x="4939500" y="724200"/>
            <a:ext cx="3837000" cy="3695099"/>
          </a:xfrm>
          <a:prstGeom prst="rect">
            <a:avLst/>
          </a:prstGeom>
          <a:noFill/>
          <a:ln>
            <a:noFill/>
          </a:ln>
        </p:spPr>
        <p:txBody>
          <a:bodyPr lIns="91425" tIns="91425" rIns="91425" bIns="91425" anchor="ctr" anchorCtr="0"/>
          <a:lstStyle>
            <a:lvl1pPr marL="0" marR="0" lvl="0" indent="0" algn="l" rtl="0">
              <a:lnSpc>
                <a:spcPct val="115000"/>
              </a:lnSpc>
              <a:spcBef>
                <a:spcPts val="0"/>
              </a:spcBef>
              <a:spcAft>
                <a:spcPts val="1600"/>
              </a:spcAft>
              <a:buClr>
                <a:schemeClr val="accent1"/>
              </a:buClr>
              <a:buFont typeface="Source Code Pro"/>
              <a:buNone/>
              <a:defRPr sz="1800" b="0" i="0" u="none" strike="noStrike" cap="none">
                <a:solidFill>
                  <a:schemeClr val="accent1"/>
                </a:solidFill>
                <a:latin typeface="Source Code Pro"/>
                <a:ea typeface="Source Code Pro"/>
                <a:cs typeface="Source Code Pro"/>
                <a:sym typeface="Source Code Pro"/>
              </a:defRPr>
            </a:lvl1pPr>
            <a:lvl2pPr marL="457200" marR="0" lvl="1" indent="0" algn="l" rtl="0">
              <a:lnSpc>
                <a:spcPct val="115000"/>
              </a:lnSpc>
              <a:spcBef>
                <a:spcPts val="0"/>
              </a:spcBef>
              <a:spcAft>
                <a:spcPts val="1600"/>
              </a:spcAft>
              <a:buClr>
                <a:schemeClr val="accent1"/>
              </a:buClr>
              <a:buFont typeface="Source Code Pro"/>
              <a:buNone/>
              <a:defRPr sz="1400" b="0" i="0" u="none" strike="noStrike" cap="none">
                <a:solidFill>
                  <a:schemeClr val="accent1"/>
                </a:solidFill>
                <a:latin typeface="Source Code Pro"/>
                <a:ea typeface="Source Code Pro"/>
                <a:cs typeface="Source Code Pro"/>
                <a:sym typeface="Source Code Pro"/>
              </a:defRPr>
            </a:lvl2pPr>
            <a:lvl3pPr marL="914400" marR="0" lvl="2" indent="0" algn="l" rtl="0">
              <a:lnSpc>
                <a:spcPct val="115000"/>
              </a:lnSpc>
              <a:spcBef>
                <a:spcPts val="0"/>
              </a:spcBef>
              <a:spcAft>
                <a:spcPts val="1600"/>
              </a:spcAft>
              <a:buClr>
                <a:schemeClr val="accent1"/>
              </a:buClr>
              <a:buFont typeface="Source Code Pro"/>
              <a:buNone/>
              <a:defRPr sz="1400" b="0" i="0" u="none" strike="noStrike" cap="none">
                <a:solidFill>
                  <a:schemeClr val="accent1"/>
                </a:solidFill>
                <a:latin typeface="Source Code Pro"/>
                <a:ea typeface="Source Code Pro"/>
                <a:cs typeface="Source Code Pro"/>
                <a:sym typeface="Source Code Pro"/>
              </a:defRPr>
            </a:lvl3pPr>
            <a:lvl4pPr marL="1371600" marR="0" lvl="3" indent="0" algn="l" rtl="0">
              <a:lnSpc>
                <a:spcPct val="115000"/>
              </a:lnSpc>
              <a:spcBef>
                <a:spcPts val="0"/>
              </a:spcBef>
              <a:spcAft>
                <a:spcPts val="1600"/>
              </a:spcAft>
              <a:buClr>
                <a:schemeClr val="accent1"/>
              </a:buClr>
              <a:buFont typeface="Source Code Pro"/>
              <a:buNone/>
              <a:defRPr sz="1400" b="0" i="0" u="none" strike="noStrike" cap="none">
                <a:solidFill>
                  <a:schemeClr val="accent1"/>
                </a:solidFill>
                <a:latin typeface="Source Code Pro"/>
                <a:ea typeface="Source Code Pro"/>
                <a:cs typeface="Source Code Pro"/>
                <a:sym typeface="Source Code Pro"/>
              </a:defRPr>
            </a:lvl4pPr>
            <a:lvl5pPr marL="1828800" marR="0" lvl="4" indent="0" algn="l" rtl="0">
              <a:lnSpc>
                <a:spcPct val="115000"/>
              </a:lnSpc>
              <a:spcBef>
                <a:spcPts val="0"/>
              </a:spcBef>
              <a:spcAft>
                <a:spcPts val="1600"/>
              </a:spcAft>
              <a:buClr>
                <a:schemeClr val="accent1"/>
              </a:buClr>
              <a:buFont typeface="Source Code Pro"/>
              <a:buNone/>
              <a:defRPr sz="1400" b="0" i="0" u="none" strike="noStrike" cap="none">
                <a:solidFill>
                  <a:schemeClr val="accent1"/>
                </a:solidFill>
                <a:latin typeface="Source Code Pro"/>
                <a:ea typeface="Source Code Pro"/>
                <a:cs typeface="Source Code Pro"/>
                <a:sym typeface="Source Code Pro"/>
              </a:defRPr>
            </a:lvl5pPr>
            <a:lvl6pPr marL="2286000" marR="0" lvl="5" indent="0" algn="l" rtl="0">
              <a:lnSpc>
                <a:spcPct val="115000"/>
              </a:lnSpc>
              <a:spcBef>
                <a:spcPts val="0"/>
              </a:spcBef>
              <a:spcAft>
                <a:spcPts val="1600"/>
              </a:spcAft>
              <a:buClr>
                <a:schemeClr val="accent1"/>
              </a:buClr>
              <a:buFont typeface="Source Code Pro"/>
              <a:buNone/>
              <a:defRPr sz="1400" b="0" i="0" u="none" strike="noStrike" cap="none">
                <a:solidFill>
                  <a:schemeClr val="accent1"/>
                </a:solidFill>
                <a:latin typeface="Source Code Pro"/>
                <a:ea typeface="Source Code Pro"/>
                <a:cs typeface="Source Code Pro"/>
                <a:sym typeface="Source Code Pro"/>
              </a:defRPr>
            </a:lvl6pPr>
            <a:lvl7pPr marL="2743200" marR="0" lvl="6" indent="0" algn="l" rtl="0">
              <a:lnSpc>
                <a:spcPct val="115000"/>
              </a:lnSpc>
              <a:spcBef>
                <a:spcPts val="0"/>
              </a:spcBef>
              <a:spcAft>
                <a:spcPts val="1600"/>
              </a:spcAft>
              <a:buClr>
                <a:schemeClr val="accent1"/>
              </a:buClr>
              <a:buFont typeface="Source Code Pro"/>
              <a:buNone/>
              <a:defRPr sz="1400" b="0" i="0" u="none" strike="noStrike" cap="none">
                <a:solidFill>
                  <a:schemeClr val="accent1"/>
                </a:solidFill>
                <a:latin typeface="Source Code Pro"/>
                <a:ea typeface="Source Code Pro"/>
                <a:cs typeface="Source Code Pro"/>
                <a:sym typeface="Source Code Pro"/>
              </a:defRPr>
            </a:lvl7pPr>
            <a:lvl8pPr marL="3200400" marR="0" lvl="7" indent="0" algn="l" rtl="0">
              <a:lnSpc>
                <a:spcPct val="115000"/>
              </a:lnSpc>
              <a:spcBef>
                <a:spcPts val="0"/>
              </a:spcBef>
              <a:spcAft>
                <a:spcPts val="1600"/>
              </a:spcAft>
              <a:buClr>
                <a:schemeClr val="accent1"/>
              </a:buClr>
              <a:buFont typeface="Source Code Pro"/>
              <a:buNone/>
              <a:defRPr sz="1400" b="0" i="0" u="none" strike="noStrike" cap="none">
                <a:solidFill>
                  <a:schemeClr val="accent1"/>
                </a:solidFill>
                <a:latin typeface="Source Code Pro"/>
                <a:ea typeface="Source Code Pro"/>
                <a:cs typeface="Source Code Pro"/>
                <a:sym typeface="Source Code Pro"/>
              </a:defRPr>
            </a:lvl8pPr>
            <a:lvl9pPr marL="3657600" marR="0" lvl="8" indent="0" algn="l" rtl="0">
              <a:lnSpc>
                <a:spcPct val="115000"/>
              </a:lnSpc>
              <a:spcBef>
                <a:spcPts val="0"/>
              </a:spcBef>
              <a:spcAft>
                <a:spcPts val="1600"/>
              </a:spcAft>
              <a:buClr>
                <a:schemeClr val="accent1"/>
              </a:buClr>
              <a:buFont typeface="Source Code Pro"/>
              <a:buNone/>
              <a:defRPr sz="1400" b="0" i="0" u="none" strike="noStrike" cap="none">
                <a:solidFill>
                  <a:schemeClr val="accent1"/>
                </a:solidFill>
                <a:latin typeface="Source Code Pro"/>
                <a:ea typeface="Source Code Pro"/>
                <a:cs typeface="Source Code Pro"/>
                <a:sym typeface="Source Code Pro"/>
              </a:defRPr>
            </a:lvl9pPr>
          </a:lstStyle>
          <a:p>
            <a:endParaRPr/>
          </a:p>
        </p:txBody>
      </p:sp>
      <p:sp>
        <p:nvSpPr>
          <p:cNvPr id="42" name="Shape 42"/>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‹N›</a:t>
            </a:fld>
            <a:endParaRPr lang="e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3"/>
        <p:cNvGrpSpPr/>
        <p:nvPr/>
      </p:nvGrpSpPr>
      <p:grpSpPr>
        <a:xfrm>
          <a:off x="0" y="0"/>
          <a:ext cx="0" cy="0"/>
          <a:chOff x="0" y="0"/>
          <a:chExt cx="0" cy="0"/>
        </a:xfrm>
      </p:grpSpPr>
      <p:sp>
        <p:nvSpPr>
          <p:cNvPr id="44" name="Shape 44"/>
          <p:cNvSpPr txBox="1">
            <a:spLocks noGrp="1"/>
          </p:cNvSpPr>
          <p:nvPr>
            <p:ph type="body" idx="1"/>
          </p:nvPr>
        </p:nvSpPr>
        <p:spPr>
          <a:xfrm>
            <a:off x="319500" y="4230575"/>
            <a:ext cx="5998800" cy="5987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accent1"/>
              </a:buClr>
              <a:buFont typeface="Amatic SC"/>
              <a:buNone/>
              <a:defRPr sz="2400" b="1" i="0" u="none" strike="noStrike" cap="none">
                <a:solidFill>
                  <a:schemeClr val="accent1"/>
                </a:solidFill>
                <a:latin typeface="Amatic SC"/>
                <a:ea typeface="Amatic SC"/>
                <a:cs typeface="Amatic SC"/>
                <a:sym typeface="Amatic SC"/>
              </a:defRPr>
            </a:lvl1pPr>
            <a:lvl2pPr marL="457200" marR="0" lvl="1" indent="0" algn="l" rtl="0">
              <a:lnSpc>
                <a:spcPct val="115000"/>
              </a:lnSpc>
              <a:spcBef>
                <a:spcPts val="0"/>
              </a:spcBef>
              <a:spcAft>
                <a:spcPts val="1600"/>
              </a:spcAft>
              <a:buClr>
                <a:schemeClr val="dk2"/>
              </a:buClr>
              <a:buFont typeface="Source Code Pro"/>
              <a:buNone/>
              <a:defRPr sz="1400" b="0" i="0" u="none" strike="noStrike" cap="none">
                <a:solidFill>
                  <a:schemeClr val="dk2"/>
                </a:solidFill>
                <a:latin typeface="Source Code Pro"/>
                <a:ea typeface="Source Code Pro"/>
                <a:cs typeface="Source Code Pro"/>
                <a:sym typeface="Source Code Pro"/>
              </a:defRPr>
            </a:lvl2pPr>
            <a:lvl3pPr marL="914400" marR="0" lvl="2" indent="0" algn="l" rtl="0">
              <a:lnSpc>
                <a:spcPct val="115000"/>
              </a:lnSpc>
              <a:spcBef>
                <a:spcPts val="0"/>
              </a:spcBef>
              <a:spcAft>
                <a:spcPts val="1600"/>
              </a:spcAft>
              <a:buClr>
                <a:schemeClr val="dk2"/>
              </a:buClr>
              <a:buFont typeface="Source Code Pro"/>
              <a:buNone/>
              <a:defRPr sz="1400" b="0" i="0" u="none" strike="noStrike" cap="none">
                <a:solidFill>
                  <a:schemeClr val="dk2"/>
                </a:solidFill>
                <a:latin typeface="Source Code Pro"/>
                <a:ea typeface="Source Code Pro"/>
                <a:cs typeface="Source Code Pro"/>
                <a:sym typeface="Source Code Pro"/>
              </a:defRPr>
            </a:lvl3pPr>
            <a:lvl4pPr marL="1371600" marR="0" lvl="3" indent="0" algn="l" rtl="0">
              <a:lnSpc>
                <a:spcPct val="115000"/>
              </a:lnSpc>
              <a:spcBef>
                <a:spcPts val="0"/>
              </a:spcBef>
              <a:spcAft>
                <a:spcPts val="1600"/>
              </a:spcAft>
              <a:buClr>
                <a:schemeClr val="dk2"/>
              </a:buClr>
              <a:buFont typeface="Source Code Pro"/>
              <a:buNone/>
              <a:defRPr sz="1400" b="0" i="0" u="none" strike="noStrike" cap="none">
                <a:solidFill>
                  <a:schemeClr val="dk2"/>
                </a:solidFill>
                <a:latin typeface="Source Code Pro"/>
                <a:ea typeface="Source Code Pro"/>
                <a:cs typeface="Source Code Pro"/>
                <a:sym typeface="Source Code Pro"/>
              </a:defRPr>
            </a:lvl4pPr>
            <a:lvl5pPr marL="1828800" marR="0" lvl="4" indent="0" algn="l" rtl="0">
              <a:lnSpc>
                <a:spcPct val="115000"/>
              </a:lnSpc>
              <a:spcBef>
                <a:spcPts val="0"/>
              </a:spcBef>
              <a:spcAft>
                <a:spcPts val="1600"/>
              </a:spcAft>
              <a:buClr>
                <a:schemeClr val="dk2"/>
              </a:buClr>
              <a:buFont typeface="Source Code Pro"/>
              <a:buNone/>
              <a:defRPr sz="1400" b="0" i="0" u="none" strike="noStrike" cap="none">
                <a:solidFill>
                  <a:schemeClr val="dk2"/>
                </a:solidFill>
                <a:latin typeface="Source Code Pro"/>
                <a:ea typeface="Source Code Pro"/>
                <a:cs typeface="Source Code Pro"/>
                <a:sym typeface="Source Code Pro"/>
              </a:defRPr>
            </a:lvl5pPr>
            <a:lvl6pPr marL="2286000" marR="0" lvl="5" indent="0" algn="l" rtl="0">
              <a:lnSpc>
                <a:spcPct val="115000"/>
              </a:lnSpc>
              <a:spcBef>
                <a:spcPts val="0"/>
              </a:spcBef>
              <a:spcAft>
                <a:spcPts val="1600"/>
              </a:spcAft>
              <a:buClr>
                <a:schemeClr val="dk2"/>
              </a:buClr>
              <a:buFont typeface="Source Code Pro"/>
              <a:buNone/>
              <a:defRPr sz="1400" b="0" i="0" u="none" strike="noStrike" cap="none">
                <a:solidFill>
                  <a:schemeClr val="dk2"/>
                </a:solidFill>
                <a:latin typeface="Source Code Pro"/>
                <a:ea typeface="Source Code Pro"/>
                <a:cs typeface="Source Code Pro"/>
                <a:sym typeface="Source Code Pro"/>
              </a:defRPr>
            </a:lvl6pPr>
            <a:lvl7pPr marL="2743200" marR="0" lvl="6" indent="0" algn="l" rtl="0">
              <a:lnSpc>
                <a:spcPct val="115000"/>
              </a:lnSpc>
              <a:spcBef>
                <a:spcPts val="0"/>
              </a:spcBef>
              <a:spcAft>
                <a:spcPts val="1600"/>
              </a:spcAft>
              <a:buClr>
                <a:schemeClr val="dk2"/>
              </a:buClr>
              <a:buFont typeface="Source Code Pro"/>
              <a:buNone/>
              <a:defRPr sz="1400" b="0" i="0" u="none" strike="noStrike" cap="none">
                <a:solidFill>
                  <a:schemeClr val="dk2"/>
                </a:solidFill>
                <a:latin typeface="Source Code Pro"/>
                <a:ea typeface="Source Code Pro"/>
                <a:cs typeface="Source Code Pro"/>
                <a:sym typeface="Source Code Pro"/>
              </a:defRPr>
            </a:lvl7pPr>
            <a:lvl8pPr marL="3200400" marR="0" lvl="7" indent="0" algn="l" rtl="0">
              <a:lnSpc>
                <a:spcPct val="115000"/>
              </a:lnSpc>
              <a:spcBef>
                <a:spcPts val="0"/>
              </a:spcBef>
              <a:spcAft>
                <a:spcPts val="1600"/>
              </a:spcAft>
              <a:buClr>
                <a:schemeClr val="dk2"/>
              </a:buClr>
              <a:buFont typeface="Source Code Pro"/>
              <a:buNone/>
              <a:defRPr sz="1400" b="0" i="0" u="none" strike="noStrike" cap="none">
                <a:solidFill>
                  <a:schemeClr val="dk2"/>
                </a:solidFill>
                <a:latin typeface="Source Code Pro"/>
                <a:ea typeface="Source Code Pro"/>
                <a:cs typeface="Source Code Pro"/>
                <a:sym typeface="Source Code Pro"/>
              </a:defRPr>
            </a:lvl8pPr>
            <a:lvl9pPr marL="3657600" marR="0" lvl="8" indent="0" algn="l" rtl="0">
              <a:lnSpc>
                <a:spcPct val="115000"/>
              </a:lnSpc>
              <a:spcBef>
                <a:spcPts val="0"/>
              </a:spcBef>
              <a:spcAft>
                <a:spcPts val="1600"/>
              </a:spcAft>
              <a:buClr>
                <a:schemeClr val="dk2"/>
              </a:buClr>
              <a:buFont typeface="Source Code Pro"/>
              <a:buNone/>
              <a:defRPr sz="1400" b="0" i="0" u="none" strike="noStrike" cap="none">
                <a:solidFill>
                  <a:schemeClr val="dk2"/>
                </a:solidFill>
                <a:latin typeface="Source Code Pro"/>
                <a:ea typeface="Source Code Pro"/>
                <a:cs typeface="Source Code Pro"/>
                <a:sym typeface="Source Code Pro"/>
              </a:defRPr>
            </a:lvl9pPr>
          </a:lstStyle>
          <a:p>
            <a:endParaRPr/>
          </a:p>
        </p:txBody>
      </p:sp>
      <p:sp>
        <p:nvSpPr>
          <p:cNvPr id="45" name="Shape 45"/>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‹N›</a:t>
            </a:fld>
            <a:endParaRPr lang="es" sz="14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292850"/>
            <a:ext cx="8520599" cy="8009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accent1"/>
              </a:buClr>
              <a:buFont typeface="Amatic SC"/>
              <a:buNone/>
              <a:defRPr sz="4200" b="1" i="0" u="none" strike="noStrike" cap="none">
                <a:solidFill>
                  <a:schemeClr val="accent1"/>
                </a:solidFill>
                <a:latin typeface="Amatic SC"/>
                <a:ea typeface="Amatic SC"/>
                <a:cs typeface="Amatic SC"/>
                <a:sym typeface="Amatic SC"/>
              </a:defRPr>
            </a:lvl1pPr>
            <a:lvl2pPr lvl="1" indent="0">
              <a:spcBef>
                <a:spcPts val="0"/>
              </a:spcBef>
              <a:buClr>
                <a:schemeClr val="accent1"/>
              </a:buClr>
              <a:buFont typeface="Amatic SC"/>
              <a:buNone/>
              <a:defRPr sz="4200" b="1">
                <a:solidFill>
                  <a:schemeClr val="accent1"/>
                </a:solidFill>
                <a:latin typeface="Amatic SC"/>
                <a:ea typeface="Amatic SC"/>
                <a:cs typeface="Amatic SC"/>
                <a:sym typeface="Amatic SC"/>
              </a:defRPr>
            </a:lvl2pPr>
            <a:lvl3pPr lvl="2" indent="0">
              <a:spcBef>
                <a:spcPts val="0"/>
              </a:spcBef>
              <a:buClr>
                <a:schemeClr val="accent1"/>
              </a:buClr>
              <a:buFont typeface="Amatic SC"/>
              <a:buNone/>
              <a:defRPr sz="4200" b="1">
                <a:solidFill>
                  <a:schemeClr val="accent1"/>
                </a:solidFill>
                <a:latin typeface="Amatic SC"/>
                <a:ea typeface="Amatic SC"/>
                <a:cs typeface="Amatic SC"/>
                <a:sym typeface="Amatic SC"/>
              </a:defRPr>
            </a:lvl3pPr>
            <a:lvl4pPr lvl="3" indent="0">
              <a:spcBef>
                <a:spcPts val="0"/>
              </a:spcBef>
              <a:buClr>
                <a:schemeClr val="accent1"/>
              </a:buClr>
              <a:buFont typeface="Amatic SC"/>
              <a:buNone/>
              <a:defRPr sz="4200" b="1">
                <a:solidFill>
                  <a:schemeClr val="accent1"/>
                </a:solidFill>
                <a:latin typeface="Amatic SC"/>
                <a:ea typeface="Amatic SC"/>
                <a:cs typeface="Amatic SC"/>
                <a:sym typeface="Amatic SC"/>
              </a:defRPr>
            </a:lvl4pPr>
            <a:lvl5pPr lvl="4" indent="0">
              <a:spcBef>
                <a:spcPts val="0"/>
              </a:spcBef>
              <a:buClr>
                <a:schemeClr val="accent1"/>
              </a:buClr>
              <a:buFont typeface="Amatic SC"/>
              <a:buNone/>
              <a:defRPr sz="4200" b="1">
                <a:solidFill>
                  <a:schemeClr val="accent1"/>
                </a:solidFill>
                <a:latin typeface="Amatic SC"/>
                <a:ea typeface="Amatic SC"/>
                <a:cs typeface="Amatic SC"/>
                <a:sym typeface="Amatic SC"/>
              </a:defRPr>
            </a:lvl5pPr>
            <a:lvl6pPr lvl="5" indent="0">
              <a:spcBef>
                <a:spcPts val="0"/>
              </a:spcBef>
              <a:buClr>
                <a:schemeClr val="accent1"/>
              </a:buClr>
              <a:buFont typeface="Amatic SC"/>
              <a:buNone/>
              <a:defRPr sz="4200" b="1">
                <a:solidFill>
                  <a:schemeClr val="accent1"/>
                </a:solidFill>
                <a:latin typeface="Amatic SC"/>
                <a:ea typeface="Amatic SC"/>
                <a:cs typeface="Amatic SC"/>
                <a:sym typeface="Amatic SC"/>
              </a:defRPr>
            </a:lvl6pPr>
            <a:lvl7pPr lvl="6" indent="0">
              <a:spcBef>
                <a:spcPts val="0"/>
              </a:spcBef>
              <a:buClr>
                <a:schemeClr val="accent1"/>
              </a:buClr>
              <a:buFont typeface="Amatic SC"/>
              <a:buNone/>
              <a:defRPr sz="4200" b="1">
                <a:solidFill>
                  <a:schemeClr val="accent1"/>
                </a:solidFill>
                <a:latin typeface="Amatic SC"/>
                <a:ea typeface="Amatic SC"/>
                <a:cs typeface="Amatic SC"/>
                <a:sym typeface="Amatic SC"/>
              </a:defRPr>
            </a:lvl7pPr>
            <a:lvl8pPr lvl="7" indent="0">
              <a:spcBef>
                <a:spcPts val="0"/>
              </a:spcBef>
              <a:buClr>
                <a:schemeClr val="accent1"/>
              </a:buClr>
              <a:buFont typeface="Amatic SC"/>
              <a:buNone/>
              <a:defRPr sz="4200" b="1">
                <a:solidFill>
                  <a:schemeClr val="accent1"/>
                </a:solidFill>
                <a:latin typeface="Amatic SC"/>
                <a:ea typeface="Amatic SC"/>
                <a:cs typeface="Amatic SC"/>
                <a:sym typeface="Amatic SC"/>
              </a:defRPr>
            </a:lvl8pPr>
            <a:lvl9pPr lvl="8" indent="0">
              <a:spcBef>
                <a:spcPts val="0"/>
              </a:spcBef>
              <a:buClr>
                <a:schemeClr val="accent1"/>
              </a:buClr>
              <a:buFont typeface="Amatic SC"/>
              <a:buNone/>
              <a:defRPr sz="4200" b="1">
                <a:solidFill>
                  <a:schemeClr val="accent1"/>
                </a:solidFill>
                <a:latin typeface="Amatic SC"/>
                <a:ea typeface="Amatic SC"/>
                <a:cs typeface="Amatic SC"/>
                <a:sym typeface="Amatic SC"/>
              </a:defRPr>
            </a:lvl9pPr>
          </a:lstStyle>
          <a:p>
            <a:endParaRPr/>
          </a:p>
        </p:txBody>
      </p:sp>
      <p:sp>
        <p:nvSpPr>
          <p:cNvPr id="7" name="Shape 7"/>
          <p:cNvSpPr txBox="1">
            <a:spLocks noGrp="1"/>
          </p:cNvSpPr>
          <p:nvPr>
            <p:ph type="body" idx="1"/>
          </p:nvPr>
        </p:nvSpPr>
        <p:spPr>
          <a:xfrm>
            <a:off x="311700" y="1228675"/>
            <a:ext cx="8520599" cy="3340199"/>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dk2"/>
              </a:buClr>
              <a:buFont typeface="Source Code Pro"/>
              <a:buNone/>
              <a:defRPr sz="1800" b="0" i="0" u="none" strike="noStrike" cap="none">
                <a:solidFill>
                  <a:schemeClr val="dk2"/>
                </a:solidFill>
                <a:latin typeface="Source Code Pro"/>
                <a:ea typeface="Source Code Pro"/>
                <a:cs typeface="Source Code Pro"/>
                <a:sym typeface="Source Code Pro"/>
              </a:defRPr>
            </a:lvl1pPr>
            <a:lvl2pPr marL="457200" marR="0" lvl="1" indent="0" algn="l" rtl="0">
              <a:lnSpc>
                <a:spcPct val="115000"/>
              </a:lnSpc>
              <a:spcBef>
                <a:spcPts val="0"/>
              </a:spcBef>
              <a:spcAft>
                <a:spcPts val="1600"/>
              </a:spcAft>
              <a:buClr>
                <a:schemeClr val="dk2"/>
              </a:buClr>
              <a:buFont typeface="Source Code Pro"/>
              <a:buNone/>
              <a:defRPr sz="1400" b="0" i="0" u="none" strike="noStrike" cap="none">
                <a:solidFill>
                  <a:schemeClr val="dk2"/>
                </a:solidFill>
                <a:latin typeface="Source Code Pro"/>
                <a:ea typeface="Source Code Pro"/>
                <a:cs typeface="Source Code Pro"/>
                <a:sym typeface="Source Code Pro"/>
              </a:defRPr>
            </a:lvl2pPr>
            <a:lvl3pPr marL="914400" marR="0" lvl="2" indent="0" algn="l" rtl="0">
              <a:lnSpc>
                <a:spcPct val="115000"/>
              </a:lnSpc>
              <a:spcBef>
                <a:spcPts val="0"/>
              </a:spcBef>
              <a:spcAft>
                <a:spcPts val="1600"/>
              </a:spcAft>
              <a:buClr>
                <a:schemeClr val="dk2"/>
              </a:buClr>
              <a:buFont typeface="Source Code Pro"/>
              <a:buNone/>
              <a:defRPr sz="1400" b="0" i="0" u="none" strike="noStrike" cap="none">
                <a:solidFill>
                  <a:schemeClr val="dk2"/>
                </a:solidFill>
                <a:latin typeface="Source Code Pro"/>
                <a:ea typeface="Source Code Pro"/>
                <a:cs typeface="Source Code Pro"/>
                <a:sym typeface="Source Code Pro"/>
              </a:defRPr>
            </a:lvl3pPr>
            <a:lvl4pPr marL="1371600" marR="0" lvl="3" indent="0" algn="l" rtl="0">
              <a:lnSpc>
                <a:spcPct val="115000"/>
              </a:lnSpc>
              <a:spcBef>
                <a:spcPts val="0"/>
              </a:spcBef>
              <a:spcAft>
                <a:spcPts val="1600"/>
              </a:spcAft>
              <a:buClr>
                <a:schemeClr val="dk2"/>
              </a:buClr>
              <a:buFont typeface="Source Code Pro"/>
              <a:buNone/>
              <a:defRPr sz="1400" b="0" i="0" u="none" strike="noStrike" cap="none">
                <a:solidFill>
                  <a:schemeClr val="dk2"/>
                </a:solidFill>
                <a:latin typeface="Source Code Pro"/>
                <a:ea typeface="Source Code Pro"/>
                <a:cs typeface="Source Code Pro"/>
                <a:sym typeface="Source Code Pro"/>
              </a:defRPr>
            </a:lvl4pPr>
            <a:lvl5pPr marL="1828800" marR="0" lvl="4" indent="0" algn="l" rtl="0">
              <a:lnSpc>
                <a:spcPct val="115000"/>
              </a:lnSpc>
              <a:spcBef>
                <a:spcPts val="0"/>
              </a:spcBef>
              <a:spcAft>
                <a:spcPts val="1600"/>
              </a:spcAft>
              <a:buClr>
                <a:schemeClr val="dk2"/>
              </a:buClr>
              <a:buFont typeface="Source Code Pro"/>
              <a:buNone/>
              <a:defRPr sz="1400" b="0" i="0" u="none" strike="noStrike" cap="none">
                <a:solidFill>
                  <a:schemeClr val="dk2"/>
                </a:solidFill>
                <a:latin typeface="Source Code Pro"/>
                <a:ea typeface="Source Code Pro"/>
                <a:cs typeface="Source Code Pro"/>
                <a:sym typeface="Source Code Pro"/>
              </a:defRPr>
            </a:lvl5pPr>
            <a:lvl6pPr marL="2286000" marR="0" lvl="5" indent="0" algn="l" rtl="0">
              <a:lnSpc>
                <a:spcPct val="115000"/>
              </a:lnSpc>
              <a:spcBef>
                <a:spcPts val="0"/>
              </a:spcBef>
              <a:spcAft>
                <a:spcPts val="1600"/>
              </a:spcAft>
              <a:buClr>
                <a:schemeClr val="dk2"/>
              </a:buClr>
              <a:buFont typeface="Source Code Pro"/>
              <a:buNone/>
              <a:defRPr sz="1400" b="0" i="0" u="none" strike="noStrike" cap="none">
                <a:solidFill>
                  <a:schemeClr val="dk2"/>
                </a:solidFill>
                <a:latin typeface="Source Code Pro"/>
                <a:ea typeface="Source Code Pro"/>
                <a:cs typeface="Source Code Pro"/>
                <a:sym typeface="Source Code Pro"/>
              </a:defRPr>
            </a:lvl6pPr>
            <a:lvl7pPr marL="2743200" marR="0" lvl="6" indent="0" algn="l" rtl="0">
              <a:lnSpc>
                <a:spcPct val="115000"/>
              </a:lnSpc>
              <a:spcBef>
                <a:spcPts val="0"/>
              </a:spcBef>
              <a:spcAft>
                <a:spcPts val="1600"/>
              </a:spcAft>
              <a:buClr>
                <a:schemeClr val="dk2"/>
              </a:buClr>
              <a:buFont typeface="Source Code Pro"/>
              <a:buNone/>
              <a:defRPr sz="1400" b="0" i="0" u="none" strike="noStrike" cap="none">
                <a:solidFill>
                  <a:schemeClr val="dk2"/>
                </a:solidFill>
                <a:latin typeface="Source Code Pro"/>
                <a:ea typeface="Source Code Pro"/>
                <a:cs typeface="Source Code Pro"/>
                <a:sym typeface="Source Code Pro"/>
              </a:defRPr>
            </a:lvl7pPr>
            <a:lvl8pPr marL="3200400" marR="0" lvl="7" indent="0" algn="l" rtl="0">
              <a:lnSpc>
                <a:spcPct val="115000"/>
              </a:lnSpc>
              <a:spcBef>
                <a:spcPts val="0"/>
              </a:spcBef>
              <a:spcAft>
                <a:spcPts val="1600"/>
              </a:spcAft>
              <a:buClr>
                <a:schemeClr val="dk2"/>
              </a:buClr>
              <a:buFont typeface="Source Code Pro"/>
              <a:buNone/>
              <a:defRPr sz="1400" b="0" i="0" u="none" strike="noStrike" cap="none">
                <a:solidFill>
                  <a:schemeClr val="dk2"/>
                </a:solidFill>
                <a:latin typeface="Source Code Pro"/>
                <a:ea typeface="Source Code Pro"/>
                <a:cs typeface="Source Code Pro"/>
                <a:sym typeface="Source Code Pro"/>
              </a:defRPr>
            </a:lvl8pPr>
            <a:lvl9pPr marL="3657600" marR="0" lvl="8" indent="0" algn="l" rtl="0">
              <a:lnSpc>
                <a:spcPct val="115000"/>
              </a:lnSpc>
              <a:spcBef>
                <a:spcPts val="0"/>
              </a:spcBef>
              <a:spcAft>
                <a:spcPts val="1600"/>
              </a:spcAft>
              <a:buClr>
                <a:schemeClr val="dk2"/>
              </a:buClr>
              <a:buFont typeface="Source Code Pro"/>
              <a:buNone/>
              <a:defRPr sz="1400" b="0" i="0" u="none" strike="noStrike" cap="none">
                <a:solidFill>
                  <a:schemeClr val="dk2"/>
                </a:solidFill>
                <a:latin typeface="Source Code Pro"/>
                <a:ea typeface="Source Code Pro"/>
                <a:cs typeface="Source Code Pro"/>
                <a:sym typeface="Source Code Pro"/>
              </a:defRPr>
            </a:lvl9pPr>
          </a:lstStyle>
          <a:p>
            <a:endParaRPr/>
          </a:p>
        </p:txBody>
      </p:sp>
      <p:sp>
        <p:nvSpPr>
          <p:cNvPr id="8" name="Shape 8"/>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r" rtl="0">
              <a:lnSpc>
                <a:spcPct val="100000"/>
              </a:lnSpc>
              <a:spcBef>
                <a:spcPts val="0"/>
              </a:spcBef>
              <a:spcAft>
                <a:spcPts val="0"/>
              </a:spcAft>
              <a:buClr>
                <a:schemeClr val="accent1"/>
              </a:buClr>
              <a:buSzPct val="25000"/>
              <a:buFont typeface="Source Code Pro"/>
              <a:buNone/>
            </a:pPr>
            <a:fld id="{00000000-1234-1234-1234-123412341234}" type="slidenum">
              <a:rPr lang="es" sz="1000" b="0" i="0" u="none" strike="noStrike" cap="none">
                <a:solidFill>
                  <a:schemeClr val="accent1"/>
                </a:solidFill>
                <a:latin typeface="Source Code Pro"/>
                <a:ea typeface="Source Code Pro"/>
                <a:cs typeface="Source Code Pro"/>
                <a:sym typeface="Source Code Pro"/>
              </a:rPr>
              <a:pPr marL="0" marR="0" lvl="0" indent="0" algn="r" rtl="0">
                <a:lnSpc>
                  <a:spcPct val="100000"/>
                </a:lnSpc>
                <a:spcBef>
                  <a:spcPts val="0"/>
                </a:spcBef>
                <a:spcAft>
                  <a:spcPts val="0"/>
                </a:spcAft>
                <a:buClr>
                  <a:schemeClr val="accent1"/>
                </a:buClr>
                <a:buSzPct val="25000"/>
                <a:buFont typeface="Source Code Pro"/>
                <a:buNone/>
              </a:pPr>
              <a:t>‹N›</a:t>
            </a:fld>
            <a:endParaRPr lang="es" sz="1000" b="0" i="0" u="none" strike="noStrike" cap="none">
              <a:solidFill>
                <a:schemeClr val="accent1"/>
              </a:solidFill>
              <a:latin typeface="Source Code Pro"/>
              <a:ea typeface="Source Code Pro"/>
              <a:cs typeface="Source Code Pro"/>
              <a:sym typeface="Source Code Pro"/>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youtu.be/4K_To8Chd9Y"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youtu.be/3GgLyEB_GdE"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youtu.be/UNgWhgwHNcw"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hyperlink" Target="https://youtu.be/UNgWhgwHNcw"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Shape 56"/>
          <p:cNvSpPr txBox="1">
            <a:spLocks noGrp="1"/>
          </p:cNvSpPr>
          <p:nvPr>
            <p:ph type="ctrTitle"/>
          </p:nvPr>
        </p:nvSpPr>
        <p:spPr>
          <a:xfrm>
            <a:off x="78875" y="772800"/>
            <a:ext cx="4637141" cy="20526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accent1"/>
              </a:buClr>
              <a:buSzPct val="25000"/>
              <a:buFont typeface="Amatic SC"/>
              <a:buNone/>
            </a:pPr>
            <a:r>
              <a:rPr lang="es" sz="6000" dirty="0"/>
              <a:t>MENU 7</a:t>
            </a:r>
          </a:p>
          <a:p>
            <a:pPr marL="0" marR="0" lvl="0" indent="0" algn="ctr" rtl="0">
              <a:lnSpc>
                <a:spcPct val="100000"/>
              </a:lnSpc>
              <a:spcBef>
                <a:spcPts val="0"/>
              </a:spcBef>
              <a:spcAft>
                <a:spcPts val="0"/>
              </a:spcAft>
              <a:buClr>
                <a:schemeClr val="accent1"/>
              </a:buClr>
              <a:buSzPct val="25000"/>
              <a:buFont typeface="Amatic SC"/>
              <a:buNone/>
            </a:pPr>
            <a:r>
              <a:rPr lang="es" sz="6000" dirty="0"/>
              <a:t>GROUP 7</a:t>
            </a:r>
          </a:p>
        </p:txBody>
      </p:sp>
      <p:sp>
        <p:nvSpPr>
          <p:cNvPr id="57" name="Shape 57"/>
          <p:cNvSpPr txBox="1">
            <a:spLocks noGrp="1"/>
          </p:cNvSpPr>
          <p:nvPr>
            <p:ph type="subTitle" idx="1"/>
          </p:nvPr>
        </p:nvSpPr>
        <p:spPr>
          <a:xfrm>
            <a:off x="311700" y="3556675"/>
            <a:ext cx="8520600" cy="14088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accent1"/>
              </a:buClr>
              <a:buSzPct val="25000"/>
              <a:buFont typeface="Source Code Pro"/>
              <a:buNone/>
            </a:pPr>
            <a:r>
              <a:rPr lang="es" b="0" dirty="0"/>
              <a:t>NAMES OF THE MEMBERS OF THE GROUP</a:t>
            </a:r>
            <a:r>
              <a:rPr lang="es" b="0" dirty="0" smtClean="0"/>
              <a:t>:</a:t>
            </a:r>
          </a:p>
          <a:p>
            <a:pPr lvl="0" algn="l">
              <a:buSzPct val="25000"/>
            </a:pPr>
            <a:r>
              <a:rPr lang="es" sz="1800" b="0" dirty="0" smtClean="0">
                <a:latin typeface="Amatic SC"/>
                <a:ea typeface="Amatic SC"/>
                <a:cs typeface="Amatic SC"/>
                <a:sym typeface="Amatic SC"/>
              </a:rPr>
              <a:t>Sofia ubieto lopez   Daniel Martinez   </a:t>
            </a:r>
            <a:r>
              <a:rPr lang="es" sz="2000" b="0" dirty="0" smtClean="0">
                <a:latin typeface="Amatic SC"/>
                <a:ea typeface="Amatic SC"/>
                <a:cs typeface="Amatic SC"/>
                <a:sym typeface="Amatic SC"/>
              </a:rPr>
              <a:t>David Sobreviela   Miguel Ángel Medina</a:t>
            </a:r>
            <a:endParaRPr lang="es" sz="2000" b="0" dirty="0"/>
          </a:p>
          <a:p>
            <a:pPr marL="0" marR="0" lvl="0" indent="0" algn="l" rtl="0">
              <a:lnSpc>
                <a:spcPct val="100000"/>
              </a:lnSpc>
              <a:spcBef>
                <a:spcPts val="0"/>
              </a:spcBef>
              <a:spcAft>
                <a:spcPts val="0"/>
              </a:spcAft>
              <a:buClr>
                <a:schemeClr val="accent1"/>
              </a:buClr>
              <a:buSzPct val="25000"/>
              <a:buFont typeface="Source Code Pro"/>
              <a:buNone/>
            </a:pPr>
            <a:r>
              <a:rPr lang="es" b="0" dirty="0"/>
              <a:t>Filippo Ruggeri   Nicolò Lecci   Riccardo La Bianca  </a:t>
            </a:r>
          </a:p>
        </p:txBody>
      </p:sp>
      <p:sp>
        <p:nvSpPr>
          <p:cNvPr id="58" name="Shape 58"/>
          <p:cNvSpPr/>
          <p:nvPr/>
        </p:nvSpPr>
        <p:spPr>
          <a:xfrm>
            <a:off x="5178775" y="973675"/>
            <a:ext cx="3217200" cy="1940400"/>
          </a:xfrm>
          <a:prstGeom prst="roundRect">
            <a:avLst>
              <a:gd name="adj" fmla="val 16667"/>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9" name="Shape 59"/>
          <p:cNvSpPr txBox="1"/>
          <p:nvPr/>
        </p:nvSpPr>
        <p:spPr>
          <a:xfrm>
            <a:off x="5446900" y="1319375"/>
            <a:ext cx="2540100" cy="387900"/>
          </a:xfrm>
          <a:prstGeom prst="rect">
            <a:avLst/>
          </a:prstGeom>
          <a:noFill/>
          <a:ln>
            <a:noFill/>
          </a:ln>
        </p:spPr>
        <p:txBody>
          <a:bodyPr lIns="91425" tIns="91425" rIns="91425" bIns="91425" anchor="t" anchorCtr="0">
            <a:noAutofit/>
          </a:bodyPr>
          <a:lstStyle/>
          <a:p>
            <a:pPr lvl="0">
              <a:spcBef>
                <a:spcPts val="0"/>
              </a:spcBef>
              <a:buNone/>
            </a:pPr>
            <a:r>
              <a:rPr lang="es"/>
              <a:t>(picture of one of the dishes)</a:t>
            </a:r>
          </a:p>
        </p:txBody>
      </p:sp>
      <p:sp>
        <p:nvSpPr>
          <p:cNvPr id="60" name="Shape 60"/>
          <p:cNvSpPr/>
          <p:nvPr/>
        </p:nvSpPr>
        <p:spPr>
          <a:xfrm>
            <a:off x="6156176" y="483518"/>
            <a:ext cx="373800" cy="222157"/>
          </a:xfrm>
          <a:prstGeom prst="mathEqual">
            <a:avLst>
              <a:gd name="adj1" fmla="val 23520"/>
              <a:gd name="adj2" fmla="val 11760"/>
            </a:avLst>
          </a:prstGeom>
          <a:solidFill>
            <a:schemeClr val="dk1"/>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1" name="Shape 61"/>
          <p:cNvSpPr txBox="1"/>
          <p:nvPr/>
        </p:nvSpPr>
        <p:spPr>
          <a:xfrm>
            <a:off x="3347864" y="303400"/>
            <a:ext cx="3312369" cy="437400"/>
          </a:xfrm>
          <a:prstGeom prst="rect">
            <a:avLst/>
          </a:prstGeom>
          <a:noFill/>
          <a:ln>
            <a:noFill/>
          </a:ln>
        </p:spPr>
        <p:txBody>
          <a:bodyPr lIns="91425" tIns="91425" rIns="91425" bIns="91425" anchor="t" anchorCtr="0">
            <a:noAutofit/>
          </a:bodyPr>
          <a:lstStyle/>
          <a:p>
            <a:pPr lvl="0">
              <a:spcBef>
                <a:spcPts val="0"/>
              </a:spcBef>
              <a:buNone/>
            </a:pPr>
            <a:r>
              <a:rPr lang="es" sz="2400" b="1" dirty="0" smtClean="0">
                <a:solidFill>
                  <a:srgbClr val="E06666"/>
                </a:solidFill>
                <a:latin typeface="Amatic SC"/>
                <a:ea typeface="Amatic SC"/>
                <a:cs typeface="Amatic SC"/>
                <a:sym typeface="Amatic SC"/>
              </a:rPr>
              <a:t>TOTALCALORIES</a:t>
            </a:r>
            <a:endParaRPr lang="es" sz="2400" b="1" dirty="0">
              <a:solidFill>
                <a:srgbClr val="E06666"/>
              </a:solidFill>
              <a:latin typeface="Amatic SC"/>
              <a:ea typeface="Amatic SC"/>
              <a:cs typeface="Amatic SC"/>
              <a:sym typeface="Amatic SC"/>
            </a:endParaRPr>
          </a:p>
        </p:txBody>
      </p:sp>
      <p:sp>
        <p:nvSpPr>
          <p:cNvPr id="62" name="Shape 62"/>
          <p:cNvSpPr txBox="1"/>
          <p:nvPr/>
        </p:nvSpPr>
        <p:spPr>
          <a:xfrm>
            <a:off x="6588224" y="303400"/>
            <a:ext cx="2232248" cy="437400"/>
          </a:xfrm>
          <a:prstGeom prst="rect">
            <a:avLst/>
          </a:prstGeom>
          <a:noFill/>
          <a:ln>
            <a:noFill/>
          </a:ln>
        </p:spPr>
        <p:txBody>
          <a:bodyPr lIns="91425" tIns="91425" rIns="91425" bIns="91425" anchor="t" anchorCtr="0">
            <a:noAutofit/>
          </a:bodyPr>
          <a:lstStyle/>
          <a:p>
            <a:pPr lvl="0" rtl="0">
              <a:spcBef>
                <a:spcPts val="0"/>
              </a:spcBef>
              <a:buNone/>
            </a:pPr>
            <a:r>
              <a:rPr lang="es" sz="2400" b="1" dirty="0" smtClean="0">
                <a:solidFill>
                  <a:srgbClr val="E06666"/>
                </a:solidFill>
                <a:latin typeface="Amatic SC"/>
                <a:ea typeface="Amatic SC"/>
                <a:cs typeface="Amatic SC"/>
                <a:sym typeface="Amatic SC"/>
              </a:rPr>
              <a:t>1.200 Kcal</a:t>
            </a:r>
            <a:r>
              <a:rPr lang="es" sz="2400" b="1" dirty="0">
                <a:solidFill>
                  <a:srgbClr val="E06666"/>
                </a:solidFill>
                <a:latin typeface="Amatic SC"/>
                <a:ea typeface="Amatic SC"/>
                <a:cs typeface="Amatic SC"/>
                <a:sym typeface="Amatic SC"/>
              </a:rPr>
              <a:t>.</a:t>
            </a:r>
          </a:p>
        </p:txBody>
      </p:sp>
      <p:pic>
        <p:nvPicPr>
          <p:cNvPr id="63" name="Shape 63"/>
          <p:cNvPicPr preferRelativeResize="0"/>
          <p:nvPr/>
        </p:nvPicPr>
        <p:blipFill rotWithShape="1">
          <a:blip r:embed="rId3">
            <a:alphaModFix/>
          </a:blip>
          <a:srcRect t="2119" b="23773"/>
          <a:stretch/>
        </p:blipFill>
        <p:spPr>
          <a:xfrm>
            <a:off x="5580112" y="1347614"/>
            <a:ext cx="2534625" cy="14087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p:nvPr/>
        </p:nvSpPr>
        <p:spPr>
          <a:xfrm>
            <a:off x="571525" y="155225"/>
            <a:ext cx="3467700" cy="1425300"/>
          </a:xfrm>
          <a:prstGeom prst="rect">
            <a:avLst/>
          </a:prstGeom>
          <a:solidFill>
            <a:srgbClr val="8EFDE0">
              <a:alpha val="49230"/>
            </a:srgbClr>
          </a:solidFill>
          <a:ln w="9525" cap="flat" cmpd="sng">
            <a:solidFill>
              <a:srgbClr val="000000">
                <a:alpha val="0"/>
              </a:srgbClr>
            </a:solidFill>
            <a:prstDash val="solid"/>
            <a:round/>
            <a:headEnd type="none" w="med" len="med"/>
            <a:tailEnd type="none" w="med" len="med"/>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Source Code Pro"/>
              <a:buNone/>
            </a:pPr>
            <a:r>
              <a:rPr lang="es" b="1">
                <a:solidFill>
                  <a:srgbClr val="FF9900"/>
                </a:solidFill>
                <a:latin typeface="Varela Round"/>
                <a:ea typeface="Varela Round"/>
                <a:cs typeface="Varela Round"/>
                <a:sym typeface="Varela Round"/>
              </a:rPr>
              <a:t>BREAKFAST:</a:t>
            </a:r>
          </a:p>
          <a:p>
            <a:pPr marL="0" marR="0" lvl="0" indent="0" algn="l" rtl="0">
              <a:lnSpc>
                <a:spcPct val="100000"/>
              </a:lnSpc>
              <a:spcBef>
                <a:spcPts val="0"/>
              </a:spcBef>
              <a:spcAft>
                <a:spcPts val="0"/>
              </a:spcAft>
              <a:buClr>
                <a:srgbClr val="000000"/>
              </a:buClr>
              <a:buFont typeface="Source Code Pro"/>
              <a:buNone/>
            </a:pPr>
            <a:r>
              <a:rPr lang="es" b="1">
                <a:solidFill>
                  <a:srgbClr val="FF9900"/>
                </a:solidFill>
                <a:latin typeface="Varela Round"/>
                <a:ea typeface="Varela Round"/>
                <a:cs typeface="Varela Round"/>
                <a:sym typeface="Varela Round"/>
              </a:rPr>
              <a:t>A milkshake</a:t>
            </a:r>
          </a:p>
          <a:p>
            <a:pPr marL="0" marR="0" lvl="0" indent="0" algn="l" rtl="0">
              <a:lnSpc>
                <a:spcPct val="100000"/>
              </a:lnSpc>
              <a:spcBef>
                <a:spcPts val="0"/>
              </a:spcBef>
              <a:spcAft>
                <a:spcPts val="0"/>
              </a:spcAft>
              <a:buClr>
                <a:srgbClr val="000000"/>
              </a:buClr>
              <a:buFont typeface="Source Code Pro"/>
              <a:buNone/>
            </a:pPr>
            <a:r>
              <a:rPr lang="es" b="1">
                <a:solidFill>
                  <a:srgbClr val="FF9900"/>
                </a:solidFill>
                <a:latin typeface="Varela Round"/>
                <a:ea typeface="Varela Round"/>
                <a:cs typeface="Varela Round"/>
                <a:sym typeface="Varela Round"/>
              </a:rPr>
              <a:t>Mug cake</a:t>
            </a:r>
          </a:p>
          <a:p>
            <a:pPr marL="0" marR="0" lvl="0" indent="0" algn="l" rtl="0">
              <a:lnSpc>
                <a:spcPct val="100000"/>
              </a:lnSpc>
              <a:spcBef>
                <a:spcPts val="0"/>
              </a:spcBef>
              <a:spcAft>
                <a:spcPts val="0"/>
              </a:spcAft>
              <a:buClr>
                <a:srgbClr val="000000"/>
              </a:buClr>
              <a:buFont typeface="Source Code Pro"/>
              <a:buNone/>
            </a:pPr>
            <a:r>
              <a:rPr lang="es" b="1">
                <a:solidFill>
                  <a:srgbClr val="FF9900"/>
                </a:solidFill>
                <a:latin typeface="Varela Round"/>
                <a:ea typeface="Varela Round"/>
                <a:cs typeface="Varela Round"/>
                <a:sym typeface="Varela Round"/>
              </a:rPr>
              <a:t>Cherries.</a:t>
            </a:r>
          </a:p>
          <a:p>
            <a:pPr marL="0" marR="0" lvl="0" indent="0" algn="l" rtl="0">
              <a:lnSpc>
                <a:spcPct val="100000"/>
              </a:lnSpc>
              <a:spcBef>
                <a:spcPts val="0"/>
              </a:spcBef>
              <a:spcAft>
                <a:spcPts val="0"/>
              </a:spcAft>
              <a:buClr>
                <a:srgbClr val="000000"/>
              </a:buClr>
              <a:buFont typeface="Source Code Pro"/>
              <a:buNone/>
            </a:pPr>
            <a:endParaRPr b="1">
              <a:solidFill>
                <a:srgbClr val="FF9900"/>
              </a:solidFill>
              <a:latin typeface="Varela Round"/>
              <a:ea typeface="Varela Round"/>
              <a:cs typeface="Varela Round"/>
              <a:sym typeface="Varela Round"/>
            </a:endParaRPr>
          </a:p>
          <a:p>
            <a:pPr marL="0" marR="0" lvl="0" indent="0" algn="l" rtl="0">
              <a:lnSpc>
                <a:spcPct val="100000"/>
              </a:lnSpc>
              <a:spcBef>
                <a:spcPts val="0"/>
              </a:spcBef>
              <a:spcAft>
                <a:spcPts val="0"/>
              </a:spcAft>
              <a:buClr>
                <a:srgbClr val="000000"/>
              </a:buClr>
              <a:buFont typeface="Source Code Pro"/>
              <a:buNone/>
            </a:pPr>
            <a:endParaRPr b="1">
              <a:latin typeface="Varela Round"/>
              <a:ea typeface="Varela Round"/>
              <a:cs typeface="Varela Round"/>
              <a:sym typeface="Varela Round"/>
            </a:endParaRPr>
          </a:p>
          <a:p>
            <a:pPr marL="0" marR="0" lvl="0" indent="0" algn="l" rtl="0">
              <a:lnSpc>
                <a:spcPct val="100000"/>
              </a:lnSpc>
              <a:spcBef>
                <a:spcPts val="0"/>
              </a:spcBef>
              <a:spcAft>
                <a:spcPts val="0"/>
              </a:spcAft>
              <a:buClr>
                <a:srgbClr val="000000"/>
              </a:buClr>
              <a:buFont typeface="Source Code Pro"/>
              <a:buNone/>
            </a:pPr>
            <a:endParaRPr b="1">
              <a:latin typeface="Varela Round"/>
              <a:ea typeface="Varela Round"/>
              <a:cs typeface="Varela Round"/>
              <a:sym typeface="Varela Round"/>
            </a:endParaRPr>
          </a:p>
          <a:p>
            <a:pPr marL="0" marR="0" lvl="0" indent="0" algn="l" rtl="0">
              <a:lnSpc>
                <a:spcPct val="100000"/>
              </a:lnSpc>
              <a:spcBef>
                <a:spcPts val="0"/>
              </a:spcBef>
              <a:spcAft>
                <a:spcPts val="0"/>
              </a:spcAft>
              <a:buClr>
                <a:srgbClr val="000000"/>
              </a:buClr>
              <a:buFont typeface="Source Code Pro"/>
              <a:buNone/>
            </a:pPr>
            <a:endParaRPr b="1">
              <a:latin typeface="Varela Round"/>
              <a:ea typeface="Varela Round"/>
              <a:cs typeface="Varela Round"/>
              <a:sym typeface="Varela Round"/>
            </a:endParaRPr>
          </a:p>
          <a:p>
            <a:pPr marL="0" marR="0" lvl="0" indent="0" algn="l" rtl="0">
              <a:lnSpc>
                <a:spcPct val="100000"/>
              </a:lnSpc>
              <a:spcBef>
                <a:spcPts val="0"/>
              </a:spcBef>
              <a:spcAft>
                <a:spcPts val="0"/>
              </a:spcAft>
              <a:buClr>
                <a:srgbClr val="000000"/>
              </a:buClr>
              <a:buFont typeface="Source Code Pro"/>
              <a:buNone/>
            </a:pPr>
            <a:endParaRPr b="1">
              <a:latin typeface="Varela Round"/>
              <a:ea typeface="Varela Round"/>
              <a:cs typeface="Varela Round"/>
              <a:sym typeface="Varela Round"/>
            </a:endParaRPr>
          </a:p>
          <a:p>
            <a:pPr marL="0" marR="0" lvl="0" indent="0" algn="l" rtl="0">
              <a:lnSpc>
                <a:spcPct val="100000"/>
              </a:lnSpc>
              <a:spcBef>
                <a:spcPts val="0"/>
              </a:spcBef>
              <a:spcAft>
                <a:spcPts val="0"/>
              </a:spcAft>
              <a:buClr>
                <a:srgbClr val="000000"/>
              </a:buClr>
              <a:buFont typeface="Source Code Pro"/>
              <a:buNone/>
            </a:pPr>
            <a:endParaRPr b="1">
              <a:latin typeface="Varela Round"/>
              <a:ea typeface="Varela Round"/>
              <a:cs typeface="Varela Round"/>
              <a:sym typeface="Varela Round"/>
            </a:endParaRPr>
          </a:p>
          <a:p>
            <a:pPr marL="0" marR="0" lvl="0" indent="0" algn="l" rtl="0">
              <a:lnSpc>
                <a:spcPct val="100000"/>
              </a:lnSpc>
              <a:spcBef>
                <a:spcPts val="0"/>
              </a:spcBef>
              <a:spcAft>
                <a:spcPts val="0"/>
              </a:spcAft>
              <a:buClr>
                <a:srgbClr val="000000"/>
              </a:buClr>
              <a:buFont typeface="Source Code Pro"/>
              <a:buNone/>
            </a:pPr>
            <a:endParaRPr b="1">
              <a:latin typeface="Varela Round"/>
              <a:ea typeface="Varela Round"/>
              <a:cs typeface="Varela Round"/>
              <a:sym typeface="Varela Round"/>
            </a:endParaRPr>
          </a:p>
          <a:p>
            <a:pPr marL="0" marR="0" lvl="0" indent="0" algn="l" rtl="0">
              <a:lnSpc>
                <a:spcPct val="100000"/>
              </a:lnSpc>
              <a:spcBef>
                <a:spcPts val="0"/>
              </a:spcBef>
              <a:spcAft>
                <a:spcPts val="0"/>
              </a:spcAft>
              <a:buClr>
                <a:srgbClr val="000000"/>
              </a:buClr>
              <a:buFont typeface="Source Code Pro"/>
              <a:buNone/>
            </a:pPr>
            <a:endParaRPr b="1">
              <a:latin typeface="Varela Round"/>
              <a:ea typeface="Varela Round"/>
              <a:cs typeface="Varela Round"/>
              <a:sym typeface="Varela Round"/>
            </a:endParaRPr>
          </a:p>
        </p:txBody>
      </p:sp>
      <p:sp>
        <p:nvSpPr>
          <p:cNvPr id="69" name="Shape 69"/>
          <p:cNvSpPr txBox="1">
            <a:spLocks noGrp="1"/>
          </p:cNvSpPr>
          <p:nvPr>
            <p:ph type="title"/>
          </p:nvPr>
        </p:nvSpPr>
        <p:spPr>
          <a:xfrm>
            <a:off x="4228275" y="211850"/>
            <a:ext cx="2655000" cy="1198800"/>
          </a:xfrm>
          <a:prstGeom prst="rect">
            <a:avLst/>
          </a:prstGeom>
          <a:noFill/>
          <a:ln w="114300" cap="flat" cmpd="sng">
            <a:solidFill>
              <a:schemeClr val="accent5"/>
            </a:solidFill>
            <a:prstDash val="dot"/>
            <a:round/>
            <a:headEnd type="none" w="med" len="med"/>
            <a:tailEnd type="none" w="med" len="med"/>
          </a:ln>
        </p:spPr>
        <p:txBody>
          <a:bodyPr lIns="91425" tIns="91425" rIns="91425" bIns="91425" anchor="t" anchorCtr="0">
            <a:noAutofit/>
          </a:bodyPr>
          <a:lstStyle/>
          <a:p>
            <a:pPr marL="0" marR="0" lvl="0" indent="0" algn="ctr" rtl="0">
              <a:lnSpc>
                <a:spcPct val="100000"/>
              </a:lnSpc>
              <a:spcBef>
                <a:spcPts val="0"/>
              </a:spcBef>
              <a:spcAft>
                <a:spcPts val="0"/>
              </a:spcAft>
              <a:buClr>
                <a:schemeClr val="accent1"/>
              </a:buClr>
              <a:buSzPct val="25000"/>
              <a:buFont typeface="Amatic SC"/>
              <a:buNone/>
            </a:pPr>
            <a:r>
              <a:rPr lang="es" sz="3600" dirty="0"/>
              <a:t> </a:t>
            </a:r>
            <a:r>
              <a:rPr lang="es" sz="4400" dirty="0"/>
              <a:t>OUR MENU</a:t>
            </a:r>
          </a:p>
          <a:p>
            <a:pPr marL="0" marR="0" lvl="0" indent="0" algn="l" rtl="0">
              <a:lnSpc>
                <a:spcPct val="100000"/>
              </a:lnSpc>
              <a:spcBef>
                <a:spcPts val="0"/>
              </a:spcBef>
              <a:spcAft>
                <a:spcPts val="0"/>
              </a:spcAft>
              <a:buClr>
                <a:schemeClr val="accent1"/>
              </a:buClr>
              <a:buSzPct val="25000"/>
              <a:buFont typeface="Amatic SC"/>
              <a:buNone/>
            </a:pPr>
            <a:r>
              <a:rPr lang="es" sz="1800" b="1" i="0" u="none" strike="noStrike" cap="none" dirty="0">
                <a:solidFill>
                  <a:schemeClr val="accent1"/>
                </a:solidFill>
                <a:latin typeface="Amatic SC"/>
                <a:ea typeface="Amatic SC"/>
                <a:cs typeface="Amatic SC"/>
                <a:sym typeface="Amatic SC"/>
              </a:rPr>
              <a:t> </a:t>
            </a:r>
          </a:p>
        </p:txBody>
      </p:sp>
      <p:sp>
        <p:nvSpPr>
          <p:cNvPr id="70" name="Shape 70"/>
          <p:cNvSpPr txBox="1"/>
          <p:nvPr/>
        </p:nvSpPr>
        <p:spPr>
          <a:xfrm>
            <a:off x="571525" y="1782250"/>
            <a:ext cx="3429900" cy="1425300"/>
          </a:xfrm>
          <a:prstGeom prst="rect">
            <a:avLst/>
          </a:prstGeom>
          <a:solidFill>
            <a:srgbClr val="8EFDE0">
              <a:alpha val="49230"/>
            </a:srgbClr>
          </a:solidFill>
          <a:ln w="9525" cap="flat" cmpd="sng">
            <a:solidFill>
              <a:srgbClr val="000000">
                <a:alpha val="0"/>
              </a:srgbClr>
            </a:solidFill>
            <a:prstDash val="solid"/>
            <a:round/>
            <a:headEnd type="none" w="med" len="med"/>
            <a:tailEnd type="none" w="med" len="med"/>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Source Code Pro"/>
              <a:buNone/>
            </a:pPr>
            <a:r>
              <a:rPr lang="es" b="1">
                <a:latin typeface="Varela Round"/>
                <a:ea typeface="Varela Round"/>
                <a:cs typeface="Varela Round"/>
                <a:sym typeface="Varela Round"/>
              </a:rPr>
              <a:t>MID-MORNING SNACK:</a:t>
            </a:r>
          </a:p>
          <a:p>
            <a:pPr marL="0" marR="0" lvl="0" indent="0" algn="l" rtl="0">
              <a:lnSpc>
                <a:spcPct val="100000"/>
              </a:lnSpc>
              <a:spcBef>
                <a:spcPts val="0"/>
              </a:spcBef>
              <a:spcAft>
                <a:spcPts val="0"/>
              </a:spcAft>
              <a:buClr>
                <a:srgbClr val="000000"/>
              </a:buClr>
              <a:buFont typeface="Source Code Pro"/>
              <a:buNone/>
            </a:pPr>
            <a:endParaRPr b="1">
              <a:latin typeface="Varela Round"/>
              <a:ea typeface="Varela Round"/>
              <a:cs typeface="Varela Round"/>
              <a:sym typeface="Varela Round"/>
            </a:endParaRPr>
          </a:p>
          <a:p>
            <a:pPr marL="0" marR="0" lvl="0" indent="0" algn="l" rtl="0">
              <a:lnSpc>
                <a:spcPct val="100000"/>
              </a:lnSpc>
              <a:spcBef>
                <a:spcPts val="0"/>
              </a:spcBef>
              <a:spcAft>
                <a:spcPts val="0"/>
              </a:spcAft>
              <a:buClr>
                <a:srgbClr val="000000"/>
              </a:buClr>
              <a:buFont typeface="Source Code Pro"/>
              <a:buNone/>
            </a:pPr>
            <a:r>
              <a:rPr lang="es" b="1">
                <a:latin typeface="Varela Round"/>
                <a:ea typeface="Varela Round"/>
                <a:cs typeface="Varela Round"/>
                <a:sym typeface="Varela Round"/>
              </a:rPr>
              <a:t>Bacon and cheese sandwich</a:t>
            </a:r>
          </a:p>
          <a:p>
            <a:pPr marL="0" marR="0" lvl="0" indent="0" algn="l" rtl="0">
              <a:lnSpc>
                <a:spcPct val="100000"/>
              </a:lnSpc>
              <a:spcBef>
                <a:spcPts val="0"/>
              </a:spcBef>
              <a:spcAft>
                <a:spcPts val="0"/>
              </a:spcAft>
              <a:buClr>
                <a:srgbClr val="000000"/>
              </a:buClr>
              <a:buFont typeface="Source Code Pro"/>
              <a:buNone/>
            </a:pPr>
            <a:r>
              <a:rPr lang="es" b="1">
                <a:latin typeface="Varela Round"/>
                <a:ea typeface="Varela Round"/>
                <a:cs typeface="Varela Round"/>
                <a:sym typeface="Varela Round"/>
              </a:rPr>
              <a:t>Aquarius</a:t>
            </a:r>
          </a:p>
          <a:p>
            <a:pPr marL="0" marR="0" lvl="0" indent="0" algn="l" rtl="0">
              <a:lnSpc>
                <a:spcPct val="100000"/>
              </a:lnSpc>
              <a:spcBef>
                <a:spcPts val="0"/>
              </a:spcBef>
              <a:spcAft>
                <a:spcPts val="0"/>
              </a:spcAft>
              <a:buClr>
                <a:srgbClr val="000000"/>
              </a:buClr>
              <a:buFont typeface="Source Code Pro"/>
              <a:buNone/>
            </a:pPr>
            <a:endParaRPr b="1">
              <a:latin typeface="Varela Round"/>
              <a:ea typeface="Varela Round"/>
              <a:cs typeface="Varela Round"/>
              <a:sym typeface="Varela Round"/>
            </a:endParaRPr>
          </a:p>
          <a:p>
            <a:pPr marL="0" marR="0" lvl="0" indent="0" algn="l" rtl="0">
              <a:lnSpc>
                <a:spcPct val="100000"/>
              </a:lnSpc>
              <a:spcBef>
                <a:spcPts val="0"/>
              </a:spcBef>
              <a:spcAft>
                <a:spcPts val="0"/>
              </a:spcAft>
              <a:buClr>
                <a:srgbClr val="000000"/>
              </a:buClr>
              <a:buFont typeface="Source Code Pro"/>
              <a:buNone/>
            </a:pPr>
            <a:endParaRPr b="1">
              <a:latin typeface="Varela Round"/>
              <a:ea typeface="Varela Round"/>
              <a:cs typeface="Varela Round"/>
              <a:sym typeface="Varela Round"/>
            </a:endParaRPr>
          </a:p>
          <a:p>
            <a:pPr marL="0" marR="0" lvl="0" indent="0" algn="l" rtl="0">
              <a:lnSpc>
                <a:spcPct val="100000"/>
              </a:lnSpc>
              <a:spcBef>
                <a:spcPts val="0"/>
              </a:spcBef>
              <a:spcAft>
                <a:spcPts val="0"/>
              </a:spcAft>
              <a:buClr>
                <a:srgbClr val="000000"/>
              </a:buClr>
              <a:buFont typeface="Source Code Pro"/>
              <a:buNone/>
            </a:pPr>
            <a:endParaRPr b="1">
              <a:latin typeface="Varela Round"/>
              <a:ea typeface="Varela Round"/>
              <a:cs typeface="Varela Round"/>
              <a:sym typeface="Varela Round"/>
            </a:endParaRPr>
          </a:p>
          <a:p>
            <a:pPr marL="0" marR="0" lvl="0" indent="0" algn="l" rtl="0">
              <a:lnSpc>
                <a:spcPct val="100000"/>
              </a:lnSpc>
              <a:spcBef>
                <a:spcPts val="0"/>
              </a:spcBef>
              <a:spcAft>
                <a:spcPts val="0"/>
              </a:spcAft>
              <a:buClr>
                <a:srgbClr val="000000"/>
              </a:buClr>
              <a:buFont typeface="Source Code Pro"/>
              <a:buNone/>
            </a:pPr>
            <a:endParaRPr b="1">
              <a:latin typeface="Varela Round"/>
              <a:ea typeface="Varela Round"/>
              <a:cs typeface="Varela Round"/>
              <a:sym typeface="Varela Round"/>
            </a:endParaRPr>
          </a:p>
          <a:p>
            <a:pPr marL="0" marR="0" lvl="0" indent="0" algn="l" rtl="0">
              <a:lnSpc>
                <a:spcPct val="100000"/>
              </a:lnSpc>
              <a:spcBef>
                <a:spcPts val="0"/>
              </a:spcBef>
              <a:spcAft>
                <a:spcPts val="0"/>
              </a:spcAft>
              <a:buClr>
                <a:srgbClr val="000000"/>
              </a:buClr>
              <a:buFont typeface="Source Code Pro"/>
              <a:buNone/>
            </a:pPr>
            <a:endParaRPr b="1">
              <a:latin typeface="Varela Round"/>
              <a:ea typeface="Varela Round"/>
              <a:cs typeface="Varela Round"/>
              <a:sym typeface="Varela Round"/>
            </a:endParaRPr>
          </a:p>
        </p:txBody>
      </p:sp>
      <p:sp>
        <p:nvSpPr>
          <p:cNvPr id="71" name="Shape 71"/>
          <p:cNvSpPr txBox="1"/>
          <p:nvPr/>
        </p:nvSpPr>
        <p:spPr>
          <a:xfrm>
            <a:off x="537650" y="3409275"/>
            <a:ext cx="3467700" cy="1425300"/>
          </a:xfrm>
          <a:prstGeom prst="rect">
            <a:avLst/>
          </a:prstGeom>
          <a:solidFill>
            <a:srgbClr val="8EFDE0">
              <a:alpha val="49230"/>
            </a:srgbClr>
          </a:solidFill>
          <a:ln w="9525" cap="flat" cmpd="sng">
            <a:solidFill>
              <a:srgbClr val="000000">
                <a:alpha val="0"/>
              </a:srgbClr>
            </a:solidFill>
            <a:prstDash val="solid"/>
            <a:round/>
            <a:headEnd type="none" w="med" len="med"/>
            <a:tailEnd type="none" w="med" len="med"/>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Source Code Pro"/>
              <a:buNone/>
            </a:pPr>
            <a:r>
              <a:rPr lang="es" b="1">
                <a:solidFill>
                  <a:srgbClr val="FF9900"/>
                </a:solidFill>
                <a:latin typeface="Varela Round"/>
                <a:ea typeface="Varela Round"/>
                <a:cs typeface="Varela Round"/>
                <a:sym typeface="Varela Round"/>
              </a:rPr>
              <a:t>LUNCH:</a:t>
            </a:r>
          </a:p>
          <a:p>
            <a:pPr marL="0" marR="0" lvl="0" indent="0" algn="l" rtl="0">
              <a:lnSpc>
                <a:spcPct val="100000"/>
              </a:lnSpc>
              <a:spcBef>
                <a:spcPts val="0"/>
              </a:spcBef>
              <a:spcAft>
                <a:spcPts val="0"/>
              </a:spcAft>
              <a:buClr>
                <a:srgbClr val="000000"/>
              </a:buClr>
              <a:buFont typeface="Source Code Pro"/>
              <a:buNone/>
            </a:pPr>
            <a:endParaRPr b="1">
              <a:latin typeface="Varela Round"/>
              <a:ea typeface="Varela Round"/>
              <a:cs typeface="Varela Round"/>
              <a:sym typeface="Varela Round"/>
            </a:endParaRPr>
          </a:p>
          <a:p>
            <a:pPr lvl="0" rtl="0">
              <a:spcBef>
                <a:spcPts val="0"/>
              </a:spcBef>
              <a:buClr>
                <a:srgbClr val="000000"/>
              </a:buClr>
              <a:buFont typeface="Source Code Pro"/>
              <a:buNone/>
            </a:pPr>
            <a:r>
              <a:rPr lang="es" b="1">
                <a:latin typeface="Varela Round"/>
                <a:ea typeface="Varela Round"/>
                <a:cs typeface="Varela Round"/>
                <a:sym typeface="Varela Round"/>
              </a:rPr>
              <a:t>A ham sandwich and Tutti Frutti </a:t>
            </a:r>
          </a:p>
          <a:p>
            <a:pPr lvl="0" rtl="0">
              <a:spcBef>
                <a:spcPts val="0"/>
              </a:spcBef>
              <a:buClr>
                <a:srgbClr val="000000"/>
              </a:buClr>
              <a:buFont typeface="Source Code Pro"/>
              <a:buNone/>
            </a:pPr>
            <a:endParaRPr b="1">
              <a:latin typeface="Varela Round"/>
              <a:ea typeface="Varela Round"/>
              <a:cs typeface="Varela Round"/>
              <a:sym typeface="Varela Round"/>
            </a:endParaRPr>
          </a:p>
          <a:p>
            <a:pPr lvl="0" rtl="0">
              <a:spcBef>
                <a:spcPts val="0"/>
              </a:spcBef>
              <a:buClr>
                <a:srgbClr val="000000"/>
              </a:buClr>
              <a:buFont typeface="Source Code Pro"/>
              <a:buNone/>
            </a:pPr>
            <a:endParaRPr b="1">
              <a:latin typeface="Varela Round"/>
              <a:ea typeface="Varela Round"/>
              <a:cs typeface="Varela Round"/>
              <a:sym typeface="Varela Round"/>
            </a:endParaRPr>
          </a:p>
          <a:p>
            <a:pPr marL="0" marR="0" lvl="0" indent="0" algn="l" rtl="0">
              <a:lnSpc>
                <a:spcPct val="100000"/>
              </a:lnSpc>
              <a:spcBef>
                <a:spcPts val="0"/>
              </a:spcBef>
              <a:spcAft>
                <a:spcPts val="0"/>
              </a:spcAft>
              <a:buClr>
                <a:srgbClr val="000000"/>
              </a:buClr>
              <a:buFont typeface="Source Code Pro"/>
              <a:buNone/>
            </a:pPr>
            <a:endParaRPr b="1">
              <a:latin typeface="Varela Round"/>
              <a:ea typeface="Varela Round"/>
              <a:cs typeface="Varela Round"/>
              <a:sym typeface="Varela Round"/>
            </a:endParaRPr>
          </a:p>
          <a:p>
            <a:pPr marL="0" marR="0" lvl="0" indent="0" algn="l" rtl="0">
              <a:lnSpc>
                <a:spcPct val="100000"/>
              </a:lnSpc>
              <a:spcBef>
                <a:spcPts val="0"/>
              </a:spcBef>
              <a:spcAft>
                <a:spcPts val="0"/>
              </a:spcAft>
              <a:buClr>
                <a:srgbClr val="000000"/>
              </a:buClr>
              <a:buFont typeface="Source Code Pro"/>
              <a:buNone/>
            </a:pPr>
            <a:endParaRPr b="1">
              <a:latin typeface="Varela Round"/>
              <a:ea typeface="Varela Round"/>
              <a:cs typeface="Varela Round"/>
              <a:sym typeface="Varela Round"/>
            </a:endParaRPr>
          </a:p>
          <a:p>
            <a:pPr marL="0" marR="0" lvl="0" indent="0" algn="l" rtl="0">
              <a:lnSpc>
                <a:spcPct val="100000"/>
              </a:lnSpc>
              <a:spcBef>
                <a:spcPts val="0"/>
              </a:spcBef>
              <a:spcAft>
                <a:spcPts val="0"/>
              </a:spcAft>
              <a:buClr>
                <a:srgbClr val="000000"/>
              </a:buClr>
              <a:buFont typeface="Source Code Pro"/>
              <a:buNone/>
            </a:pPr>
            <a:endParaRPr b="1">
              <a:latin typeface="Varela Round"/>
              <a:ea typeface="Varela Round"/>
              <a:cs typeface="Varela Round"/>
              <a:sym typeface="Varela Round"/>
            </a:endParaRPr>
          </a:p>
          <a:p>
            <a:pPr marL="0" marR="0" lvl="0" indent="0" algn="l" rtl="0">
              <a:lnSpc>
                <a:spcPct val="100000"/>
              </a:lnSpc>
              <a:spcBef>
                <a:spcPts val="0"/>
              </a:spcBef>
              <a:spcAft>
                <a:spcPts val="0"/>
              </a:spcAft>
              <a:buClr>
                <a:srgbClr val="000000"/>
              </a:buClr>
              <a:buFont typeface="Source Code Pro"/>
              <a:buNone/>
            </a:pPr>
            <a:endParaRPr b="1">
              <a:latin typeface="Varela Round"/>
              <a:ea typeface="Varela Round"/>
              <a:cs typeface="Varela Round"/>
              <a:sym typeface="Varela Round"/>
            </a:endParaRPr>
          </a:p>
          <a:p>
            <a:pPr marL="0" marR="0" lvl="0" indent="0" algn="l" rtl="0">
              <a:lnSpc>
                <a:spcPct val="100000"/>
              </a:lnSpc>
              <a:spcBef>
                <a:spcPts val="0"/>
              </a:spcBef>
              <a:spcAft>
                <a:spcPts val="0"/>
              </a:spcAft>
              <a:buClr>
                <a:srgbClr val="000000"/>
              </a:buClr>
              <a:buFont typeface="Source Code Pro"/>
              <a:buNone/>
            </a:pPr>
            <a:endParaRPr b="1">
              <a:latin typeface="Varela Round"/>
              <a:ea typeface="Varela Round"/>
              <a:cs typeface="Varela Round"/>
              <a:sym typeface="Varela Round"/>
            </a:endParaRPr>
          </a:p>
          <a:p>
            <a:pPr marL="0" marR="0" lvl="0" indent="0" algn="l" rtl="0">
              <a:lnSpc>
                <a:spcPct val="100000"/>
              </a:lnSpc>
              <a:spcBef>
                <a:spcPts val="0"/>
              </a:spcBef>
              <a:spcAft>
                <a:spcPts val="0"/>
              </a:spcAft>
              <a:buClr>
                <a:srgbClr val="000000"/>
              </a:buClr>
              <a:buFont typeface="Source Code Pro"/>
              <a:buNone/>
            </a:pPr>
            <a:endParaRPr b="1">
              <a:latin typeface="Varela Round"/>
              <a:ea typeface="Varela Round"/>
              <a:cs typeface="Varela Round"/>
              <a:sym typeface="Varela Round"/>
            </a:endParaRPr>
          </a:p>
        </p:txBody>
      </p:sp>
      <p:sp>
        <p:nvSpPr>
          <p:cNvPr id="72" name="Shape 72"/>
          <p:cNvSpPr txBox="1"/>
          <p:nvPr/>
        </p:nvSpPr>
        <p:spPr>
          <a:xfrm>
            <a:off x="4910775" y="1782250"/>
            <a:ext cx="3541800" cy="1425300"/>
          </a:xfrm>
          <a:prstGeom prst="rect">
            <a:avLst/>
          </a:prstGeom>
          <a:solidFill>
            <a:srgbClr val="8EFDE0">
              <a:alpha val="49230"/>
            </a:srgbClr>
          </a:solidFill>
          <a:ln w="9525" cap="flat" cmpd="sng">
            <a:solidFill>
              <a:srgbClr val="000000">
                <a:alpha val="0"/>
              </a:srgbClr>
            </a:solidFill>
            <a:prstDash val="solid"/>
            <a:round/>
            <a:headEnd type="none" w="med" len="med"/>
            <a:tailEnd type="none" w="med" len="med"/>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Source Code Pro"/>
              <a:buNone/>
            </a:pPr>
            <a:r>
              <a:rPr lang="es" b="1">
                <a:latin typeface="Varela Round"/>
                <a:ea typeface="Varela Round"/>
                <a:cs typeface="Varela Round"/>
                <a:sym typeface="Varela Round"/>
              </a:rPr>
              <a:t>AFTERNOON SNACK:</a:t>
            </a:r>
          </a:p>
          <a:p>
            <a:pPr marL="0" marR="0" lvl="0" indent="0" algn="l" rtl="0">
              <a:lnSpc>
                <a:spcPct val="100000"/>
              </a:lnSpc>
              <a:spcBef>
                <a:spcPts val="0"/>
              </a:spcBef>
              <a:spcAft>
                <a:spcPts val="0"/>
              </a:spcAft>
              <a:buClr>
                <a:srgbClr val="000000"/>
              </a:buClr>
              <a:buFont typeface="Source Code Pro"/>
              <a:buNone/>
            </a:pPr>
            <a:endParaRPr b="1">
              <a:latin typeface="Varela Round"/>
              <a:ea typeface="Varela Round"/>
              <a:cs typeface="Varela Round"/>
              <a:sym typeface="Varela Round"/>
            </a:endParaRPr>
          </a:p>
          <a:p>
            <a:pPr marL="0" marR="0" lvl="0" indent="0" algn="l" rtl="0">
              <a:lnSpc>
                <a:spcPct val="100000"/>
              </a:lnSpc>
              <a:spcBef>
                <a:spcPts val="0"/>
              </a:spcBef>
              <a:spcAft>
                <a:spcPts val="0"/>
              </a:spcAft>
              <a:buClr>
                <a:srgbClr val="000000"/>
              </a:buClr>
              <a:buFont typeface="Source Code Pro"/>
              <a:buNone/>
            </a:pPr>
            <a:r>
              <a:rPr lang="es" b="1">
                <a:latin typeface="Varela Round"/>
                <a:ea typeface="Varela Round"/>
                <a:cs typeface="Varela Round"/>
                <a:sym typeface="Varela Round"/>
              </a:rPr>
              <a:t> Nutella crepe  (Italians)</a:t>
            </a:r>
          </a:p>
          <a:p>
            <a:pPr marL="0" marR="0" lvl="0" indent="0" algn="l" rtl="0">
              <a:lnSpc>
                <a:spcPct val="100000"/>
              </a:lnSpc>
              <a:spcBef>
                <a:spcPts val="0"/>
              </a:spcBef>
              <a:spcAft>
                <a:spcPts val="0"/>
              </a:spcAft>
              <a:buClr>
                <a:srgbClr val="000000"/>
              </a:buClr>
              <a:buFont typeface="Source Code Pro"/>
              <a:buNone/>
            </a:pPr>
            <a:endParaRPr b="1">
              <a:latin typeface="Varela Round"/>
              <a:ea typeface="Varela Round"/>
              <a:cs typeface="Varela Round"/>
              <a:sym typeface="Varela Round"/>
            </a:endParaRPr>
          </a:p>
          <a:p>
            <a:pPr marL="0" marR="0" lvl="0" indent="0" algn="l" rtl="0">
              <a:lnSpc>
                <a:spcPct val="100000"/>
              </a:lnSpc>
              <a:spcBef>
                <a:spcPts val="0"/>
              </a:spcBef>
              <a:spcAft>
                <a:spcPts val="0"/>
              </a:spcAft>
              <a:buClr>
                <a:srgbClr val="000000"/>
              </a:buClr>
              <a:buFont typeface="Source Code Pro"/>
              <a:buNone/>
            </a:pPr>
            <a:endParaRPr b="1">
              <a:latin typeface="Varela Round"/>
              <a:ea typeface="Varela Round"/>
              <a:cs typeface="Varela Round"/>
              <a:sym typeface="Varela Round"/>
            </a:endParaRPr>
          </a:p>
          <a:p>
            <a:pPr marL="0" marR="0" lvl="0" indent="0" algn="l" rtl="0">
              <a:lnSpc>
                <a:spcPct val="100000"/>
              </a:lnSpc>
              <a:spcBef>
                <a:spcPts val="0"/>
              </a:spcBef>
              <a:spcAft>
                <a:spcPts val="0"/>
              </a:spcAft>
              <a:buClr>
                <a:srgbClr val="000000"/>
              </a:buClr>
              <a:buFont typeface="Source Code Pro"/>
              <a:buNone/>
            </a:pPr>
            <a:endParaRPr b="1">
              <a:latin typeface="Varela Round"/>
              <a:ea typeface="Varela Round"/>
              <a:cs typeface="Varela Round"/>
              <a:sym typeface="Varela Round"/>
            </a:endParaRPr>
          </a:p>
        </p:txBody>
      </p:sp>
      <p:sp>
        <p:nvSpPr>
          <p:cNvPr id="73" name="Shape 73"/>
          <p:cNvSpPr txBox="1"/>
          <p:nvPr/>
        </p:nvSpPr>
        <p:spPr>
          <a:xfrm>
            <a:off x="4623675" y="3348775"/>
            <a:ext cx="3828900" cy="1425300"/>
          </a:xfrm>
          <a:prstGeom prst="rect">
            <a:avLst/>
          </a:prstGeom>
          <a:solidFill>
            <a:srgbClr val="8EFDE0">
              <a:alpha val="49230"/>
            </a:srgbClr>
          </a:solidFill>
          <a:ln w="9525" cap="flat" cmpd="sng">
            <a:solidFill>
              <a:srgbClr val="000000">
                <a:alpha val="0"/>
              </a:srgbClr>
            </a:solidFill>
            <a:prstDash val="solid"/>
            <a:round/>
            <a:headEnd type="none" w="med" len="med"/>
            <a:tailEnd type="none" w="med" len="med"/>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Source Code Pro"/>
              <a:buNone/>
            </a:pPr>
            <a:r>
              <a:rPr lang="es" b="1">
                <a:solidFill>
                  <a:srgbClr val="FF9900"/>
                </a:solidFill>
                <a:latin typeface="Varela Round"/>
                <a:ea typeface="Varela Round"/>
                <a:cs typeface="Varela Round"/>
                <a:sym typeface="Varela Round"/>
              </a:rPr>
              <a:t>DINNER:</a:t>
            </a:r>
          </a:p>
          <a:p>
            <a:pPr marL="457200" marR="0" lvl="0" indent="-228600" algn="l" rtl="0">
              <a:lnSpc>
                <a:spcPct val="100000"/>
              </a:lnSpc>
              <a:spcBef>
                <a:spcPts val="0"/>
              </a:spcBef>
              <a:spcAft>
                <a:spcPts val="0"/>
              </a:spcAft>
              <a:buClr>
                <a:srgbClr val="FF9900"/>
              </a:buClr>
              <a:buFont typeface="Varela Round"/>
              <a:buChar char="-"/>
            </a:pPr>
            <a:r>
              <a:rPr lang="es" b="1">
                <a:solidFill>
                  <a:srgbClr val="FF9900"/>
                </a:solidFill>
                <a:latin typeface="Varela Round"/>
                <a:ea typeface="Varela Round"/>
                <a:cs typeface="Varela Round"/>
                <a:sym typeface="Varela Round"/>
              </a:rPr>
              <a:t>whole Italian pizza</a:t>
            </a:r>
          </a:p>
          <a:p>
            <a:pPr marL="457200" marR="0" lvl="0" indent="-228600" algn="l" rtl="0">
              <a:lnSpc>
                <a:spcPct val="100000"/>
              </a:lnSpc>
              <a:spcBef>
                <a:spcPts val="0"/>
              </a:spcBef>
              <a:spcAft>
                <a:spcPts val="0"/>
              </a:spcAft>
              <a:buClr>
                <a:srgbClr val="FF9900"/>
              </a:buClr>
              <a:buFont typeface="Varela Round"/>
              <a:buChar char="-"/>
            </a:pPr>
            <a:r>
              <a:rPr lang="es" b="1">
                <a:solidFill>
                  <a:srgbClr val="FF9900"/>
                </a:solidFill>
                <a:latin typeface="Varela Round"/>
                <a:ea typeface="Varela Round"/>
                <a:cs typeface="Varela Round"/>
                <a:sym typeface="Varela Round"/>
              </a:rPr>
              <a:t>risotto with shrimp and courgette</a:t>
            </a:r>
          </a:p>
          <a:p>
            <a:pPr marL="457200" marR="0" lvl="0" indent="-228600" algn="l" rtl="0">
              <a:lnSpc>
                <a:spcPct val="100000"/>
              </a:lnSpc>
              <a:spcBef>
                <a:spcPts val="0"/>
              </a:spcBef>
              <a:spcAft>
                <a:spcPts val="0"/>
              </a:spcAft>
              <a:buClr>
                <a:srgbClr val="FF9900"/>
              </a:buClr>
              <a:buFont typeface="Varela Round"/>
              <a:buChar char="-"/>
            </a:pPr>
            <a:r>
              <a:rPr lang="es" b="1">
                <a:solidFill>
                  <a:srgbClr val="FF9900"/>
                </a:solidFill>
                <a:latin typeface="Varela Round"/>
                <a:ea typeface="Varela Round"/>
                <a:cs typeface="Varela Round"/>
                <a:sym typeface="Varela Round"/>
              </a:rPr>
              <a:t>steamed fish  (Italians)</a:t>
            </a:r>
          </a:p>
          <a:p>
            <a:pPr marL="0" marR="0" lvl="0" indent="0" algn="l" rtl="0">
              <a:lnSpc>
                <a:spcPct val="100000"/>
              </a:lnSpc>
              <a:spcBef>
                <a:spcPts val="0"/>
              </a:spcBef>
              <a:spcAft>
                <a:spcPts val="0"/>
              </a:spcAft>
              <a:buClr>
                <a:srgbClr val="000000"/>
              </a:buClr>
              <a:buFont typeface="Source Code Pro"/>
              <a:buNone/>
            </a:pPr>
            <a:endParaRPr b="1">
              <a:latin typeface="Varela Round"/>
              <a:ea typeface="Varela Round"/>
              <a:cs typeface="Varela Round"/>
              <a:sym typeface="Varela Round"/>
            </a:endParaRPr>
          </a:p>
          <a:p>
            <a:pPr marL="0" marR="0" lvl="0" indent="0" algn="l" rtl="0">
              <a:lnSpc>
                <a:spcPct val="100000"/>
              </a:lnSpc>
              <a:spcBef>
                <a:spcPts val="0"/>
              </a:spcBef>
              <a:spcAft>
                <a:spcPts val="0"/>
              </a:spcAft>
              <a:buClr>
                <a:srgbClr val="000000"/>
              </a:buClr>
              <a:buFont typeface="Source Code Pro"/>
              <a:buNone/>
            </a:pPr>
            <a:endParaRPr b="1">
              <a:latin typeface="Varela Round"/>
              <a:ea typeface="Varela Round"/>
              <a:cs typeface="Varela Round"/>
              <a:sym typeface="Varela Round"/>
            </a:endParaRPr>
          </a:p>
          <a:p>
            <a:pPr marL="0" marR="0" lvl="0" indent="0" algn="l" rtl="0">
              <a:lnSpc>
                <a:spcPct val="100000"/>
              </a:lnSpc>
              <a:spcBef>
                <a:spcPts val="0"/>
              </a:spcBef>
              <a:spcAft>
                <a:spcPts val="0"/>
              </a:spcAft>
              <a:buClr>
                <a:srgbClr val="000000"/>
              </a:buClr>
              <a:buFont typeface="Source Code Pro"/>
              <a:buNone/>
            </a:pPr>
            <a:endParaRPr b="1">
              <a:latin typeface="Varela Round"/>
              <a:ea typeface="Varela Round"/>
              <a:cs typeface="Varela Round"/>
              <a:sym typeface="Varela Round"/>
            </a:endParaRPr>
          </a:p>
          <a:p>
            <a:pPr marL="0" marR="0" lvl="0" indent="0" algn="l" rtl="0">
              <a:lnSpc>
                <a:spcPct val="100000"/>
              </a:lnSpc>
              <a:spcBef>
                <a:spcPts val="0"/>
              </a:spcBef>
              <a:spcAft>
                <a:spcPts val="0"/>
              </a:spcAft>
              <a:buClr>
                <a:srgbClr val="000000"/>
              </a:buClr>
              <a:buFont typeface="Source Code Pro"/>
              <a:buNone/>
            </a:pPr>
            <a:endParaRPr b="1">
              <a:latin typeface="Varela Round"/>
              <a:ea typeface="Varela Round"/>
              <a:cs typeface="Varela Round"/>
              <a:sym typeface="Varela Round"/>
            </a:endParaRPr>
          </a:p>
          <a:p>
            <a:pPr marL="0" marR="0" lvl="0" indent="0" algn="l" rtl="0">
              <a:lnSpc>
                <a:spcPct val="100000"/>
              </a:lnSpc>
              <a:spcBef>
                <a:spcPts val="0"/>
              </a:spcBef>
              <a:spcAft>
                <a:spcPts val="0"/>
              </a:spcAft>
              <a:buClr>
                <a:srgbClr val="000000"/>
              </a:buClr>
              <a:buFont typeface="Source Code Pro"/>
              <a:buNone/>
            </a:pPr>
            <a:endParaRPr b="1">
              <a:latin typeface="Varela Round"/>
              <a:ea typeface="Varela Round"/>
              <a:cs typeface="Varela Round"/>
              <a:sym typeface="Varela Round"/>
            </a:endParaRPr>
          </a:p>
        </p:txBody>
      </p:sp>
      <p:pic>
        <p:nvPicPr>
          <p:cNvPr id="74" name="Shape 74"/>
          <p:cNvPicPr preferRelativeResize="0"/>
          <p:nvPr/>
        </p:nvPicPr>
        <p:blipFill rotWithShape="1">
          <a:blip r:embed="rId3">
            <a:alphaModFix/>
          </a:blip>
          <a:srcRect l="10665" t="16574" r="6139" b="4610"/>
          <a:stretch/>
        </p:blipFill>
        <p:spPr>
          <a:xfrm>
            <a:off x="7164283" y="155225"/>
            <a:ext cx="1810041" cy="1312050"/>
          </a:xfrm>
          <a:prstGeom prst="rect">
            <a:avLst/>
          </a:prstGeom>
          <a:noFill/>
          <a:ln>
            <a:noFill/>
          </a:ln>
        </p:spPr>
      </p:pic>
      <p:pic>
        <p:nvPicPr>
          <p:cNvPr id="75" name="Shape 75" descr="Resultado de imagen de BOCADILLO BACON PNG"/>
          <p:cNvPicPr preferRelativeResize="0"/>
          <p:nvPr/>
        </p:nvPicPr>
        <p:blipFill>
          <a:blip r:embed="rId4">
            <a:alphaModFix/>
          </a:blip>
          <a:stretch>
            <a:fillRect/>
          </a:stretch>
        </p:blipFill>
        <p:spPr>
          <a:xfrm>
            <a:off x="2725799" y="2428800"/>
            <a:ext cx="1376349" cy="980475"/>
          </a:xfrm>
          <a:prstGeom prst="rect">
            <a:avLst/>
          </a:prstGeom>
          <a:noFill/>
          <a:ln>
            <a:noFill/>
          </a:ln>
        </p:spPr>
      </p:pic>
      <p:pic>
        <p:nvPicPr>
          <p:cNvPr id="76" name="Shape 76" descr="Resultado de imagen de MUGCAKE  png"/>
          <p:cNvPicPr preferRelativeResize="0"/>
          <p:nvPr/>
        </p:nvPicPr>
        <p:blipFill>
          <a:blip r:embed="rId5">
            <a:alphaModFix/>
          </a:blip>
          <a:stretch>
            <a:fillRect/>
          </a:stretch>
        </p:blipFill>
        <p:spPr>
          <a:xfrm>
            <a:off x="2725800" y="391949"/>
            <a:ext cx="1131324" cy="1131324"/>
          </a:xfrm>
          <a:prstGeom prst="rect">
            <a:avLst/>
          </a:prstGeom>
          <a:noFill/>
          <a:ln>
            <a:noFill/>
          </a:ln>
        </p:spPr>
      </p:pic>
      <p:pic>
        <p:nvPicPr>
          <p:cNvPr id="77" name="Shape 77" descr="Resultado de imagen de CHERRIES PNG"/>
          <p:cNvPicPr preferRelativeResize="0"/>
          <p:nvPr/>
        </p:nvPicPr>
        <p:blipFill>
          <a:blip r:embed="rId6">
            <a:alphaModFix/>
          </a:blip>
          <a:stretch>
            <a:fillRect/>
          </a:stretch>
        </p:blipFill>
        <p:spPr>
          <a:xfrm>
            <a:off x="2194492" y="600049"/>
            <a:ext cx="1288630" cy="980475"/>
          </a:xfrm>
          <a:prstGeom prst="rect">
            <a:avLst/>
          </a:prstGeom>
          <a:noFill/>
          <a:ln>
            <a:noFill/>
          </a:ln>
        </p:spPr>
      </p:pic>
      <p:pic>
        <p:nvPicPr>
          <p:cNvPr id="78" name="Shape 78" descr="Resultado de imagen de TUTTI FRUTTI PNG"/>
          <p:cNvPicPr preferRelativeResize="0"/>
          <p:nvPr/>
        </p:nvPicPr>
        <p:blipFill>
          <a:blip r:embed="rId7">
            <a:alphaModFix/>
          </a:blip>
          <a:stretch>
            <a:fillRect/>
          </a:stretch>
        </p:blipFill>
        <p:spPr>
          <a:xfrm>
            <a:off x="2422000" y="3409275"/>
            <a:ext cx="1579425" cy="15794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311700" y="345725"/>
            <a:ext cx="2588100" cy="1368900"/>
          </a:xfrm>
          <a:prstGeom prst="rect">
            <a:avLst/>
          </a:prstGeom>
          <a:noFill/>
          <a:ln w="19050" cap="flat" cmpd="sng">
            <a:solidFill>
              <a:schemeClr val="accent5"/>
            </a:solidFill>
            <a:prstDash val="solid"/>
            <a:round/>
            <a:headEnd type="none" w="med" len="med"/>
            <a:tailEnd type="none" w="med" len="med"/>
          </a:ln>
        </p:spPr>
        <p:txBody>
          <a:bodyPr lIns="91425" tIns="91425" rIns="91425" bIns="91425" anchor="t" anchorCtr="0">
            <a:noAutofit/>
          </a:bodyPr>
          <a:lstStyle/>
          <a:p>
            <a:pPr marL="0" marR="0" lvl="0" indent="0" algn="l" rtl="0">
              <a:lnSpc>
                <a:spcPct val="100000"/>
              </a:lnSpc>
              <a:spcBef>
                <a:spcPts val="0"/>
              </a:spcBef>
              <a:spcAft>
                <a:spcPts val="0"/>
              </a:spcAft>
              <a:buClr>
                <a:schemeClr val="accent1"/>
              </a:buClr>
              <a:buSzPct val="25000"/>
              <a:buFont typeface="Amatic SC"/>
              <a:buNone/>
            </a:pPr>
            <a:r>
              <a:rPr lang="es" sz="1400" b="0" dirty="0" smtClean="0"/>
              <a:t>name </a:t>
            </a:r>
            <a:r>
              <a:rPr lang="es" sz="1400" b="0" dirty="0"/>
              <a:t>of </a:t>
            </a:r>
            <a:r>
              <a:rPr lang="es" sz="1400" b="0" dirty="0" smtClean="0"/>
              <a:t>cook</a:t>
            </a:r>
            <a:r>
              <a:rPr lang="es" sz="1400" b="0" i="0" u="none" strike="noStrike" cap="none" dirty="0" smtClean="0">
                <a:solidFill>
                  <a:schemeClr val="accent1"/>
                </a:solidFill>
                <a:latin typeface="Amatic SC"/>
                <a:ea typeface="Amatic SC"/>
                <a:cs typeface="Amatic SC"/>
                <a:sym typeface="Amatic SC"/>
              </a:rPr>
              <a:t>: </a:t>
            </a:r>
            <a:br>
              <a:rPr lang="es" sz="1400" b="0" i="0" u="none" strike="noStrike" cap="none" dirty="0" smtClean="0">
                <a:solidFill>
                  <a:schemeClr val="accent1"/>
                </a:solidFill>
                <a:latin typeface="Amatic SC"/>
                <a:ea typeface="Amatic SC"/>
                <a:cs typeface="Amatic SC"/>
                <a:sym typeface="Amatic SC"/>
              </a:rPr>
            </a:br>
            <a:r>
              <a:rPr lang="es" sz="1400" b="0" dirty="0" smtClean="0"/>
              <a:t/>
            </a:r>
            <a:br>
              <a:rPr lang="es" sz="1400" b="0" dirty="0" smtClean="0"/>
            </a:br>
            <a:r>
              <a:rPr lang="es" sz="1400" i="0" u="none" strike="noStrike" cap="none" dirty="0" smtClean="0">
                <a:solidFill>
                  <a:schemeClr val="accent1"/>
                </a:solidFill>
                <a:latin typeface="Amatic SC"/>
                <a:ea typeface="Amatic SC"/>
                <a:cs typeface="Amatic SC"/>
                <a:sym typeface="Amatic SC"/>
              </a:rPr>
              <a:t>Sofia </a:t>
            </a:r>
            <a:r>
              <a:rPr lang="es" sz="1400" dirty="0"/>
              <a:t>U</a:t>
            </a:r>
            <a:r>
              <a:rPr lang="es" sz="1400" i="0" u="none" strike="noStrike" cap="none" dirty="0" smtClean="0">
                <a:solidFill>
                  <a:schemeClr val="accent1"/>
                </a:solidFill>
                <a:latin typeface="Amatic SC"/>
                <a:ea typeface="Amatic SC"/>
                <a:cs typeface="Amatic SC"/>
                <a:sym typeface="Amatic SC"/>
              </a:rPr>
              <a:t>bieto </a:t>
            </a:r>
            <a:r>
              <a:rPr lang="es" sz="1400" dirty="0"/>
              <a:t>L</a:t>
            </a:r>
            <a:r>
              <a:rPr lang="es" sz="1400" i="0" u="none" strike="noStrike" cap="none" dirty="0" smtClean="0">
                <a:solidFill>
                  <a:schemeClr val="accent1"/>
                </a:solidFill>
                <a:latin typeface="Amatic SC"/>
                <a:ea typeface="Amatic SC"/>
                <a:cs typeface="Amatic SC"/>
                <a:sym typeface="Amatic SC"/>
              </a:rPr>
              <a:t>opez</a:t>
            </a:r>
            <a:endParaRPr lang="es" sz="1400" i="0" u="none" strike="noStrike" cap="none" dirty="0">
              <a:solidFill>
                <a:schemeClr val="accent1"/>
              </a:solidFill>
              <a:latin typeface="Amatic SC"/>
              <a:ea typeface="Amatic SC"/>
              <a:cs typeface="Amatic SC"/>
              <a:sym typeface="Amatic SC"/>
            </a:endParaRPr>
          </a:p>
        </p:txBody>
      </p:sp>
      <p:sp>
        <p:nvSpPr>
          <p:cNvPr id="84" name="Shape 84"/>
          <p:cNvSpPr txBox="1">
            <a:spLocks noGrp="1"/>
          </p:cNvSpPr>
          <p:nvPr>
            <p:ph type="body" idx="1"/>
          </p:nvPr>
        </p:nvSpPr>
        <p:spPr>
          <a:xfrm>
            <a:off x="311700" y="2067275"/>
            <a:ext cx="2115300" cy="2511600"/>
          </a:xfrm>
          <a:prstGeom prst="rect">
            <a:avLst/>
          </a:prstGeom>
          <a:noFill/>
          <a:ln w="28575" cap="flat" cmpd="sng">
            <a:solidFill>
              <a:srgbClr val="000000"/>
            </a:solidFill>
            <a:prstDash val="dot"/>
            <a:round/>
            <a:headEnd type="none" w="med" len="med"/>
            <a:tailEnd type="none" w="med" len="med"/>
          </a:ln>
        </p:spPr>
        <p:txBody>
          <a:bodyPr lIns="91425" tIns="91425" rIns="91425" bIns="91425" anchor="t" anchorCtr="0">
            <a:noAutofit/>
          </a:bodyPr>
          <a:lstStyle/>
          <a:p>
            <a:pPr marL="0" marR="0" lvl="0" indent="0" algn="l" rtl="0">
              <a:lnSpc>
                <a:spcPct val="115000"/>
              </a:lnSpc>
              <a:spcBef>
                <a:spcPts val="0"/>
              </a:spcBef>
              <a:spcAft>
                <a:spcPts val="0"/>
              </a:spcAft>
              <a:buClr>
                <a:schemeClr val="dk2"/>
              </a:buClr>
              <a:buSzPct val="25000"/>
              <a:buFont typeface="Source Code Pro"/>
              <a:buNone/>
            </a:pPr>
            <a:r>
              <a:rPr lang="es" sz="900" b="1" i="0" u="none" strike="noStrike" cap="none">
                <a:solidFill>
                  <a:schemeClr val="dk2"/>
                </a:solidFill>
                <a:latin typeface="Varela Round"/>
                <a:ea typeface="Varela Round"/>
                <a:cs typeface="Varela Round"/>
                <a:sym typeface="Varela Round"/>
              </a:rPr>
              <a:t>Ingredients</a:t>
            </a:r>
            <a:r>
              <a:rPr lang="es" sz="900" b="1">
                <a:latin typeface="Varela Round"/>
                <a:ea typeface="Varela Round"/>
                <a:cs typeface="Varela Round"/>
                <a:sym typeface="Varela Round"/>
              </a:rPr>
              <a:t>:</a:t>
            </a:r>
          </a:p>
          <a:p>
            <a:pPr marL="0" marR="0" lvl="0" indent="0" algn="l" rtl="0">
              <a:lnSpc>
                <a:spcPct val="115000"/>
              </a:lnSpc>
              <a:spcBef>
                <a:spcPts val="0"/>
              </a:spcBef>
              <a:spcAft>
                <a:spcPts val="0"/>
              </a:spcAft>
              <a:buClr>
                <a:schemeClr val="dk2"/>
              </a:buClr>
              <a:buSzPct val="25000"/>
              <a:buFont typeface="Source Code Pro"/>
              <a:buNone/>
            </a:pPr>
            <a:r>
              <a:rPr lang="es" sz="900" b="1" u="sng">
                <a:latin typeface="Varela Round"/>
                <a:ea typeface="Varela Round"/>
                <a:cs typeface="Varela Round"/>
                <a:sym typeface="Varela Round"/>
              </a:rPr>
              <a:t>For the mug cake:</a:t>
            </a:r>
          </a:p>
          <a:p>
            <a:pPr marL="0" marR="0" lvl="0" indent="0" algn="l" rtl="0">
              <a:lnSpc>
                <a:spcPct val="115000"/>
              </a:lnSpc>
              <a:spcBef>
                <a:spcPts val="0"/>
              </a:spcBef>
              <a:spcAft>
                <a:spcPts val="0"/>
              </a:spcAft>
              <a:buClr>
                <a:schemeClr val="dk2"/>
              </a:buClr>
              <a:buSzPct val="25000"/>
              <a:buFont typeface="Source Code Pro"/>
              <a:buNone/>
            </a:pPr>
            <a:r>
              <a:rPr lang="es" sz="900" b="1">
                <a:latin typeface="Varela Round"/>
                <a:ea typeface="Varela Round"/>
                <a:cs typeface="Varela Round"/>
                <a:sym typeface="Varela Round"/>
              </a:rPr>
              <a:t>-4 spoonfuls of flour</a:t>
            </a:r>
          </a:p>
          <a:p>
            <a:pPr marL="0" marR="0" lvl="0" indent="0" algn="l" rtl="0">
              <a:lnSpc>
                <a:spcPct val="115000"/>
              </a:lnSpc>
              <a:spcBef>
                <a:spcPts val="0"/>
              </a:spcBef>
              <a:spcAft>
                <a:spcPts val="0"/>
              </a:spcAft>
              <a:buClr>
                <a:schemeClr val="dk2"/>
              </a:buClr>
              <a:buSzPct val="25000"/>
              <a:buFont typeface="Source Code Pro"/>
              <a:buNone/>
            </a:pPr>
            <a:r>
              <a:rPr lang="es" sz="900" b="1">
                <a:latin typeface="Varela Round"/>
                <a:ea typeface="Varela Round"/>
                <a:cs typeface="Varela Round"/>
                <a:sym typeface="Varela Round"/>
              </a:rPr>
              <a:t>-3 spoonful of sugar</a:t>
            </a:r>
          </a:p>
          <a:p>
            <a:pPr marL="0" marR="0" lvl="0" indent="0" algn="l" rtl="0">
              <a:lnSpc>
                <a:spcPct val="115000"/>
              </a:lnSpc>
              <a:spcBef>
                <a:spcPts val="0"/>
              </a:spcBef>
              <a:spcAft>
                <a:spcPts val="0"/>
              </a:spcAft>
              <a:buClr>
                <a:schemeClr val="dk2"/>
              </a:buClr>
              <a:buSzPct val="25000"/>
              <a:buFont typeface="Source Code Pro"/>
              <a:buNone/>
            </a:pPr>
            <a:r>
              <a:rPr lang="es" sz="900" b="1">
                <a:latin typeface="Varela Round"/>
                <a:ea typeface="Varela Round"/>
                <a:cs typeface="Varela Round"/>
                <a:sym typeface="Varela Round"/>
              </a:rPr>
              <a:t>-2 spoonfuls of cocoa powder</a:t>
            </a:r>
          </a:p>
          <a:p>
            <a:pPr marL="0" marR="0" lvl="0" indent="0" algn="l" rtl="0">
              <a:lnSpc>
                <a:spcPct val="115000"/>
              </a:lnSpc>
              <a:spcBef>
                <a:spcPts val="0"/>
              </a:spcBef>
              <a:spcAft>
                <a:spcPts val="0"/>
              </a:spcAft>
              <a:buClr>
                <a:schemeClr val="dk2"/>
              </a:buClr>
              <a:buSzPct val="25000"/>
              <a:buFont typeface="Source Code Pro"/>
              <a:buNone/>
            </a:pPr>
            <a:r>
              <a:rPr lang="es" sz="900" b="1">
                <a:latin typeface="Varela Round"/>
                <a:ea typeface="Varela Round"/>
                <a:cs typeface="Varela Round"/>
                <a:sym typeface="Varela Round"/>
              </a:rPr>
              <a:t>-half tablespoon of yeast</a:t>
            </a:r>
          </a:p>
          <a:p>
            <a:pPr marL="0" marR="0" lvl="0" indent="0" algn="l" rtl="0">
              <a:lnSpc>
                <a:spcPct val="115000"/>
              </a:lnSpc>
              <a:spcBef>
                <a:spcPts val="0"/>
              </a:spcBef>
              <a:spcAft>
                <a:spcPts val="0"/>
              </a:spcAft>
              <a:buClr>
                <a:schemeClr val="dk2"/>
              </a:buClr>
              <a:buSzPct val="25000"/>
              <a:buFont typeface="Source Code Pro"/>
              <a:buNone/>
            </a:pPr>
            <a:r>
              <a:rPr lang="es" sz="900" b="1">
                <a:latin typeface="Varela Round"/>
                <a:ea typeface="Varela Round"/>
                <a:cs typeface="Varela Round"/>
                <a:sym typeface="Varela Round"/>
              </a:rPr>
              <a:t>-3 spoonfuls of milk</a:t>
            </a:r>
          </a:p>
          <a:p>
            <a:pPr marL="0" marR="0" lvl="0" indent="0" algn="l" rtl="0">
              <a:lnSpc>
                <a:spcPct val="115000"/>
              </a:lnSpc>
              <a:spcBef>
                <a:spcPts val="0"/>
              </a:spcBef>
              <a:spcAft>
                <a:spcPts val="0"/>
              </a:spcAft>
              <a:buClr>
                <a:schemeClr val="dk2"/>
              </a:buClr>
              <a:buSzPct val="25000"/>
              <a:buFont typeface="Source Code Pro"/>
              <a:buNone/>
            </a:pPr>
            <a:r>
              <a:rPr lang="es" sz="900" b="1">
                <a:latin typeface="Varela Round"/>
                <a:ea typeface="Varela Round"/>
                <a:cs typeface="Varela Round"/>
                <a:sym typeface="Varela Round"/>
              </a:rPr>
              <a:t>-2 spoonfuls of oil</a:t>
            </a:r>
          </a:p>
          <a:p>
            <a:pPr marL="0" marR="0" lvl="0" indent="0" algn="l" rtl="0">
              <a:lnSpc>
                <a:spcPct val="115000"/>
              </a:lnSpc>
              <a:spcBef>
                <a:spcPts val="0"/>
              </a:spcBef>
              <a:spcAft>
                <a:spcPts val="0"/>
              </a:spcAft>
              <a:buClr>
                <a:schemeClr val="dk2"/>
              </a:buClr>
              <a:buSzPct val="25000"/>
              <a:buFont typeface="Source Code Pro"/>
              <a:buNone/>
            </a:pPr>
            <a:r>
              <a:rPr lang="es" sz="900" b="1">
                <a:latin typeface="Varela Round"/>
                <a:ea typeface="Varela Round"/>
                <a:cs typeface="Varela Round"/>
                <a:sym typeface="Varela Round"/>
              </a:rPr>
              <a:t>-1 egg</a:t>
            </a:r>
          </a:p>
          <a:p>
            <a:pPr marL="0" marR="0" lvl="0" indent="0" algn="l" rtl="0">
              <a:lnSpc>
                <a:spcPct val="115000"/>
              </a:lnSpc>
              <a:spcBef>
                <a:spcPts val="0"/>
              </a:spcBef>
              <a:spcAft>
                <a:spcPts val="0"/>
              </a:spcAft>
              <a:buClr>
                <a:schemeClr val="dk2"/>
              </a:buClr>
              <a:buSzPct val="25000"/>
              <a:buFont typeface="Source Code Pro"/>
              <a:buNone/>
            </a:pPr>
            <a:endParaRPr sz="900" b="1">
              <a:latin typeface="Varela Round"/>
              <a:ea typeface="Varela Round"/>
              <a:cs typeface="Varela Round"/>
              <a:sym typeface="Varela Round"/>
            </a:endParaRPr>
          </a:p>
          <a:p>
            <a:pPr marL="0" marR="0" lvl="0" indent="0" algn="l" rtl="0">
              <a:lnSpc>
                <a:spcPct val="115000"/>
              </a:lnSpc>
              <a:spcBef>
                <a:spcPts val="0"/>
              </a:spcBef>
              <a:spcAft>
                <a:spcPts val="0"/>
              </a:spcAft>
              <a:buClr>
                <a:schemeClr val="dk2"/>
              </a:buClr>
              <a:buSzPct val="25000"/>
              <a:buFont typeface="Source Code Pro"/>
              <a:buNone/>
            </a:pPr>
            <a:r>
              <a:rPr lang="es" sz="900" b="1">
                <a:latin typeface="Varela Round"/>
                <a:ea typeface="Varela Round"/>
                <a:cs typeface="Varela Round"/>
                <a:sym typeface="Varela Round"/>
              </a:rPr>
              <a:t>A glass of juice</a:t>
            </a:r>
          </a:p>
          <a:p>
            <a:pPr marL="0" marR="0" lvl="0" indent="0" algn="l" rtl="0">
              <a:lnSpc>
                <a:spcPct val="115000"/>
              </a:lnSpc>
              <a:spcBef>
                <a:spcPts val="0"/>
              </a:spcBef>
              <a:spcAft>
                <a:spcPts val="0"/>
              </a:spcAft>
              <a:buClr>
                <a:schemeClr val="dk2"/>
              </a:buClr>
              <a:buSzPct val="25000"/>
              <a:buFont typeface="Source Code Pro"/>
              <a:buNone/>
            </a:pPr>
            <a:endParaRPr sz="900" b="1">
              <a:latin typeface="Varela Round"/>
              <a:ea typeface="Varela Round"/>
              <a:cs typeface="Varela Round"/>
              <a:sym typeface="Varela Round"/>
            </a:endParaRPr>
          </a:p>
          <a:p>
            <a:pPr marL="0" marR="0" lvl="0" indent="0" algn="l" rtl="0">
              <a:lnSpc>
                <a:spcPct val="115000"/>
              </a:lnSpc>
              <a:spcBef>
                <a:spcPts val="0"/>
              </a:spcBef>
              <a:spcAft>
                <a:spcPts val="0"/>
              </a:spcAft>
              <a:buClr>
                <a:schemeClr val="dk2"/>
              </a:buClr>
              <a:buSzPct val="25000"/>
              <a:buFont typeface="Source Code Pro"/>
              <a:buNone/>
            </a:pPr>
            <a:r>
              <a:rPr lang="es" sz="900" b="1">
                <a:latin typeface="Varela Round"/>
                <a:ea typeface="Varela Round"/>
                <a:cs typeface="Varela Round"/>
                <a:sym typeface="Varela Round"/>
              </a:rPr>
              <a:t>Cherries</a:t>
            </a:r>
          </a:p>
          <a:p>
            <a:pPr marL="0" marR="0" lvl="0" indent="0" algn="l" rtl="0">
              <a:lnSpc>
                <a:spcPct val="115000"/>
              </a:lnSpc>
              <a:spcBef>
                <a:spcPts val="0"/>
              </a:spcBef>
              <a:spcAft>
                <a:spcPts val="0"/>
              </a:spcAft>
              <a:buClr>
                <a:schemeClr val="dk2"/>
              </a:buClr>
              <a:buSzPct val="25000"/>
              <a:buFont typeface="Source Code Pro"/>
              <a:buNone/>
            </a:pPr>
            <a:endParaRPr sz="900" b="1">
              <a:latin typeface="Varela Round"/>
              <a:ea typeface="Varela Round"/>
              <a:cs typeface="Varela Round"/>
              <a:sym typeface="Varela Round"/>
            </a:endParaRPr>
          </a:p>
        </p:txBody>
      </p:sp>
      <p:sp>
        <p:nvSpPr>
          <p:cNvPr id="85" name="Shape 85"/>
          <p:cNvSpPr txBox="1"/>
          <p:nvPr/>
        </p:nvSpPr>
        <p:spPr>
          <a:xfrm>
            <a:off x="5566825" y="261075"/>
            <a:ext cx="2899800" cy="1879500"/>
          </a:xfrm>
          <a:prstGeom prst="rect">
            <a:avLst/>
          </a:prstGeom>
          <a:noFill/>
          <a:ln w="9525" cap="flat" cmpd="sng">
            <a:solidFill>
              <a:srgbClr val="F6B26B"/>
            </a:solidFill>
            <a:prstDash val="lgDash"/>
            <a:round/>
            <a:headEnd type="none" w="med" len="med"/>
            <a:tailEnd type="none" w="med" len="med"/>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Source Code Pro"/>
              <a:buNone/>
            </a:pPr>
            <a:r>
              <a:rPr lang="es" sz="900" b="1">
                <a:solidFill>
                  <a:srgbClr val="FF9900"/>
                </a:solidFill>
                <a:latin typeface="Varela Round"/>
                <a:ea typeface="Varela Round"/>
                <a:cs typeface="Varela Round"/>
                <a:sym typeface="Varela Round"/>
              </a:rPr>
              <a:t>Watch video: </a:t>
            </a:r>
          </a:p>
        </p:txBody>
      </p:sp>
      <p:sp>
        <p:nvSpPr>
          <p:cNvPr id="86" name="Shape 86"/>
          <p:cNvSpPr txBox="1"/>
          <p:nvPr/>
        </p:nvSpPr>
        <p:spPr>
          <a:xfrm>
            <a:off x="2899789" y="2511979"/>
            <a:ext cx="5877300" cy="2398799"/>
          </a:xfrm>
          <a:prstGeom prst="rect">
            <a:avLst/>
          </a:prstGeom>
          <a:solidFill>
            <a:srgbClr val="8EFDE0">
              <a:alpha val="49230"/>
            </a:srgbClr>
          </a:solidFill>
          <a:ln w="9525" cap="flat" cmpd="sng">
            <a:solidFill>
              <a:srgbClr val="000000">
                <a:alpha val="0"/>
              </a:srgbClr>
            </a:solidFill>
            <a:prstDash val="solid"/>
            <a:round/>
            <a:headEnd type="none" w="med" len="med"/>
            <a:tailEnd type="none" w="med" len="med"/>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Source Code Pro"/>
              <a:buNone/>
            </a:pPr>
            <a:r>
              <a:rPr lang="es" sz="1100" b="1">
                <a:latin typeface="Varela Round"/>
                <a:ea typeface="Varela Round"/>
                <a:cs typeface="Varela Round"/>
                <a:sym typeface="Varela Round"/>
              </a:rPr>
              <a:t>With this recipe, you will learn how to cook a delicious and fast breakfast.</a:t>
            </a:r>
          </a:p>
          <a:p>
            <a:pPr marL="0" marR="0" lvl="0" indent="0" algn="ctr" rtl="0">
              <a:lnSpc>
                <a:spcPct val="100000"/>
              </a:lnSpc>
              <a:spcBef>
                <a:spcPts val="0"/>
              </a:spcBef>
              <a:spcAft>
                <a:spcPts val="0"/>
              </a:spcAft>
              <a:buClr>
                <a:srgbClr val="000000"/>
              </a:buClr>
              <a:buFont typeface="Source Code Pro"/>
              <a:buNone/>
            </a:pPr>
            <a:endParaRPr sz="1100" b="1">
              <a:latin typeface="Varela Round"/>
              <a:ea typeface="Varela Round"/>
              <a:cs typeface="Varela Round"/>
              <a:sym typeface="Varela Round"/>
            </a:endParaRPr>
          </a:p>
          <a:p>
            <a:pPr marL="0" marR="0" lvl="0" indent="0" algn="ctr" rtl="0">
              <a:lnSpc>
                <a:spcPct val="100000"/>
              </a:lnSpc>
              <a:spcBef>
                <a:spcPts val="0"/>
              </a:spcBef>
              <a:spcAft>
                <a:spcPts val="0"/>
              </a:spcAft>
              <a:buClr>
                <a:srgbClr val="000000"/>
              </a:buClr>
              <a:buSzPct val="25000"/>
              <a:buFont typeface="Source Code Pro"/>
              <a:buNone/>
            </a:pPr>
            <a:r>
              <a:rPr lang="es" sz="1100" b="1" i="0" u="none" strike="noStrike" cap="none">
                <a:solidFill>
                  <a:srgbClr val="000000"/>
                </a:solidFill>
                <a:latin typeface="Varela Round"/>
                <a:ea typeface="Varela Round"/>
                <a:cs typeface="Varela Round"/>
                <a:sym typeface="Varela Round"/>
              </a:rPr>
              <a:t>Instruction</a:t>
            </a:r>
            <a:r>
              <a:rPr lang="es" sz="1100" b="1">
                <a:latin typeface="Varela Round"/>
                <a:ea typeface="Varela Round"/>
                <a:cs typeface="Varela Round"/>
                <a:sym typeface="Varela Round"/>
              </a:rPr>
              <a:t>s:</a:t>
            </a:r>
          </a:p>
          <a:p>
            <a:pPr marL="0" marR="0" lvl="0" indent="0" algn="ctr" rtl="0">
              <a:lnSpc>
                <a:spcPct val="100000"/>
              </a:lnSpc>
              <a:spcBef>
                <a:spcPts val="0"/>
              </a:spcBef>
              <a:spcAft>
                <a:spcPts val="0"/>
              </a:spcAft>
              <a:buClr>
                <a:srgbClr val="000000"/>
              </a:buClr>
              <a:buFont typeface="Source Code Pro"/>
              <a:buNone/>
            </a:pPr>
            <a:endParaRPr sz="1100" b="1">
              <a:latin typeface="Varela Round"/>
              <a:ea typeface="Varela Round"/>
              <a:cs typeface="Varela Round"/>
              <a:sym typeface="Varela Round"/>
            </a:endParaRPr>
          </a:p>
          <a:p>
            <a:pPr marL="0" marR="0" lvl="0" indent="0" algn="ctr" rtl="0">
              <a:lnSpc>
                <a:spcPct val="100000"/>
              </a:lnSpc>
              <a:spcBef>
                <a:spcPts val="0"/>
              </a:spcBef>
              <a:spcAft>
                <a:spcPts val="0"/>
              </a:spcAft>
              <a:buClr>
                <a:srgbClr val="000000"/>
              </a:buClr>
              <a:buSzPct val="25000"/>
              <a:buFont typeface="Source Code Pro"/>
              <a:buNone/>
            </a:pPr>
            <a:r>
              <a:rPr lang="es" sz="1100" b="1">
                <a:latin typeface="Varela Round"/>
                <a:ea typeface="Varela Round"/>
                <a:cs typeface="Varela Round"/>
                <a:sym typeface="Varela Round"/>
              </a:rPr>
              <a:t>For preparing the mug cake, we need to mix the flour, the sugar, the oil, the milk, the yeast and the cocoa powder all together in a mixture glass with the help of a beater.</a:t>
            </a:r>
          </a:p>
          <a:p>
            <a:pPr marL="0" marR="0" lvl="0" indent="0" algn="ctr" rtl="0">
              <a:lnSpc>
                <a:spcPct val="100000"/>
              </a:lnSpc>
              <a:spcBef>
                <a:spcPts val="0"/>
              </a:spcBef>
              <a:spcAft>
                <a:spcPts val="0"/>
              </a:spcAft>
              <a:buClr>
                <a:srgbClr val="000000"/>
              </a:buClr>
              <a:buFont typeface="Source Code Pro"/>
              <a:buNone/>
            </a:pPr>
            <a:endParaRPr sz="1100" b="1">
              <a:latin typeface="Varela Round"/>
              <a:ea typeface="Varela Round"/>
              <a:cs typeface="Varela Round"/>
              <a:sym typeface="Varela Round"/>
            </a:endParaRPr>
          </a:p>
          <a:p>
            <a:pPr marL="0" marR="0" lvl="0" indent="0" algn="ctr" rtl="0">
              <a:lnSpc>
                <a:spcPct val="100000"/>
              </a:lnSpc>
              <a:spcBef>
                <a:spcPts val="0"/>
              </a:spcBef>
              <a:spcAft>
                <a:spcPts val="0"/>
              </a:spcAft>
              <a:buClr>
                <a:srgbClr val="000000"/>
              </a:buClr>
              <a:buSzPct val="25000"/>
              <a:buFont typeface="Source Code Pro"/>
              <a:buNone/>
            </a:pPr>
            <a:r>
              <a:rPr lang="es" sz="1100" b="1">
                <a:latin typeface="Varela Round"/>
                <a:ea typeface="Varela Round"/>
                <a:cs typeface="Varela Round"/>
                <a:sym typeface="Varela Round"/>
              </a:rPr>
              <a:t>After that, we have to beat the egg, and add it to the mix.</a:t>
            </a:r>
          </a:p>
          <a:p>
            <a:pPr marL="0" marR="0" lvl="0" indent="0" algn="ctr" rtl="0">
              <a:lnSpc>
                <a:spcPct val="100000"/>
              </a:lnSpc>
              <a:spcBef>
                <a:spcPts val="0"/>
              </a:spcBef>
              <a:spcAft>
                <a:spcPts val="0"/>
              </a:spcAft>
              <a:buClr>
                <a:srgbClr val="000000"/>
              </a:buClr>
              <a:buSzPct val="25000"/>
              <a:buFont typeface="Source Code Pro"/>
              <a:buNone/>
            </a:pPr>
            <a:r>
              <a:rPr lang="es" sz="1100" b="1">
                <a:latin typeface="Varela Round"/>
                <a:ea typeface="Varela Round"/>
                <a:cs typeface="Varela Round"/>
                <a:sym typeface="Varela Round"/>
              </a:rPr>
              <a:t>Once the mixture has taken the texture, we pour it into a mug and we introduce it in the microwave for 2 minutes more or less, depending on your microwave’s power</a:t>
            </a:r>
          </a:p>
          <a:p>
            <a:pPr marL="0" marR="0" lvl="0" indent="0" algn="l" rtl="0">
              <a:lnSpc>
                <a:spcPct val="100000"/>
              </a:lnSpc>
              <a:spcBef>
                <a:spcPts val="0"/>
              </a:spcBef>
              <a:spcAft>
                <a:spcPts val="0"/>
              </a:spcAft>
              <a:buClr>
                <a:srgbClr val="000000"/>
              </a:buClr>
              <a:buFont typeface="Source Code Pro"/>
              <a:buNone/>
            </a:pPr>
            <a:endParaRPr sz="900" b="1">
              <a:latin typeface="Varela Round"/>
              <a:ea typeface="Varela Round"/>
              <a:cs typeface="Varela Round"/>
              <a:sym typeface="Varela Round"/>
            </a:endParaRPr>
          </a:p>
        </p:txBody>
      </p:sp>
      <p:sp>
        <p:nvSpPr>
          <p:cNvPr id="87" name="Shape 87"/>
          <p:cNvSpPr txBox="1"/>
          <p:nvPr/>
        </p:nvSpPr>
        <p:spPr>
          <a:xfrm>
            <a:off x="3131840" y="483518"/>
            <a:ext cx="2180885" cy="1026032"/>
          </a:xfrm>
          <a:prstGeom prst="rect">
            <a:avLst/>
          </a:prstGeom>
          <a:noFill/>
          <a:ln w="19050" cap="flat" cmpd="sng">
            <a:solidFill>
              <a:schemeClr val="dk1"/>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s" sz="2400" b="1" dirty="0">
                <a:solidFill>
                  <a:schemeClr val="accent5"/>
                </a:solidFill>
                <a:latin typeface="Amatic SC"/>
                <a:ea typeface="Amatic SC"/>
                <a:cs typeface="Amatic SC"/>
                <a:sym typeface="Amatic SC"/>
              </a:rPr>
              <a:t>BREAKFAST</a:t>
            </a:r>
          </a:p>
          <a:p>
            <a:pPr lvl="0" rtl="0">
              <a:spcBef>
                <a:spcPts val="0"/>
              </a:spcBef>
              <a:buNone/>
            </a:pPr>
            <a:endParaRPr dirty="0"/>
          </a:p>
        </p:txBody>
      </p:sp>
      <p:pic>
        <p:nvPicPr>
          <p:cNvPr id="88" name="Shape 88"/>
          <p:cNvPicPr preferRelativeResize="0"/>
          <p:nvPr/>
        </p:nvPicPr>
        <p:blipFill>
          <a:blip r:embed="rId3">
            <a:alphaModFix/>
          </a:blip>
          <a:stretch>
            <a:fillRect/>
          </a:stretch>
        </p:blipFill>
        <p:spPr>
          <a:xfrm>
            <a:off x="1689702" y="1317149"/>
            <a:ext cx="1382312" cy="1194825"/>
          </a:xfrm>
          <a:prstGeom prst="rect">
            <a:avLst/>
          </a:prstGeom>
          <a:noFill/>
          <a:ln>
            <a:noFill/>
          </a:ln>
        </p:spPr>
      </p:pic>
      <p:pic>
        <p:nvPicPr>
          <p:cNvPr id="89" name="Shape 89"/>
          <p:cNvPicPr preferRelativeResize="0"/>
          <p:nvPr/>
        </p:nvPicPr>
        <p:blipFill>
          <a:blip r:embed="rId4">
            <a:alphaModFix/>
          </a:blip>
          <a:stretch>
            <a:fillRect/>
          </a:stretch>
        </p:blipFill>
        <p:spPr>
          <a:xfrm>
            <a:off x="4476707" y="898275"/>
            <a:ext cx="1226699" cy="1613700"/>
          </a:xfrm>
          <a:prstGeom prst="rect">
            <a:avLst/>
          </a:prstGeom>
          <a:noFill/>
          <a:ln>
            <a:noFill/>
          </a:ln>
        </p:spPr>
      </p:pic>
      <p:pic>
        <p:nvPicPr>
          <p:cNvPr id="90" name="Shape 90"/>
          <p:cNvPicPr preferRelativeResize="0"/>
          <p:nvPr/>
        </p:nvPicPr>
        <p:blipFill>
          <a:blip r:embed="rId5">
            <a:alphaModFix/>
          </a:blip>
          <a:stretch>
            <a:fillRect/>
          </a:stretch>
        </p:blipFill>
        <p:spPr>
          <a:xfrm>
            <a:off x="1604816" y="3302967"/>
            <a:ext cx="1552099" cy="1712025"/>
          </a:xfrm>
          <a:prstGeom prst="rect">
            <a:avLst/>
          </a:prstGeom>
          <a:noFill/>
          <a:ln>
            <a:noFill/>
          </a:ln>
        </p:spPr>
      </p:pic>
      <p:sp>
        <p:nvSpPr>
          <p:cNvPr id="91" name="Shape 91"/>
          <p:cNvSpPr txBox="1"/>
          <p:nvPr/>
        </p:nvSpPr>
        <p:spPr>
          <a:xfrm>
            <a:off x="5722675" y="898275"/>
            <a:ext cx="2588100" cy="853500"/>
          </a:xfrm>
          <a:prstGeom prst="rect">
            <a:avLst/>
          </a:prstGeom>
          <a:noFill/>
          <a:ln w="9525" cap="flat" cmpd="sng">
            <a:solidFill>
              <a:srgbClr val="F6B26B"/>
            </a:solidFill>
            <a:prstDash val="lgDash"/>
            <a:round/>
            <a:headEnd type="none" w="med" len="med"/>
            <a:tailEnd type="none" w="med" len="med"/>
          </a:ln>
        </p:spPr>
        <p:txBody>
          <a:bodyPr lIns="91425" tIns="91425" rIns="91425" bIns="91425" anchor="t" anchorCtr="0">
            <a:noAutofit/>
          </a:bodyPr>
          <a:lstStyle/>
          <a:p>
            <a:pPr lvl="0">
              <a:spcBef>
                <a:spcPts val="0"/>
              </a:spcBef>
              <a:buNone/>
            </a:pPr>
            <a:r>
              <a:rPr lang="es"/>
              <a:t>https://youtu.be/OAY0lHdsspo</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Shape 96"/>
          <p:cNvSpPr txBox="1">
            <a:spLocks noGrp="1"/>
          </p:cNvSpPr>
          <p:nvPr>
            <p:ph type="title"/>
          </p:nvPr>
        </p:nvSpPr>
        <p:spPr>
          <a:xfrm>
            <a:off x="311700" y="345725"/>
            <a:ext cx="2588100" cy="1368900"/>
          </a:xfrm>
          <a:prstGeom prst="rect">
            <a:avLst/>
          </a:prstGeom>
          <a:noFill/>
          <a:ln w="19050" cap="flat" cmpd="sng">
            <a:solidFill>
              <a:schemeClr val="accent5"/>
            </a:solidFill>
            <a:prstDash val="solid"/>
            <a:round/>
            <a:headEnd type="none" w="med" len="med"/>
            <a:tailEnd type="none" w="med" len="med"/>
          </a:ln>
        </p:spPr>
        <p:txBody>
          <a:bodyPr lIns="91425" tIns="91425" rIns="91425" bIns="91425" anchor="t" anchorCtr="0">
            <a:noAutofit/>
          </a:bodyPr>
          <a:lstStyle/>
          <a:p>
            <a:pPr marL="0" marR="0" lvl="0" indent="0" algn="l" rtl="0">
              <a:lnSpc>
                <a:spcPct val="100000"/>
              </a:lnSpc>
              <a:spcBef>
                <a:spcPts val="0"/>
              </a:spcBef>
              <a:spcAft>
                <a:spcPts val="0"/>
              </a:spcAft>
              <a:buClr>
                <a:schemeClr val="accent1"/>
              </a:buClr>
              <a:buSzPct val="25000"/>
              <a:buFont typeface="Amatic SC"/>
              <a:buNone/>
            </a:pPr>
            <a:r>
              <a:rPr lang="it-IT" sz="1400" b="0" dirty="0" smtClean="0"/>
              <a:t>N</a:t>
            </a:r>
            <a:r>
              <a:rPr lang="es" sz="1400" b="0" dirty="0" smtClean="0"/>
              <a:t>ame of cook</a:t>
            </a:r>
            <a:r>
              <a:rPr lang="es" sz="1400" b="0" i="0" u="none" strike="noStrike" cap="none" dirty="0" smtClean="0">
                <a:solidFill>
                  <a:schemeClr val="accent1"/>
                </a:solidFill>
                <a:latin typeface="Amatic SC"/>
                <a:ea typeface="Amatic SC"/>
                <a:cs typeface="Amatic SC"/>
                <a:sym typeface="Amatic SC"/>
              </a:rPr>
              <a:t>: </a:t>
            </a:r>
            <a:br>
              <a:rPr lang="es" sz="1400" b="0" i="0" u="none" strike="noStrike" cap="none" dirty="0" smtClean="0">
                <a:solidFill>
                  <a:schemeClr val="accent1"/>
                </a:solidFill>
                <a:latin typeface="Amatic SC"/>
                <a:ea typeface="Amatic SC"/>
                <a:cs typeface="Amatic SC"/>
                <a:sym typeface="Amatic SC"/>
              </a:rPr>
            </a:br>
            <a:r>
              <a:rPr lang="es" sz="1800" dirty="0" smtClean="0"/>
              <a:t/>
            </a:r>
            <a:br>
              <a:rPr lang="es" sz="1800" dirty="0" smtClean="0"/>
            </a:br>
            <a:r>
              <a:rPr lang="es" sz="1400" b="1" i="0" u="none" strike="noStrike" cap="none" dirty="0" smtClean="0">
                <a:solidFill>
                  <a:schemeClr val="accent1"/>
                </a:solidFill>
                <a:latin typeface="Amatic SC"/>
                <a:ea typeface="Amatic SC"/>
                <a:cs typeface="Amatic SC"/>
                <a:sym typeface="Amatic SC"/>
              </a:rPr>
              <a:t>Daniel </a:t>
            </a:r>
            <a:r>
              <a:rPr lang="es" sz="1400" b="1" i="0" u="none" strike="noStrike" cap="none" dirty="0">
                <a:solidFill>
                  <a:schemeClr val="accent1"/>
                </a:solidFill>
                <a:latin typeface="Amatic SC"/>
                <a:ea typeface="Amatic SC"/>
                <a:cs typeface="Amatic SC"/>
                <a:sym typeface="Amatic SC"/>
              </a:rPr>
              <a:t>Martinez </a:t>
            </a:r>
          </a:p>
        </p:txBody>
      </p:sp>
      <p:sp>
        <p:nvSpPr>
          <p:cNvPr id="97" name="Shape 97"/>
          <p:cNvSpPr txBox="1">
            <a:spLocks noGrp="1"/>
          </p:cNvSpPr>
          <p:nvPr>
            <p:ph type="body" idx="1"/>
          </p:nvPr>
        </p:nvSpPr>
        <p:spPr>
          <a:xfrm>
            <a:off x="368125" y="2067275"/>
            <a:ext cx="2115300" cy="2511600"/>
          </a:xfrm>
          <a:prstGeom prst="rect">
            <a:avLst/>
          </a:prstGeom>
          <a:noFill/>
          <a:ln w="28575" cap="flat" cmpd="sng">
            <a:solidFill>
              <a:srgbClr val="000000"/>
            </a:solidFill>
            <a:prstDash val="dot"/>
            <a:round/>
            <a:headEnd type="none" w="med" len="med"/>
            <a:tailEnd type="none" w="med" len="med"/>
          </a:ln>
        </p:spPr>
        <p:txBody>
          <a:bodyPr lIns="91425" tIns="91425" rIns="91425" bIns="91425" anchor="t" anchorCtr="0">
            <a:noAutofit/>
          </a:bodyPr>
          <a:lstStyle/>
          <a:p>
            <a:pPr marL="0" marR="0" lvl="0" indent="0" algn="l" rtl="0">
              <a:lnSpc>
                <a:spcPct val="115000"/>
              </a:lnSpc>
              <a:spcBef>
                <a:spcPts val="0"/>
              </a:spcBef>
              <a:spcAft>
                <a:spcPts val="0"/>
              </a:spcAft>
              <a:buClr>
                <a:schemeClr val="dk2"/>
              </a:buClr>
              <a:buSzPct val="25000"/>
              <a:buFont typeface="Source Code Pro"/>
              <a:buNone/>
            </a:pPr>
            <a:r>
              <a:rPr lang="es" sz="1400" b="1" i="0" u="none" strike="noStrike" cap="none">
                <a:solidFill>
                  <a:schemeClr val="dk2"/>
                </a:solidFill>
                <a:latin typeface="Varela Round"/>
                <a:ea typeface="Varela Round"/>
                <a:cs typeface="Varela Round"/>
                <a:sym typeface="Varela Round"/>
              </a:rPr>
              <a:t>Ingredients</a:t>
            </a:r>
            <a:r>
              <a:rPr lang="es" sz="1400" b="1">
                <a:latin typeface="Varela Round"/>
                <a:ea typeface="Varela Round"/>
                <a:cs typeface="Varela Round"/>
                <a:sym typeface="Varela Round"/>
              </a:rPr>
              <a:t>:</a:t>
            </a:r>
          </a:p>
          <a:p>
            <a:pPr marL="0" marR="0" lvl="0" indent="0" algn="l" rtl="0">
              <a:lnSpc>
                <a:spcPct val="115000"/>
              </a:lnSpc>
              <a:spcBef>
                <a:spcPts val="0"/>
              </a:spcBef>
              <a:spcAft>
                <a:spcPts val="0"/>
              </a:spcAft>
              <a:buClr>
                <a:schemeClr val="dk2"/>
              </a:buClr>
              <a:buSzPct val="25000"/>
              <a:buFont typeface="Source Code Pro"/>
              <a:buNone/>
            </a:pPr>
            <a:endParaRPr sz="1400" b="1">
              <a:latin typeface="Varela Round"/>
              <a:ea typeface="Varela Round"/>
              <a:cs typeface="Varela Round"/>
              <a:sym typeface="Varela Round"/>
            </a:endParaRPr>
          </a:p>
          <a:p>
            <a:pPr marL="0" marR="0" lvl="0" indent="0" algn="l" rtl="0">
              <a:lnSpc>
                <a:spcPct val="115000"/>
              </a:lnSpc>
              <a:spcBef>
                <a:spcPts val="0"/>
              </a:spcBef>
              <a:spcAft>
                <a:spcPts val="0"/>
              </a:spcAft>
              <a:buClr>
                <a:schemeClr val="dk2"/>
              </a:buClr>
              <a:buSzPct val="25000"/>
              <a:buFont typeface="Source Code Pro"/>
              <a:buNone/>
            </a:pPr>
            <a:r>
              <a:rPr lang="es" sz="1400" b="1">
                <a:latin typeface="Varela Round"/>
                <a:ea typeface="Varela Round"/>
                <a:cs typeface="Varela Round"/>
                <a:sym typeface="Varela Round"/>
              </a:rPr>
              <a:t>A piece of bread</a:t>
            </a:r>
          </a:p>
          <a:p>
            <a:pPr marL="0" marR="0" lvl="0" indent="0" algn="l" rtl="0">
              <a:lnSpc>
                <a:spcPct val="115000"/>
              </a:lnSpc>
              <a:spcBef>
                <a:spcPts val="0"/>
              </a:spcBef>
              <a:spcAft>
                <a:spcPts val="0"/>
              </a:spcAft>
              <a:buClr>
                <a:schemeClr val="dk2"/>
              </a:buClr>
              <a:buSzPct val="25000"/>
              <a:buFont typeface="Source Code Pro"/>
              <a:buNone/>
            </a:pPr>
            <a:r>
              <a:rPr lang="es" sz="1400" b="1">
                <a:latin typeface="Varela Round"/>
                <a:ea typeface="Varela Round"/>
                <a:cs typeface="Varela Round"/>
                <a:sym typeface="Varela Round"/>
              </a:rPr>
              <a:t>Slices of bacon</a:t>
            </a:r>
          </a:p>
          <a:p>
            <a:pPr marL="0" marR="0" lvl="0" indent="0" algn="l" rtl="0">
              <a:lnSpc>
                <a:spcPct val="115000"/>
              </a:lnSpc>
              <a:spcBef>
                <a:spcPts val="0"/>
              </a:spcBef>
              <a:spcAft>
                <a:spcPts val="0"/>
              </a:spcAft>
              <a:buClr>
                <a:schemeClr val="dk2"/>
              </a:buClr>
              <a:buSzPct val="25000"/>
              <a:buFont typeface="Source Code Pro"/>
              <a:buNone/>
            </a:pPr>
            <a:r>
              <a:rPr lang="es" sz="1400" b="1">
                <a:latin typeface="Varela Round"/>
                <a:ea typeface="Varela Round"/>
                <a:cs typeface="Varela Round"/>
                <a:sym typeface="Varela Round"/>
              </a:rPr>
              <a:t>Some cheese</a:t>
            </a:r>
          </a:p>
        </p:txBody>
      </p:sp>
      <p:sp>
        <p:nvSpPr>
          <p:cNvPr id="98" name="Shape 98"/>
          <p:cNvSpPr txBox="1"/>
          <p:nvPr/>
        </p:nvSpPr>
        <p:spPr>
          <a:xfrm>
            <a:off x="5566825" y="261075"/>
            <a:ext cx="2899800" cy="2003700"/>
          </a:xfrm>
          <a:prstGeom prst="rect">
            <a:avLst/>
          </a:prstGeom>
          <a:noFill/>
          <a:ln w="9525" cap="flat" cmpd="sng">
            <a:solidFill>
              <a:srgbClr val="F6B26B"/>
            </a:solidFill>
            <a:prstDash val="lgDash"/>
            <a:round/>
            <a:headEnd type="none" w="med" len="med"/>
            <a:tailEnd type="none" w="med" len="med"/>
          </a:ln>
        </p:spPr>
        <p:txBody>
          <a:bodyPr lIns="91425" tIns="91425" rIns="91425" bIns="91425" anchor="t" anchorCtr="0">
            <a:noAutofit/>
          </a:bodyPr>
          <a:lstStyle/>
          <a:p>
            <a:pPr lvl="0" rtl="0">
              <a:spcBef>
                <a:spcPts val="0"/>
              </a:spcBef>
              <a:buClr>
                <a:srgbClr val="000000"/>
              </a:buClr>
              <a:buSzPct val="25000"/>
              <a:buFont typeface="Source Code Pro"/>
              <a:buNone/>
            </a:pPr>
            <a:r>
              <a:rPr lang="es" sz="900" b="1">
                <a:solidFill>
                  <a:srgbClr val="FF9900"/>
                </a:solidFill>
                <a:latin typeface="Varela Round"/>
                <a:ea typeface="Varela Round"/>
                <a:cs typeface="Varela Round"/>
                <a:sym typeface="Varela Round"/>
              </a:rPr>
              <a:t>Watch video:</a:t>
            </a:r>
          </a:p>
          <a:p>
            <a:pPr lvl="0" rtl="0">
              <a:spcBef>
                <a:spcPts val="0"/>
              </a:spcBef>
              <a:buClr>
                <a:srgbClr val="000000"/>
              </a:buClr>
              <a:buFont typeface="Source Code Pro"/>
              <a:buNone/>
            </a:pPr>
            <a:endParaRPr sz="900" b="1">
              <a:solidFill>
                <a:srgbClr val="FF9900"/>
              </a:solidFill>
              <a:latin typeface="Varela Round"/>
              <a:ea typeface="Varela Round"/>
              <a:cs typeface="Varela Round"/>
              <a:sym typeface="Varela Round"/>
            </a:endParaRPr>
          </a:p>
          <a:p>
            <a:pPr marL="0" marR="0" lvl="0" indent="0" algn="l" rtl="0">
              <a:lnSpc>
                <a:spcPct val="100000"/>
              </a:lnSpc>
              <a:spcBef>
                <a:spcPts val="0"/>
              </a:spcBef>
              <a:spcAft>
                <a:spcPts val="0"/>
              </a:spcAft>
              <a:buClr>
                <a:srgbClr val="000000"/>
              </a:buClr>
              <a:buSzPct val="25000"/>
              <a:buFont typeface="Source Code Pro"/>
              <a:buNone/>
            </a:pPr>
            <a:r>
              <a:rPr lang="es" sz="900">
                <a:latin typeface="Source Code Pro"/>
                <a:ea typeface="Source Code Pro"/>
                <a:cs typeface="Source Code Pro"/>
                <a:sym typeface="Source Code Pro"/>
              </a:rPr>
              <a:t>VIDEO EMBEDDED(OR PICTURE IF THERE IS NO VIDEO)</a:t>
            </a:r>
          </a:p>
          <a:p>
            <a:pPr marL="0" marR="0" lvl="0" indent="0" algn="l" rtl="0">
              <a:lnSpc>
                <a:spcPct val="100000"/>
              </a:lnSpc>
              <a:spcBef>
                <a:spcPts val="0"/>
              </a:spcBef>
              <a:spcAft>
                <a:spcPts val="0"/>
              </a:spcAft>
              <a:buClr>
                <a:srgbClr val="000000"/>
              </a:buClr>
              <a:buSzPct val="25000"/>
              <a:buFont typeface="Source Code Pro"/>
              <a:buNone/>
            </a:pPr>
            <a:r>
              <a:rPr lang="es" sz="900">
                <a:latin typeface="Source Code Pro"/>
                <a:ea typeface="Source Code Pro"/>
                <a:cs typeface="Source Code Pro"/>
                <a:sym typeface="Source Code Pro"/>
              </a:rPr>
              <a:t> </a:t>
            </a:r>
          </a:p>
        </p:txBody>
      </p:sp>
      <p:sp>
        <p:nvSpPr>
          <p:cNvPr id="99" name="Shape 99"/>
          <p:cNvSpPr txBox="1"/>
          <p:nvPr/>
        </p:nvSpPr>
        <p:spPr>
          <a:xfrm>
            <a:off x="2843400" y="2342450"/>
            <a:ext cx="5877300" cy="2398800"/>
          </a:xfrm>
          <a:prstGeom prst="rect">
            <a:avLst/>
          </a:prstGeom>
          <a:solidFill>
            <a:srgbClr val="8EFDE0">
              <a:alpha val="49230"/>
            </a:srgbClr>
          </a:solidFill>
          <a:ln w="9525" cap="flat" cmpd="sng">
            <a:solidFill>
              <a:srgbClr val="000000">
                <a:alpha val="0"/>
              </a:srgbClr>
            </a:solidFill>
            <a:prstDash val="solid"/>
            <a:round/>
            <a:headEnd type="none" w="med" len="med"/>
            <a:tailEnd type="none" w="med" len="med"/>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Source Code Pro"/>
              <a:buNone/>
            </a:pPr>
            <a:r>
              <a:rPr lang="es" b="1" i="0" u="none" strike="noStrike" cap="none">
                <a:solidFill>
                  <a:srgbClr val="000000"/>
                </a:solidFill>
                <a:latin typeface="Varela Round"/>
                <a:ea typeface="Varela Round"/>
                <a:cs typeface="Varela Round"/>
                <a:sym typeface="Varela Round"/>
              </a:rPr>
              <a:t>Instructions and presentation</a:t>
            </a:r>
            <a:r>
              <a:rPr lang="es" b="1">
                <a:latin typeface="Varela Round"/>
                <a:ea typeface="Varela Round"/>
                <a:cs typeface="Varela Round"/>
                <a:sym typeface="Varela Round"/>
              </a:rPr>
              <a:t>:</a:t>
            </a:r>
          </a:p>
          <a:p>
            <a:pPr marL="0" marR="0" lvl="0" indent="0" algn="l" rtl="0">
              <a:lnSpc>
                <a:spcPct val="100000"/>
              </a:lnSpc>
              <a:spcBef>
                <a:spcPts val="0"/>
              </a:spcBef>
              <a:spcAft>
                <a:spcPts val="0"/>
              </a:spcAft>
              <a:buClr>
                <a:srgbClr val="000000"/>
              </a:buClr>
              <a:buFont typeface="Source Code Pro"/>
              <a:buNone/>
            </a:pPr>
            <a:endParaRPr b="1">
              <a:latin typeface="Varela Round"/>
              <a:ea typeface="Varela Round"/>
              <a:cs typeface="Varela Round"/>
              <a:sym typeface="Varela Round"/>
            </a:endParaRPr>
          </a:p>
          <a:p>
            <a:pPr marL="0" marR="0" lvl="0" indent="0" algn="l" rtl="0">
              <a:lnSpc>
                <a:spcPct val="100000"/>
              </a:lnSpc>
              <a:spcBef>
                <a:spcPts val="0"/>
              </a:spcBef>
              <a:spcAft>
                <a:spcPts val="0"/>
              </a:spcAft>
              <a:buClr>
                <a:srgbClr val="000000"/>
              </a:buClr>
              <a:buFont typeface="Source Code Pro"/>
              <a:buNone/>
            </a:pPr>
            <a:r>
              <a:rPr lang="es" b="1">
                <a:latin typeface="Varela Round"/>
                <a:ea typeface="Varela Round"/>
                <a:cs typeface="Varela Round"/>
                <a:sym typeface="Varela Round"/>
              </a:rPr>
              <a:t>First we have to cut the bread into two.</a:t>
            </a:r>
          </a:p>
          <a:p>
            <a:pPr marL="0" marR="0" lvl="0" indent="0" algn="l" rtl="0">
              <a:lnSpc>
                <a:spcPct val="100000"/>
              </a:lnSpc>
              <a:spcBef>
                <a:spcPts val="0"/>
              </a:spcBef>
              <a:spcAft>
                <a:spcPts val="0"/>
              </a:spcAft>
              <a:buClr>
                <a:srgbClr val="000000"/>
              </a:buClr>
              <a:buFont typeface="Source Code Pro"/>
              <a:buNone/>
            </a:pPr>
            <a:r>
              <a:rPr lang="es" b="1">
                <a:latin typeface="Varela Round"/>
                <a:ea typeface="Varela Round"/>
                <a:cs typeface="Varela Round"/>
                <a:sym typeface="Varela Round"/>
              </a:rPr>
              <a:t>Then we have to put the bacon in the pan and wait it for more or less five minutes</a:t>
            </a:r>
          </a:p>
          <a:p>
            <a:pPr marL="0" marR="0" lvl="0" indent="0" algn="l" rtl="0">
              <a:lnSpc>
                <a:spcPct val="100000"/>
              </a:lnSpc>
              <a:spcBef>
                <a:spcPts val="0"/>
              </a:spcBef>
              <a:spcAft>
                <a:spcPts val="0"/>
              </a:spcAft>
              <a:buClr>
                <a:srgbClr val="000000"/>
              </a:buClr>
              <a:buFont typeface="Source Code Pro"/>
              <a:buNone/>
            </a:pPr>
            <a:r>
              <a:rPr lang="es" b="1">
                <a:latin typeface="Varela Round"/>
                <a:ea typeface="Varela Round"/>
                <a:cs typeface="Varela Round"/>
                <a:sym typeface="Varela Round"/>
              </a:rPr>
              <a:t>After that we have to put the slices of bacon in the bread after taking them out of the pan.</a:t>
            </a:r>
          </a:p>
          <a:p>
            <a:pPr marL="0" marR="0" lvl="0" indent="0" algn="l" rtl="0">
              <a:lnSpc>
                <a:spcPct val="100000"/>
              </a:lnSpc>
              <a:spcBef>
                <a:spcPts val="0"/>
              </a:spcBef>
              <a:spcAft>
                <a:spcPts val="0"/>
              </a:spcAft>
              <a:buClr>
                <a:srgbClr val="000000"/>
              </a:buClr>
              <a:buFont typeface="Source Code Pro"/>
              <a:buNone/>
            </a:pPr>
            <a:r>
              <a:rPr lang="es" b="1">
                <a:latin typeface="Varela Round"/>
                <a:ea typeface="Varela Round"/>
                <a:cs typeface="Varela Round"/>
                <a:sym typeface="Varela Round"/>
              </a:rPr>
              <a:t>Finally we have to put the cheese above the bacon and we will have a bacon and cheese sandwich</a:t>
            </a:r>
          </a:p>
        </p:txBody>
      </p:sp>
      <p:sp>
        <p:nvSpPr>
          <p:cNvPr id="100" name="Shape 100"/>
          <p:cNvSpPr txBox="1"/>
          <p:nvPr/>
        </p:nvSpPr>
        <p:spPr>
          <a:xfrm>
            <a:off x="3252625" y="663250"/>
            <a:ext cx="2060100" cy="1290300"/>
          </a:xfrm>
          <a:prstGeom prst="rect">
            <a:avLst/>
          </a:prstGeom>
          <a:noFill/>
          <a:ln w="19050" cap="flat" cmpd="sng">
            <a:solidFill>
              <a:schemeClr val="dk1"/>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s" sz="2400" b="1" dirty="0">
                <a:solidFill>
                  <a:schemeClr val="accent5"/>
                </a:solidFill>
                <a:latin typeface="Amatic SC"/>
                <a:ea typeface="Amatic SC"/>
                <a:cs typeface="Amatic SC"/>
                <a:sym typeface="Amatic SC"/>
              </a:rPr>
              <a:t>MID-MORNING SNACK</a:t>
            </a:r>
          </a:p>
          <a:p>
            <a:pPr lvl="0" rtl="0">
              <a:spcBef>
                <a:spcPts val="0"/>
              </a:spcBef>
              <a:buNone/>
            </a:pPr>
            <a:endParaRPr dirty="0"/>
          </a:p>
        </p:txBody>
      </p:sp>
      <p:pic>
        <p:nvPicPr>
          <p:cNvPr id="101" name="Shape 101"/>
          <p:cNvPicPr preferRelativeResize="0"/>
          <p:nvPr/>
        </p:nvPicPr>
        <p:blipFill>
          <a:blip r:embed="rId3">
            <a:alphaModFix/>
          </a:blip>
          <a:stretch>
            <a:fillRect/>
          </a:stretch>
        </p:blipFill>
        <p:spPr>
          <a:xfrm>
            <a:off x="5665547" y="999923"/>
            <a:ext cx="2504125" cy="10673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311700" y="345725"/>
            <a:ext cx="2588100" cy="1368900"/>
          </a:xfrm>
          <a:prstGeom prst="rect">
            <a:avLst/>
          </a:prstGeom>
          <a:noFill/>
          <a:ln w="19050" cap="flat" cmpd="sng">
            <a:solidFill>
              <a:schemeClr val="accent5"/>
            </a:solidFill>
            <a:prstDash val="solid"/>
            <a:round/>
            <a:headEnd type="none" w="med" len="med"/>
            <a:tailEnd type="none" w="med" len="med"/>
          </a:ln>
        </p:spPr>
        <p:txBody>
          <a:bodyPr lIns="91425" tIns="91425" rIns="91425" bIns="91425" anchor="t" anchorCtr="0">
            <a:noAutofit/>
          </a:bodyPr>
          <a:lstStyle/>
          <a:p>
            <a:pPr marL="0" marR="0" lvl="0" indent="0" algn="l" rtl="0">
              <a:lnSpc>
                <a:spcPct val="100000"/>
              </a:lnSpc>
              <a:spcBef>
                <a:spcPts val="0"/>
              </a:spcBef>
              <a:spcAft>
                <a:spcPts val="0"/>
              </a:spcAft>
              <a:buClr>
                <a:schemeClr val="accent1"/>
              </a:buClr>
              <a:buSzPct val="25000"/>
              <a:buFont typeface="Amatic SC"/>
              <a:buNone/>
            </a:pPr>
            <a:r>
              <a:rPr lang="es" sz="1400" b="0" dirty="0" smtClean="0"/>
              <a:t>names </a:t>
            </a:r>
            <a:r>
              <a:rPr lang="es" sz="1400" b="0" dirty="0"/>
              <a:t>of </a:t>
            </a:r>
            <a:r>
              <a:rPr lang="es" sz="1400" b="0" dirty="0" smtClean="0"/>
              <a:t>cooks</a:t>
            </a:r>
            <a:r>
              <a:rPr lang="es" sz="1400" b="0" i="0" u="none" strike="noStrike" cap="none" dirty="0">
                <a:solidFill>
                  <a:schemeClr val="accent1"/>
                </a:solidFill>
                <a:latin typeface="Amatic SC"/>
                <a:ea typeface="Amatic SC"/>
                <a:cs typeface="Amatic SC"/>
                <a:sym typeface="Amatic SC"/>
              </a:rPr>
              <a:t>: </a:t>
            </a:r>
            <a:r>
              <a:rPr lang="es" sz="1800" b="1" i="0" u="none" strike="noStrike" cap="none" dirty="0" smtClean="0">
                <a:solidFill>
                  <a:schemeClr val="accent1"/>
                </a:solidFill>
                <a:latin typeface="Amatic SC"/>
                <a:ea typeface="Amatic SC"/>
                <a:cs typeface="Amatic SC"/>
                <a:sym typeface="Amatic SC"/>
              </a:rPr>
              <a:t/>
            </a:r>
            <a:br>
              <a:rPr lang="es" sz="1800" b="1" i="0" u="none" strike="noStrike" cap="none" dirty="0" smtClean="0">
                <a:solidFill>
                  <a:schemeClr val="accent1"/>
                </a:solidFill>
                <a:latin typeface="Amatic SC"/>
                <a:ea typeface="Amatic SC"/>
                <a:cs typeface="Amatic SC"/>
                <a:sym typeface="Amatic SC"/>
              </a:rPr>
            </a:br>
            <a:r>
              <a:rPr lang="es" sz="1800" dirty="0" smtClean="0"/>
              <a:t/>
            </a:r>
            <a:br>
              <a:rPr lang="es" sz="1800" dirty="0" smtClean="0"/>
            </a:br>
            <a:r>
              <a:rPr lang="es" sz="1400" b="1" i="0" u="none" strike="noStrike" cap="none" dirty="0" smtClean="0">
                <a:solidFill>
                  <a:schemeClr val="accent1"/>
                </a:solidFill>
                <a:latin typeface="Amatic SC"/>
                <a:ea typeface="Amatic SC"/>
                <a:cs typeface="Amatic SC"/>
                <a:sym typeface="Amatic SC"/>
              </a:rPr>
              <a:t>David </a:t>
            </a:r>
            <a:r>
              <a:rPr lang="es" sz="1400" b="1" i="0" u="none" strike="noStrike" cap="none" dirty="0">
                <a:solidFill>
                  <a:schemeClr val="accent1"/>
                </a:solidFill>
                <a:latin typeface="Amatic SC"/>
                <a:ea typeface="Amatic SC"/>
                <a:cs typeface="Amatic SC"/>
                <a:sym typeface="Amatic SC"/>
              </a:rPr>
              <a:t>Sobreviela </a:t>
            </a:r>
            <a:r>
              <a:rPr lang="es" sz="1400" b="1" i="0" u="none" strike="noStrike" cap="none" dirty="0" smtClean="0">
                <a:solidFill>
                  <a:schemeClr val="accent1"/>
                </a:solidFill>
                <a:latin typeface="Amatic SC"/>
                <a:ea typeface="Amatic SC"/>
                <a:cs typeface="Amatic SC"/>
                <a:sym typeface="Amatic SC"/>
              </a:rPr>
              <a:t>/ </a:t>
            </a:r>
            <a:r>
              <a:rPr lang="es" sz="1400" b="1" i="0" u="none" strike="noStrike" cap="none" dirty="0">
                <a:solidFill>
                  <a:schemeClr val="accent1"/>
                </a:solidFill>
                <a:latin typeface="Amatic SC"/>
                <a:ea typeface="Amatic SC"/>
                <a:cs typeface="Amatic SC"/>
                <a:sym typeface="Amatic SC"/>
              </a:rPr>
              <a:t>Miguel Ángel Medina</a:t>
            </a:r>
          </a:p>
        </p:txBody>
      </p:sp>
      <p:sp>
        <p:nvSpPr>
          <p:cNvPr id="107" name="Shape 107"/>
          <p:cNvSpPr txBox="1">
            <a:spLocks noGrp="1"/>
          </p:cNvSpPr>
          <p:nvPr>
            <p:ph type="body" idx="1"/>
          </p:nvPr>
        </p:nvSpPr>
        <p:spPr>
          <a:xfrm>
            <a:off x="311700" y="2024900"/>
            <a:ext cx="2115300" cy="2511600"/>
          </a:xfrm>
          <a:prstGeom prst="rect">
            <a:avLst/>
          </a:prstGeom>
          <a:noFill/>
          <a:ln w="28575" cap="flat" cmpd="sng">
            <a:solidFill>
              <a:srgbClr val="000000"/>
            </a:solidFill>
            <a:prstDash val="dot"/>
            <a:round/>
            <a:headEnd type="none" w="med" len="med"/>
            <a:tailEnd type="none" w="med" len="med"/>
          </a:ln>
        </p:spPr>
        <p:txBody>
          <a:bodyPr lIns="91425" tIns="91425" rIns="91425" bIns="91425" anchor="t" anchorCtr="0">
            <a:noAutofit/>
          </a:bodyPr>
          <a:lstStyle/>
          <a:p>
            <a:pPr marL="0" marR="0" lvl="0" indent="0" algn="l" rtl="0">
              <a:lnSpc>
                <a:spcPct val="115000"/>
              </a:lnSpc>
              <a:spcBef>
                <a:spcPts val="0"/>
              </a:spcBef>
              <a:spcAft>
                <a:spcPts val="0"/>
              </a:spcAft>
              <a:buClr>
                <a:schemeClr val="dk2"/>
              </a:buClr>
              <a:buSzPct val="25000"/>
              <a:buFont typeface="Source Code Pro"/>
              <a:buNone/>
            </a:pPr>
            <a:r>
              <a:rPr lang="es" sz="900" b="1" i="0" u="none" strike="noStrike" cap="none">
                <a:solidFill>
                  <a:schemeClr val="dk2"/>
                </a:solidFill>
                <a:latin typeface="Varela Round"/>
                <a:ea typeface="Varela Round"/>
                <a:cs typeface="Varela Round"/>
                <a:sym typeface="Varela Round"/>
              </a:rPr>
              <a:t>Ingredients</a:t>
            </a:r>
            <a:r>
              <a:rPr lang="es" sz="900" b="1">
                <a:latin typeface="Varela Round"/>
                <a:ea typeface="Varela Round"/>
                <a:cs typeface="Varela Round"/>
                <a:sym typeface="Varela Round"/>
              </a:rPr>
              <a:t>: </a:t>
            </a:r>
          </a:p>
          <a:p>
            <a:pPr marL="0" marR="0" lvl="0" indent="0" algn="l" rtl="0">
              <a:lnSpc>
                <a:spcPct val="115000"/>
              </a:lnSpc>
              <a:spcBef>
                <a:spcPts val="0"/>
              </a:spcBef>
              <a:spcAft>
                <a:spcPts val="0"/>
              </a:spcAft>
              <a:buClr>
                <a:schemeClr val="dk2"/>
              </a:buClr>
              <a:buSzPct val="25000"/>
              <a:buFont typeface="Source Code Pro"/>
              <a:buNone/>
            </a:pPr>
            <a:r>
              <a:rPr lang="es" sz="900" b="1" u="sng">
                <a:latin typeface="Varela Round"/>
                <a:ea typeface="Varela Round"/>
                <a:cs typeface="Varela Round"/>
                <a:sym typeface="Varela Round"/>
              </a:rPr>
              <a:t>Tutti Frutti</a:t>
            </a:r>
            <a:r>
              <a:rPr lang="es" sz="900" b="1">
                <a:latin typeface="Varela Round"/>
                <a:ea typeface="Varela Round"/>
                <a:cs typeface="Varela Round"/>
                <a:sym typeface="Varela Round"/>
              </a:rPr>
              <a:t>:</a:t>
            </a:r>
          </a:p>
          <a:p>
            <a:pPr marL="0" marR="0" lvl="0" indent="0" algn="l" rtl="0">
              <a:lnSpc>
                <a:spcPct val="115000"/>
              </a:lnSpc>
              <a:spcBef>
                <a:spcPts val="0"/>
              </a:spcBef>
              <a:spcAft>
                <a:spcPts val="0"/>
              </a:spcAft>
              <a:buClr>
                <a:schemeClr val="dk2"/>
              </a:buClr>
              <a:buSzPct val="25000"/>
              <a:buFont typeface="Source Code Pro"/>
              <a:buNone/>
            </a:pPr>
            <a:r>
              <a:rPr lang="es" sz="900" b="1">
                <a:latin typeface="Varela Round"/>
                <a:ea typeface="Varela Round"/>
                <a:cs typeface="Varela Round"/>
                <a:sym typeface="Varela Round"/>
              </a:rPr>
              <a:t>1 Mango</a:t>
            </a:r>
          </a:p>
          <a:p>
            <a:pPr marL="0" marR="0" lvl="0" indent="0" algn="l" rtl="0">
              <a:lnSpc>
                <a:spcPct val="115000"/>
              </a:lnSpc>
              <a:spcBef>
                <a:spcPts val="0"/>
              </a:spcBef>
              <a:spcAft>
                <a:spcPts val="0"/>
              </a:spcAft>
              <a:buClr>
                <a:schemeClr val="dk2"/>
              </a:buClr>
              <a:buSzPct val="25000"/>
              <a:buFont typeface="Source Code Pro"/>
              <a:buNone/>
            </a:pPr>
            <a:r>
              <a:rPr lang="es" sz="900" b="1">
                <a:latin typeface="Varela Round"/>
                <a:ea typeface="Varela Round"/>
                <a:cs typeface="Varela Round"/>
                <a:sym typeface="Varela Round"/>
              </a:rPr>
              <a:t>2 kiwis</a:t>
            </a:r>
          </a:p>
          <a:p>
            <a:pPr marL="0" marR="0" lvl="0" indent="0" algn="l" rtl="0">
              <a:lnSpc>
                <a:spcPct val="115000"/>
              </a:lnSpc>
              <a:spcBef>
                <a:spcPts val="0"/>
              </a:spcBef>
              <a:spcAft>
                <a:spcPts val="0"/>
              </a:spcAft>
              <a:buClr>
                <a:schemeClr val="dk2"/>
              </a:buClr>
              <a:buSzPct val="25000"/>
              <a:buFont typeface="Source Code Pro"/>
              <a:buNone/>
            </a:pPr>
            <a:r>
              <a:rPr lang="es" sz="900" b="1">
                <a:latin typeface="Varela Round"/>
                <a:ea typeface="Varela Round"/>
                <a:cs typeface="Varela Round"/>
                <a:sym typeface="Varela Round"/>
              </a:rPr>
              <a:t>2 Oranges</a:t>
            </a:r>
          </a:p>
          <a:p>
            <a:pPr marL="0" marR="0" lvl="0" indent="0" algn="l" rtl="0">
              <a:lnSpc>
                <a:spcPct val="115000"/>
              </a:lnSpc>
              <a:spcBef>
                <a:spcPts val="0"/>
              </a:spcBef>
              <a:spcAft>
                <a:spcPts val="0"/>
              </a:spcAft>
              <a:buClr>
                <a:schemeClr val="dk2"/>
              </a:buClr>
              <a:buSzPct val="25000"/>
              <a:buFont typeface="Source Code Pro"/>
              <a:buNone/>
            </a:pPr>
            <a:r>
              <a:rPr lang="es" sz="900" b="1">
                <a:latin typeface="Varela Round"/>
                <a:ea typeface="Varela Round"/>
                <a:cs typeface="Varela Round"/>
                <a:sym typeface="Varela Round"/>
              </a:rPr>
              <a:t>1 apple</a:t>
            </a:r>
          </a:p>
          <a:p>
            <a:pPr marL="0" marR="0" lvl="0" indent="0" algn="l" rtl="0">
              <a:lnSpc>
                <a:spcPct val="115000"/>
              </a:lnSpc>
              <a:spcBef>
                <a:spcPts val="0"/>
              </a:spcBef>
              <a:spcAft>
                <a:spcPts val="0"/>
              </a:spcAft>
              <a:buClr>
                <a:schemeClr val="dk2"/>
              </a:buClr>
              <a:buSzPct val="25000"/>
              <a:buFont typeface="Source Code Pro"/>
              <a:buNone/>
            </a:pPr>
            <a:r>
              <a:rPr lang="es" sz="900" b="1">
                <a:latin typeface="Varela Round"/>
                <a:ea typeface="Varela Round"/>
                <a:cs typeface="Varela Round"/>
                <a:sym typeface="Varela Round"/>
              </a:rPr>
              <a:t>Ingredients:</a:t>
            </a:r>
          </a:p>
          <a:p>
            <a:pPr marL="0" marR="0" lvl="0" indent="0" algn="l" rtl="0">
              <a:lnSpc>
                <a:spcPct val="115000"/>
              </a:lnSpc>
              <a:spcBef>
                <a:spcPts val="0"/>
              </a:spcBef>
              <a:spcAft>
                <a:spcPts val="0"/>
              </a:spcAft>
              <a:buClr>
                <a:schemeClr val="dk2"/>
              </a:buClr>
              <a:buSzPct val="25000"/>
              <a:buFont typeface="Source Code Pro"/>
              <a:buNone/>
            </a:pPr>
            <a:r>
              <a:rPr lang="es" sz="900" b="1">
                <a:latin typeface="Varela Round"/>
                <a:ea typeface="Varela Round"/>
                <a:cs typeface="Varela Round"/>
                <a:sym typeface="Varela Round"/>
              </a:rPr>
              <a:t>(Ham sandwich):</a:t>
            </a:r>
          </a:p>
          <a:p>
            <a:pPr marL="0" marR="0" lvl="0" indent="0" algn="l" rtl="0">
              <a:lnSpc>
                <a:spcPct val="115000"/>
              </a:lnSpc>
              <a:spcBef>
                <a:spcPts val="0"/>
              </a:spcBef>
              <a:spcAft>
                <a:spcPts val="0"/>
              </a:spcAft>
              <a:buClr>
                <a:schemeClr val="dk2"/>
              </a:buClr>
              <a:buSzPct val="25000"/>
              <a:buFont typeface="Source Code Pro"/>
              <a:buNone/>
            </a:pPr>
            <a:r>
              <a:rPr lang="es" sz="900" b="1">
                <a:latin typeface="Varela Round"/>
                <a:ea typeface="Varela Round"/>
                <a:cs typeface="Varela Round"/>
                <a:sym typeface="Varela Round"/>
              </a:rPr>
              <a:t>Bread</a:t>
            </a:r>
          </a:p>
          <a:p>
            <a:pPr marL="0" marR="0" lvl="0" indent="0" algn="l" rtl="0">
              <a:lnSpc>
                <a:spcPct val="115000"/>
              </a:lnSpc>
              <a:spcBef>
                <a:spcPts val="0"/>
              </a:spcBef>
              <a:spcAft>
                <a:spcPts val="0"/>
              </a:spcAft>
              <a:buClr>
                <a:schemeClr val="dk2"/>
              </a:buClr>
              <a:buSzPct val="25000"/>
              <a:buFont typeface="Source Code Pro"/>
              <a:buNone/>
            </a:pPr>
            <a:r>
              <a:rPr lang="es" sz="900" b="1">
                <a:latin typeface="Varela Round"/>
                <a:ea typeface="Varela Round"/>
                <a:cs typeface="Varela Round"/>
                <a:sym typeface="Varela Round"/>
              </a:rPr>
              <a:t>Tomatoes</a:t>
            </a:r>
          </a:p>
          <a:p>
            <a:pPr marL="0" marR="0" lvl="0" indent="0" algn="l" rtl="0">
              <a:lnSpc>
                <a:spcPct val="115000"/>
              </a:lnSpc>
              <a:spcBef>
                <a:spcPts val="0"/>
              </a:spcBef>
              <a:spcAft>
                <a:spcPts val="0"/>
              </a:spcAft>
              <a:buClr>
                <a:schemeClr val="dk2"/>
              </a:buClr>
              <a:buSzPct val="25000"/>
              <a:buFont typeface="Source Code Pro"/>
              <a:buNone/>
            </a:pPr>
            <a:r>
              <a:rPr lang="es" sz="900" b="1">
                <a:latin typeface="Varela Round"/>
                <a:ea typeface="Varela Round"/>
                <a:cs typeface="Varela Round"/>
                <a:sym typeface="Varela Round"/>
              </a:rPr>
              <a:t>Cheese</a:t>
            </a:r>
          </a:p>
          <a:p>
            <a:pPr marL="0" marR="0" lvl="0" indent="0" algn="l" rtl="0">
              <a:lnSpc>
                <a:spcPct val="115000"/>
              </a:lnSpc>
              <a:spcBef>
                <a:spcPts val="0"/>
              </a:spcBef>
              <a:spcAft>
                <a:spcPts val="0"/>
              </a:spcAft>
              <a:buClr>
                <a:schemeClr val="dk2"/>
              </a:buClr>
              <a:buSzPct val="25000"/>
              <a:buFont typeface="Source Code Pro"/>
              <a:buNone/>
            </a:pPr>
            <a:r>
              <a:rPr lang="es" sz="900" b="1">
                <a:latin typeface="Varela Round"/>
                <a:ea typeface="Varela Round"/>
                <a:cs typeface="Varela Round"/>
                <a:sym typeface="Varela Round"/>
              </a:rPr>
              <a:t>Ham</a:t>
            </a:r>
          </a:p>
          <a:p>
            <a:pPr marL="0" marR="0" lvl="0" indent="0" algn="l" rtl="0">
              <a:lnSpc>
                <a:spcPct val="115000"/>
              </a:lnSpc>
              <a:spcBef>
                <a:spcPts val="0"/>
              </a:spcBef>
              <a:spcAft>
                <a:spcPts val="0"/>
              </a:spcAft>
              <a:buClr>
                <a:schemeClr val="dk2"/>
              </a:buClr>
              <a:buSzPct val="25000"/>
              <a:buFont typeface="Source Code Pro"/>
              <a:buNone/>
            </a:pPr>
            <a:endParaRPr sz="900" b="1">
              <a:latin typeface="Varela Round"/>
              <a:ea typeface="Varela Round"/>
              <a:cs typeface="Varela Round"/>
              <a:sym typeface="Varela Round"/>
            </a:endParaRPr>
          </a:p>
        </p:txBody>
      </p:sp>
      <p:sp>
        <p:nvSpPr>
          <p:cNvPr id="108" name="Shape 108"/>
          <p:cNvSpPr txBox="1"/>
          <p:nvPr/>
        </p:nvSpPr>
        <p:spPr>
          <a:xfrm>
            <a:off x="5566825" y="261075"/>
            <a:ext cx="2899800" cy="2003700"/>
          </a:xfrm>
          <a:prstGeom prst="rect">
            <a:avLst/>
          </a:prstGeom>
          <a:noFill/>
          <a:ln w="9525" cap="flat" cmpd="sng">
            <a:solidFill>
              <a:srgbClr val="F6B26B"/>
            </a:solidFill>
            <a:prstDash val="lgDash"/>
            <a:round/>
            <a:headEnd type="none" w="med" len="med"/>
            <a:tailEnd type="none" w="med" len="med"/>
          </a:ln>
        </p:spPr>
        <p:txBody>
          <a:bodyPr lIns="91425" tIns="91425" rIns="91425" bIns="91425" anchor="t" anchorCtr="0">
            <a:noAutofit/>
          </a:bodyPr>
          <a:lstStyle/>
          <a:p>
            <a:pPr lvl="0" rtl="0">
              <a:spcBef>
                <a:spcPts val="0"/>
              </a:spcBef>
              <a:buClr>
                <a:srgbClr val="000000"/>
              </a:buClr>
              <a:buSzPct val="25000"/>
              <a:buFont typeface="Source Code Pro"/>
              <a:buNone/>
            </a:pPr>
            <a:r>
              <a:rPr lang="es" sz="900" b="1">
                <a:solidFill>
                  <a:srgbClr val="FF9900"/>
                </a:solidFill>
                <a:latin typeface="Varela Round"/>
                <a:ea typeface="Varela Round"/>
                <a:cs typeface="Varela Round"/>
                <a:sym typeface="Varela Round"/>
              </a:rPr>
              <a:t>Watch video:</a:t>
            </a:r>
          </a:p>
          <a:p>
            <a:pPr lvl="0" rtl="0">
              <a:spcBef>
                <a:spcPts val="0"/>
              </a:spcBef>
              <a:buClr>
                <a:srgbClr val="000000"/>
              </a:buClr>
              <a:buFont typeface="Source Code Pro"/>
              <a:buNone/>
            </a:pPr>
            <a:endParaRPr sz="900" b="1">
              <a:solidFill>
                <a:srgbClr val="FF9900"/>
              </a:solidFill>
              <a:latin typeface="Varela Round"/>
              <a:ea typeface="Varela Round"/>
              <a:cs typeface="Varela Round"/>
              <a:sym typeface="Varela Round"/>
            </a:endParaRPr>
          </a:p>
          <a:p>
            <a:pPr marL="0" marR="0" lvl="0" indent="0" algn="l" rtl="0">
              <a:lnSpc>
                <a:spcPct val="100000"/>
              </a:lnSpc>
              <a:spcBef>
                <a:spcPts val="0"/>
              </a:spcBef>
              <a:spcAft>
                <a:spcPts val="0"/>
              </a:spcAft>
              <a:buClr>
                <a:srgbClr val="000000"/>
              </a:buClr>
              <a:buSzPct val="25000"/>
              <a:buFont typeface="Source Code Pro"/>
              <a:buNone/>
            </a:pPr>
            <a:r>
              <a:rPr lang="es" sz="900">
                <a:latin typeface="Source Code Pro"/>
                <a:ea typeface="Source Code Pro"/>
                <a:cs typeface="Source Code Pro"/>
                <a:sym typeface="Source Code Pro"/>
              </a:rPr>
              <a:t>Ham sandwich: </a:t>
            </a:r>
            <a:r>
              <a:rPr lang="es" sz="900" u="sng">
                <a:solidFill>
                  <a:schemeClr val="hlink"/>
                </a:solidFill>
                <a:latin typeface="Source Code Pro"/>
                <a:ea typeface="Source Code Pro"/>
                <a:cs typeface="Source Code Pro"/>
                <a:sym typeface="Source Code Pro"/>
                <a:hlinkClick r:id="rId3"/>
              </a:rPr>
              <a:t>https://youtu.be/4K_To8Chd9Y</a:t>
            </a:r>
          </a:p>
          <a:p>
            <a:pPr marL="0" marR="0" lvl="0" indent="0" algn="l" rtl="0">
              <a:lnSpc>
                <a:spcPct val="100000"/>
              </a:lnSpc>
              <a:spcBef>
                <a:spcPts val="0"/>
              </a:spcBef>
              <a:spcAft>
                <a:spcPts val="0"/>
              </a:spcAft>
              <a:buClr>
                <a:srgbClr val="000000"/>
              </a:buClr>
              <a:buSzPct val="25000"/>
              <a:buFont typeface="Source Code Pro"/>
              <a:buNone/>
            </a:pPr>
            <a:r>
              <a:rPr lang="es" sz="900">
                <a:latin typeface="Source Code Pro"/>
                <a:ea typeface="Source Code Pro"/>
                <a:cs typeface="Source Code Pro"/>
                <a:sym typeface="Source Code Pro"/>
              </a:rPr>
              <a:t>Tutti Frutti: </a:t>
            </a:r>
          </a:p>
          <a:p>
            <a:pPr marL="0" marR="0" lvl="0" indent="0" algn="l" rtl="0">
              <a:lnSpc>
                <a:spcPct val="100000"/>
              </a:lnSpc>
              <a:spcBef>
                <a:spcPts val="0"/>
              </a:spcBef>
              <a:spcAft>
                <a:spcPts val="0"/>
              </a:spcAft>
              <a:buClr>
                <a:srgbClr val="000000"/>
              </a:buClr>
              <a:buSzPct val="25000"/>
              <a:buFont typeface="Source Code Pro"/>
              <a:buNone/>
            </a:pPr>
            <a:r>
              <a:rPr lang="es" sz="900" u="sng">
                <a:solidFill>
                  <a:schemeClr val="hlink"/>
                </a:solidFill>
                <a:latin typeface="Source Code Pro"/>
                <a:ea typeface="Source Code Pro"/>
                <a:cs typeface="Source Code Pro"/>
                <a:sym typeface="Source Code Pro"/>
                <a:hlinkClick r:id="rId4"/>
              </a:rPr>
              <a:t>https://youtu.be/3GgLyEB_GdE</a:t>
            </a:r>
          </a:p>
        </p:txBody>
      </p:sp>
      <p:sp>
        <p:nvSpPr>
          <p:cNvPr id="109" name="Shape 109"/>
          <p:cNvSpPr txBox="1"/>
          <p:nvPr/>
        </p:nvSpPr>
        <p:spPr>
          <a:xfrm>
            <a:off x="2899804" y="2480470"/>
            <a:ext cx="5877300" cy="2398800"/>
          </a:xfrm>
          <a:prstGeom prst="rect">
            <a:avLst/>
          </a:prstGeom>
          <a:solidFill>
            <a:srgbClr val="8EFDE0">
              <a:alpha val="49230"/>
            </a:srgbClr>
          </a:solidFill>
          <a:ln w="9525" cap="flat" cmpd="sng">
            <a:solidFill>
              <a:srgbClr val="000000">
                <a:alpha val="0"/>
              </a:srgbClr>
            </a:solidFill>
            <a:prstDash val="solid"/>
            <a:round/>
            <a:headEnd type="none" w="med" len="med"/>
            <a:tailEnd type="none" w="med" len="med"/>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Source Code Pro"/>
              <a:buNone/>
            </a:pPr>
            <a:r>
              <a:rPr lang="es" sz="900" b="1" i="0" strike="noStrike" cap="none">
                <a:solidFill>
                  <a:srgbClr val="000000"/>
                </a:solidFill>
                <a:latin typeface="Varela Round"/>
                <a:ea typeface="Varela Round"/>
                <a:cs typeface="Varela Round"/>
                <a:sym typeface="Varela Round"/>
              </a:rPr>
              <a:t>Instructions and presentation</a:t>
            </a:r>
            <a:r>
              <a:rPr lang="es" sz="900" b="1">
                <a:latin typeface="Varela Round"/>
                <a:ea typeface="Varela Round"/>
                <a:cs typeface="Varela Round"/>
                <a:sym typeface="Varela Round"/>
              </a:rPr>
              <a:t>:</a:t>
            </a:r>
          </a:p>
          <a:p>
            <a:pPr marL="0" marR="0" lvl="0" indent="0" algn="l" rtl="0">
              <a:lnSpc>
                <a:spcPct val="100000"/>
              </a:lnSpc>
              <a:spcBef>
                <a:spcPts val="0"/>
              </a:spcBef>
              <a:spcAft>
                <a:spcPts val="0"/>
              </a:spcAft>
              <a:buClr>
                <a:srgbClr val="000000"/>
              </a:buClr>
              <a:buSzPct val="25000"/>
              <a:buFont typeface="Source Code Pro"/>
              <a:buNone/>
            </a:pPr>
            <a:r>
              <a:rPr lang="es" sz="900" b="1">
                <a:latin typeface="Varela Round"/>
                <a:ea typeface="Varela Round"/>
                <a:cs typeface="Varela Round"/>
                <a:sym typeface="Varela Round"/>
              </a:rPr>
              <a:t>Tutti Frutti:</a:t>
            </a:r>
          </a:p>
          <a:p>
            <a:pPr marL="0" marR="0" lvl="0" indent="0" algn="l" rtl="0">
              <a:lnSpc>
                <a:spcPct val="100000"/>
              </a:lnSpc>
              <a:spcBef>
                <a:spcPts val="0"/>
              </a:spcBef>
              <a:spcAft>
                <a:spcPts val="0"/>
              </a:spcAft>
              <a:buClr>
                <a:srgbClr val="000000"/>
              </a:buClr>
              <a:buSzPct val="25000"/>
              <a:buFont typeface="Source Code Pro"/>
              <a:buNone/>
            </a:pPr>
            <a:r>
              <a:rPr lang="es" sz="900" b="1">
                <a:latin typeface="Varela Round"/>
                <a:ea typeface="Varela Round"/>
                <a:cs typeface="Varela Round"/>
                <a:sym typeface="Varela Round"/>
              </a:rPr>
              <a:t>Firstly, you cut the kiwis into small pieces and you put it in a bowl.</a:t>
            </a:r>
          </a:p>
          <a:p>
            <a:pPr marL="0" marR="0" lvl="0" indent="0" algn="l" rtl="0">
              <a:lnSpc>
                <a:spcPct val="100000"/>
              </a:lnSpc>
              <a:spcBef>
                <a:spcPts val="0"/>
              </a:spcBef>
              <a:spcAft>
                <a:spcPts val="0"/>
              </a:spcAft>
              <a:buClr>
                <a:srgbClr val="000000"/>
              </a:buClr>
              <a:buSzPct val="25000"/>
              <a:buFont typeface="Source Code Pro"/>
              <a:buNone/>
            </a:pPr>
            <a:r>
              <a:rPr lang="es" sz="900" b="1">
                <a:latin typeface="Varela Round"/>
                <a:ea typeface="Varela Round"/>
                <a:cs typeface="Varela Round"/>
                <a:sym typeface="Varela Round"/>
              </a:rPr>
              <a:t>Secondly, you cut the apple into small pieces and you put it in the same bowl as the kiwi.</a:t>
            </a:r>
          </a:p>
          <a:p>
            <a:pPr marL="0" marR="0" lvl="0" indent="0" algn="l" rtl="0">
              <a:lnSpc>
                <a:spcPct val="100000"/>
              </a:lnSpc>
              <a:spcBef>
                <a:spcPts val="0"/>
              </a:spcBef>
              <a:spcAft>
                <a:spcPts val="0"/>
              </a:spcAft>
              <a:buClr>
                <a:srgbClr val="000000"/>
              </a:buClr>
              <a:buSzPct val="25000"/>
              <a:buFont typeface="Source Code Pro"/>
              <a:buNone/>
            </a:pPr>
            <a:r>
              <a:rPr lang="es" sz="900" b="1">
                <a:latin typeface="Varela Round"/>
                <a:ea typeface="Varela Round"/>
                <a:cs typeface="Varela Round"/>
                <a:sym typeface="Varela Round"/>
              </a:rPr>
              <a:t>Thirdly, you cut the mango into small pieces and you put it in the same bowl as the apple.</a:t>
            </a:r>
          </a:p>
          <a:p>
            <a:pPr marL="0" marR="0" lvl="0" indent="0" algn="l" rtl="0">
              <a:lnSpc>
                <a:spcPct val="100000"/>
              </a:lnSpc>
              <a:spcBef>
                <a:spcPts val="0"/>
              </a:spcBef>
              <a:spcAft>
                <a:spcPts val="0"/>
              </a:spcAft>
              <a:buClr>
                <a:srgbClr val="000000"/>
              </a:buClr>
              <a:buSzPct val="25000"/>
              <a:buFont typeface="Source Code Pro"/>
              <a:buNone/>
            </a:pPr>
            <a:r>
              <a:rPr lang="es" sz="900" b="1">
                <a:latin typeface="Varela Round"/>
                <a:ea typeface="Varela Round"/>
                <a:cs typeface="Varela Round"/>
                <a:sym typeface="Varela Round"/>
              </a:rPr>
              <a:t>Fourthly, you cut the oranges and you squeeze them.</a:t>
            </a:r>
          </a:p>
          <a:p>
            <a:pPr marL="0" marR="0" lvl="0" indent="0" algn="l" rtl="0">
              <a:lnSpc>
                <a:spcPct val="100000"/>
              </a:lnSpc>
              <a:spcBef>
                <a:spcPts val="0"/>
              </a:spcBef>
              <a:spcAft>
                <a:spcPts val="0"/>
              </a:spcAft>
              <a:buClr>
                <a:srgbClr val="000000"/>
              </a:buClr>
              <a:buSzPct val="25000"/>
              <a:buFont typeface="Source Code Pro"/>
              <a:buNone/>
            </a:pPr>
            <a:r>
              <a:rPr lang="es" sz="900" b="1">
                <a:latin typeface="Varela Round"/>
                <a:ea typeface="Varela Round"/>
                <a:cs typeface="Varela Round"/>
                <a:sym typeface="Varela Round"/>
              </a:rPr>
              <a:t>Fifthly, you pour the orange juice with the bowl full of fruit.</a:t>
            </a:r>
          </a:p>
          <a:p>
            <a:pPr marL="0" marR="0" lvl="0" indent="0" algn="l" rtl="0">
              <a:lnSpc>
                <a:spcPct val="100000"/>
              </a:lnSpc>
              <a:spcBef>
                <a:spcPts val="0"/>
              </a:spcBef>
              <a:spcAft>
                <a:spcPts val="0"/>
              </a:spcAft>
              <a:buClr>
                <a:srgbClr val="000000"/>
              </a:buClr>
              <a:buSzPct val="25000"/>
              <a:buFont typeface="Source Code Pro"/>
              <a:buNone/>
            </a:pPr>
            <a:r>
              <a:rPr lang="es" sz="900" b="1">
                <a:latin typeface="Varela Round"/>
                <a:ea typeface="Varela Round"/>
                <a:cs typeface="Varela Round"/>
                <a:sym typeface="Varela Round"/>
              </a:rPr>
              <a:t>Ham sandwich : First we cut the tomato in three or four slices and we put in bread. Then we put two slices of cheese and ham. Finally we put some salt and oil.</a:t>
            </a:r>
          </a:p>
        </p:txBody>
      </p:sp>
      <p:sp>
        <p:nvSpPr>
          <p:cNvPr id="110" name="Shape 110"/>
          <p:cNvSpPr txBox="1"/>
          <p:nvPr/>
        </p:nvSpPr>
        <p:spPr>
          <a:xfrm>
            <a:off x="3252625" y="663250"/>
            <a:ext cx="2218200" cy="1241400"/>
          </a:xfrm>
          <a:prstGeom prst="rect">
            <a:avLst/>
          </a:prstGeom>
          <a:noFill/>
          <a:ln w="19050" cap="flat" cmpd="sng">
            <a:solidFill>
              <a:schemeClr val="dk1"/>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s" sz="2400" b="1" dirty="0">
                <a:solidFill>
                  <a:schemeClr val="accent5"/>
                </a:solidFill>
                <a:latin typeface="Amatic SC"/>
                <a:ea typeface="Amatic SC"/>
                <a:cs typeface="Amatic SC"/>
                <a:sym typeface="Amatic SC"/>
              </a:rPr>
              <a:t>Mid- lunch snack </a:t>
            </a:r>
          </a:p>
          <a:p>
            <a:pPr lvl="0" rtl="0">
              <a:spcBef>
                <a:spcPts val="0"/>
              </a:spcBef>
              <a:buNone/>
            </a:pP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311700" y="345725"/>
            <a:ext cx="2588100" cy="1368900"/>
          </a:xfrm>
          <a:prstGeom prst="rect">
            <a:avLst/>
          </a:prstGeom>
          <a:noFill/>
          <a:ln w="19050" cap="flat" cmpd="sng">
            <a:solidFill>
              <a:schemeClr val="accent5"/>
            </a:solidFill>
            <a:prstDash val="solid"/>
            <a:round/>
            <a:headEnd type="none" w="med" len="med"/>
            <a:tailEnd type="none" w="med" len="med"/>
          </a:ln>
        </p:spPr>
        <p:txBody>
          <a:bodyPr lIns="91425" tIns="91425" rIns="91425" bIns="91425" anchor="t" anchorCtr="0">
            <a:noAutofit/>
          </a:bodyPr>
          <a:lstStyle/>
          <a:p>
            <a:pPr marL="0" marR="0" lvl="0" indent="0" algn="l" rtl="0">
              <a:lnSpc>
                <a:spcPct val="100000"/>
              </a:lnSpc>
              <a:spcBef>
                <a:spcPts val="0"/>
              </a:spcBef>
              <a:spcAft>
                <a:spcPts val="0"/>
              </a:spcAft>
              <a:buClr>
                <a:schemeClr val="accent1"/>
              </a:buClr>
              <a:buSzPct val="25000"/>
              <a:buFont typeface="Amatic SC"/>
              <a:buNone/>
            </a:pPr>
            <a:r>
              <a:rPr lang="es" sz="1400" b="0" dirty="0" smtClean="0"/>
              <a:t>name </a:t>
            </a:r>
            <a:r>
              <a:rPr lang="es" sz="1400" b="0" dirty="0"/>
              <a:t>of cook</a:t>
            </a:r>
            <a:r>
              <a:rPr lang="es" sz="1400" b="0" i="0" u="none" strike="noStrike" cap="none" dirty="0">
                <a:solidFill>
                  <a:schemeClr val="accent1"/>
                </a:solidFill>
                <a:latin typeface="Amatic SC"/>
                <a:ea typeface="Amatic SC"/>
                <a:cs typeface="Amatic SC"/>
                <a:sym typeface="Amatic SC"/>
              </a:rPr>
              <a:t>: </a:t>
            </a:r>
            <a:r>
              <a:rPr lang="es" sz="1400" b="0" i="0" u="none" strike="noStrike" cap="none" dirty="0" smtClean="0">
                <a:solidFill>
                  <a:schemeClr val="accent1"/>
                </a:solidFill>
                <a:latin typeface="Amatic SC"/>
                <a:ea typeface="Amatic SC"/>
                <a:cs typeface="Amatic SC"/>
                <a:sym typeface="Amatic SC"/>
              </a:rPr>
              <a:t/>
            </a:r>
            <a:br>
              <a:rPr lang="es" sz="1400" b="0" i="0" u="none" strike="noStrike" cap="none" dirty="0" smtClean="0">
                <a:solidFill>
                  <a:schemeClr val="accent1"/>
                </a:solidFill>
                <a:latin typeface="Amatic SC"/>
                <a:ea typeface="Amatic SC"/>
                <a:cs typeface="Amatic SC"/>
                <a:sym typeface="Amatic SC"/>
              </a:rPr>
            </a:br>
            <a:r>
              <a:rPr lang="es" sz="1800" dirty="0" smtClean="0"/>
              <a:t/>
            </a:r>
            <a:br>
              <a:rPr lang="es" sz="1800" dirty="0" smtClean="0"/>
            </a:br>
            <a:r>
              <a:rPr lang="es" sz="1800" dirty="0" smtClean="0"/>
              <a:t>F</a:t>
            </a:r>
            <a:r>
              <a:rPr lang="es" sz="1400" b="1" i="0" u="none" strike="noStrike" cap="none" dirty="0" smtClean="0">
                <a:solidFill>
                  <a:schemeClr val="accent1"/>
                </a:solidFill>
                <a:latin typeface="Amatic SC"/>
                <a:ea typeface="Amatic SC"/>
                <a:cs typeface="Amatic SC"/>
                <a:sym typeface="Amatic SC"/>
              </a:rPr>
              <a:t>ilippo </a:t>
            </a:r>
            <a:r>
              <a:rPr lang="es" sz="1400" dirty="0"/>
              <a:t>R</a:t>
            </a:r>
            <a:r>
              <a:rPr lang="es" sz="1400" b="1" i="0" u="none" strike="noStrike" cap="none" dirty="0" smtClean="0">
                <a:solidFill>
                  <a:schemeClr val="accent1"/>
                </a:solidFill>
                <a:latin typeface="Amatic SC"/>
                <a:ea typeface="Amatic SC"/>
                <a:cs typeface="Amatic SC"/>
                <a:sym typeface="Amatic SC"/>
              </a:rPr>
              <a:t>uggeri</a:t>
            </a:r>
            <a:endParaRPr lang="es" sz="1400" b="1" i="0" u="none" strike="noStrike" cap="none" dirty="0">
              <a:solidFill>
                <a:schemeClr val="accent1"/>
              </a:solidFill>
              <a:latin typeface="Amatic SC"/>
              <a:ea typeface="Amatic SC"/>
              <a:cs typeface="Amatic SC"/>
              <a:sym typeface="Amatic SC"/>
            </a:endParaRPr>
          </a:p>
        </p:txBody>
      </p:sp>
      <p:sp>
        <p:nvSpPr>
          <p:cNvPr id="116" name="Shape 116"/>
          <p:cNvSpPr txBox="1">
            <a:spLocks noGrp="1"/>
          </p:cNvSpPr>
          <p:nvPr>
            <p:ph type="body" idx="1"/>
          </p:nvPr>
        </p:nvSpPr>
        <p:spPr>
          <a:xfrm>
            <a:off x="368125" y="2067275"/>
            <a:ext cx="2115300" cy="2511600"/>
          </a:xfrm>
          <a:prstGeom prst="rect">
            <a:avLst/>
          </a:prstGeom>
          <a:noFill/>
          <a:ln w="28575" cap="flat" cmpd="sng">
            <a:solidFill>
              <a:srgbClr val="000000"/>
            </a:solidFill>
            <a:prstDash val="dot"/>
            <a:round/>
            <a:headEnd type="none" w="med" len="med"/>
            <a:tailEnd type="none" w="med" len="med"/>
          </a:ln>
        </p:spPr>
        <p:txBody>
          <a:bodyPr lIns="91425" tIns="91425" rIns="91425" bIns="91425" anchor="t" anchorCtr="0">
            <a:noAutofit/>
          </a:bodyPr>
          <a:lstStyle/>
          <a:p>
            <a:pPr marL="0" marR="0" lvl="0" indent="0" algn="l" rtl="0">
              <a:lnSpc>
                <a:spcPct val="115000"/>
              </a:lnSpc>
              <a:spcBef>
                <a:spcPts val="0"/>
              </a:spcBef>
              <a:spcAft>
                <a:spcPts val="0"/>
              </a:spcAft>
              <a:buClr>
                <a:schemeClr val="dk2"/>
              </a:buClr>
              <a:buSzPct val="25000"/>
              <a:buFont typeface="Source Code Pro"/>
              <a:buNone/>
            </a:pPr>
            <a:r>
              <a:rPr lang="es" sz="900" b="1" i="0" u="none" strike="noStrike" cap="none">
                <a:solidFill>
                  <a:schemeClr val="dk2"/>
                </a:solidFill>
                <a:latin typeface="Varela Round"/>
                <a:ea typeface="Varela Round"/>
                <a:cs typeface="Varela Round"/>
                <a:sym typeface="Varela Round"/>
              </a:rPr>
              <a:t>Ingredients</a:t>
            </a:r>
            <a:r>
              <a:rPr lang="es" sz="900" b="1">
                <a:latin typeface="Varela Round"/>
                <a:ea typeface="Varela Round"/>
                <a:cs typeface="Varela Round"/>
                <a:sym typeface="Varela Round"/>
              </a:rPr>
              <a:t>:</a:t>
            </a:r>
          </a:p>
          <a:p>
            <a:pPr marL="0" marR="0" lvl="0" indent="0" algn="l" rtl="0">
              <a:lnSpc>
                <a:spcPct val="115000"/>
              </a:lnSpc>
              <a:spcBef>
                <a:spcPts val="0"/>
              </a:spcBef>
              <a:spcAft>
                <a:spcPts val="0"/>
              </a:spcAft>
              <a:buClr>
                <a:schemeClr val="dk2"/>
              </a:buClr>
              <a:buSzPct val="25000"/>
              <a:buFont typeface="Source Code Pro"/>
              <a:buNone/>
            </a:pPr>
            <a:endParaRPr sz="900" b="1">
              <a:latin typeface="Varela Round"/>
              <a:ea typeface="Varela Round"/>
              <a:cs typeface="Varela Round"/>
              <a:sym typeface="Varela Round"/>
            </a:endParaRPr>
          </a:p>
          <a:p>
            <a:pPr marL="457200" marR="0" lvl="0" indent="-298450" algn="l" rtl="0">
              <a:lnSpc>
                <a:spcPct val="115000"/>
              </a:lnSpc>
              <a:spcBef>
                <a:spcPts val="0"/>
              </a:spcBef>
              <a:spcAft>
                <a:spcPts val="0"/>
              </a:spcAft>
              <a:buClr>
                <a:srgbClr val="000000"/>
              </a:buClr>
              <a:buSzPct val="100000"/>
              <a:buFont typeface="Calibri"/>
              <a:buChar char="❏"/>
            </a:pPr>
            <a:r>
              <a:rPr lang="es" sz="1100">
                <a:solidFill>
                  <a:srgbClr val="000000"/>
                </a:solidFill>
                <a:latin typeface="Calibri"/>
                <a:ea typeface="Calibri"/>
                <a:cs typeface="Calibri"/>
                <a:sym typeface="Calibri"/>
              </a:rPr>
              <a:t>300ml of milk, </a:t>
            </a:r>
          </a:p>
          <a:p>
            <a:pPr marL="457200" marR="0" lvl="0" indent="-298450" algn="l" rtl="0">
              <a:lnSpc>
                <a:spcPct val="115000"/>
              </a:lnSpc>
              <a:spcBef>
                <a:spcPts val="0"/>
              </a:spcBef>
              <a:spcAft>
                <a:spcPts val="0"/>
              </a:spcAft>
              <a:buClr>
                <a:srgbClr val="000000"/>
              </a:buClr>
              <a:buSzPct val="100000"/>
              <a:buFont typeface="Calibri"/>
              <a:buChar char="❏"/>
            </a:pPr>
            <a:r>
              <a:rPr lang="es" sz="1100">
                <a:solidFill>
                  <a:srgbClr val="000000"/>
                </a:solidFill>
                <a:latin typeface="Calibri"/>
                <a:ea typeface="Calibri"/>
                <a:cs typeface="Calibri"/>
                <a:sym typeface="Calibri"/>
              </a:rPr>
              <a:t>150g of flour,</a:t>
            </a:r>
          </a:p>
          <a:p>
            <a:pPr marL="457200" marR="0" lvl="0" indent="-298450" algn="l" rtl="0">
              <a:lnSpc>
                <a:spcPct val="115000"/>
              </a:lnSpc>
              <a:spcBef>
                <a:spcPts val="0"/>
              </a:spcBef>
              <a:spcAft>
                <a:spcPts val="0"/>
              </a:spcAft>
              <a:buClr>
                <a:srgbClr val="000000"/>
              </a:buClr>
              <a:buSzPct val="100000"/>
              <a:buFont typeface="Calibri"/>
              <a:buChar char="❏"/>
            </a:pPr>
            <a:r>
              <a:rPr lang="es" sz="1100">
                <a:solidFill>
                  <a:srgbClr val="000000"/>
                </a:solidFill>
                <a:latin typeface="Calibri"/>
                <a:ea typeface="Calibri"/>
                <a:cs typeface="Calibri"/>
                <a:sym typeface="Calibri"/>
              </a:rPr>
              <a:t>an egg,  </a:t>
            </a:r>
          </a:p>
          <a:p>
            <a:pPr marL="457200" marR="0" lvl="0" indent="-298450" algn="l" rtl="0">
              <a:lnSpc>
                <a:spcPct val="115000"/>
              </a:lnSpc>
              <a:spcBef>
                <a:spcPts val="0"/>
              </a:spcBef>
              <a:spcAft>
                <a:spcPts val="0"/>
              </a:spcAft>
              <a:buClr>
                <a:srgbClr val="000000"/>
              </a:buClr>
              <a:buSzPct val="100000"/>
              <a:buFont typeface="Calibri"/>
              <a:buChar char="❏"/>
            </a:pPr>
            <a:r>
              <a:rPr lang="es" sz="1100">
                <a:solidFill>
                  <a:srgbClr val="000000"/>
                </a:solidFill>
                <a:latin typeface="Calibri"/>
                <a:ea typeface="Calibri"/>
                <a:cs typeface="Calibri"/>
                <a:sym typeface="Calibri"/>
              </a:rPr>
              <a:t>1 tablespoonful of oil, </a:t>
            </a:r>
          </a:p>
          <a:p>
            <a:pPr marL="457200" marR="0" lvl="0" indent="-298450" algn="l" rtl="0">
              <a:lnSpc>
                <a:spcPct val="115000"/>
              </a:lnSpc>
              <a:spcBef>
                <a:spcPts val="0"/>
              </a:spcBef>
              <a:spcAft>
                <a:spcPts val="0"/>
              </a:spcAft>
              <a:buClr>
                <a:srgbClr val="000000"/>
              </a:buClr>
              <a:buSzPct val="100000"/>
              <a:buFont typeface="Calibri"/>
              <a:buChar char="❏"/>
            </a:pPr>
            <a:r>
              <a:rPr lang="es" sz="1100">
                <a:solidFill>
                  <a:srgbClr val="000000"/>
                </a:solidFill>
                <a:latin typeface="Calibri"/>
                <a:ea typeface="Calibri"/>
                <a:cs typeface="Calibri"/>
                <a:sym typeface="Calibri"/>
              </a:rPr>
              <a:t>3 tablespoonfuls of sugar</a:t>
            </a:r>
          </a:p>
          <a:p>
            <a:pPr marL="457200" marR="0" lvl="0" indent="-298450" algn="l" rtl="0">
              <a:lnSpc>
                <a:spcPct val="115000"/>
              </a:lnSpc>
              <a:spcBef>
                <a:spcPts val="0"/>
              </a:spcBef>
              <a:spcAft>
                <a:spcPts val="0"/>
              </a:spcAft>
              <a:buClr>
                <a:srgbClr val="000000"/>
              </a:buClr>
              <a:buSzPct val="100000"/>
              <a:buFont typeface="Calibri"/>
              <a:buChar char="❏"/>
            </a:pPr>
            <a:r>
              <a:rPr lang="es" sz="1100">
                <a:solidFill>
                  <a:srgbClr val="000000"/>
                </a:solidFill>
                <a:latin typeface="Calibri"/>
                <a:ea typeface="Calibri"/>
                <a:cs typeface="Calibri"/>
                <a:sym typeface="Calibri"/>
              </a:rPr>
              <a:t> some flavor like Nutella or fruit jam</a:t>
            </a:r>
          </a:p>
        </p:txBody>
      </p:sp>
      <p:sp>
        <p:nvSpPr>
          <p:cNvPr id="117" name="Shape 117"/>
          <p:cNvSpPr txBox="1"/>
          <p:nvPr/>
        </p:nvSpPr>
        <p:spPr>
          <a:xfrm>
            <a:off x="5566825" y="261075"/>
            <a:ext cx="2899800" cy="2003700"/>
          </a:xfrm>
          <a:prstGeom prst="rect">
            <a:avLst/>
          </a:prstGeom>
          <a:noFill/>
          <a:ln w="9525" cap="flat" cmpd="sng">
            <a:solidFill>
              <a:srgbClr val="F6B26B"/>
            </a:solidFill>
            <a:prstDash val="lgDash"/>
            <a:round/>
            <a:headEnd type="none" w="med" len="med"/>
            <a:tailEnd type="none" w="med" len="med"/>
          </a:ln>
        </p:spPr>
        <p:txBody>
          <a:bodyPr lIns="91425" tIns="91425" rIns="91425" bIns="91425" anchor="t" anchorCtr="0">
            <a:noAutofit/>
          </a:bodyPr>
          <a:lstStyle/>
          <a:p>
            <a:pPr lvl="0" rtl="0">
              <a:spcBef>
                <a:spcPts val="0"/>
              </a:spcBef>
              <a:buClr>
                <a:srgbClr val="000000"/>
              </a:buClr>
              <a:buSzPct val="25000"/>
              <a:buFont typeface="Source Code Pro"/>
              <a:buNone/>
            </a:pPr>
            <a:r>
              <a:rPr lang="es" sz="900" b="1">
                <a:solidFill>
                  <a:srgbClr val="FF9900"/>
                </a:solidFill>
                <a:latin typeface="Varela Round"/>
                <a:ea typeface="Varela Round"/>
                <a:cs typeface="Varela Round"/>
                <a:sym typeface="Varela Round"/>
              </a:rPr>
              <a:t>Watch video:</a:t>
            </a:r>
          </a:p>
          <a:p>
            <a:pPr lvl="0" rtl="0">
              <a:spcBef>
                <a:spcPts val="0"/>
              </a:spcBef>
              <a:buClr>
                <a:srgbClr val="000000"/>
              </a:buClr>
              <a:buFont typeface="Source Code Pro"/>
              <a:buNone/>
            </a:pPr>
            <a:endParaRPr sz="900" b="1">
              <a:solidFill>
                <a:srgbClr val="FF9900"/>
              </a:solidFill>
              <a:latin typeface="Varela Round"/>
              <a:ea typeface="Varela Round"/>
              <a:cs typeface="Varela Round"/>
              <a:sym typeface="Varela Round"/>
            </a:endParaRPr>
          </a:p>
          <a:p>
            <a:pPr lvl="0" rtl="0">
              <a:spcBef>
                <a:spcPts val="0"/>
              </a:spcBef>
              <a:buClr>
                <a:srgbClr val="000000"/>
              </a:buClr>
              <a:buFont typeface="Source Code Pro"/>
              <a:buNone/>
            </a:pPr>
            <a:endParaRPr sz="900" b="1">
              <a:solidFill>
                <a:srgbClr val="FF9900"/>
              </a:solidFill>
              <a:latin typeface="Varela Round"/>
              <a:ea typeface="Varela Round"/>
              <a:cs typeface="Varela Round"/>
              <a:sym typeface="Varela Round"/>
            </a:endParaRPr>
          </a:p>
          <a:p>
            <a:pPr lvl="0" rtl="0">
              <a:lnSpc>
                <a:spcPct val="115000"/>
              </a:lnSpc>
              <a:spcBef>
                <a:spcPts val="0"/>
              </a:spcBef>
              <a:buClr>
                <a:srgbClr val="000000"/>
              </a:buClr>
              <a:buSzPct val="122222"/>
              <a:buFont typeface="Arial"/>
              <a:buNone/>
            </a:pPr>
            <a:r>
              <a:rPr lang="es" sz="850">
                <a:solidFill>
                  <a:srgbClr val="167AC6"/>
                </a:solidFill>
                <a:highlight>
                  <a:srgbClr val="FFFFFF"/>
                </a:highlight>
                <a:hlinkClick r:id="rId3"/>
              </a:rPr>
              <a:t>https://youtu.be/UNgWhgwHNcw</a:t>
            </a:r>
          </a:p>
          <a:p>
            <a:pPr lvl="0" rtl="0">
              <a:lnSpc>
                <a:spcPct val="115000"/>
              </a:lnSpc>
              <a:spcBef>
                <a:spcPts val="0"/>
              </a:spcBef>
              <a:buClr>
                <a:srgbClr val="000000"/>
              </a:buClr>
              <a:buFont typeface="Arial"/>
              <a:buNone/>
            </a:pPr>
            <a:endParaRPr sz="850">
              <a:solidFill>
                <a:srgbClr val="167AC6"/>
              </a:solidFill>
              <a:highlight>
                <a:srgbClr val="FFFFFF"/>
              </a:highlight>
              <a:hlinkClick r:id="rId3"/>
            </a:endParaRPr>
          </a:p>
          <a:p>
            <a:pPr lvl="0" rtl="0">
              <a:spcBef>
                <a:spcPts val="0"/>
              </a:spcBef>
              <a:buClr>
                <a:srgbClr val="000000"/>
              </a:buClr>
              <a:buFont typeface="Source Code Pro"/>
              <a:buNone/>
            </a:pPr>
            <a:endParaRPr sz="900" b="1">
              <a:solidFill>
                <a:srgbClr val="FF9900"/>
              </a:solidFill>
              <a:latin typeface="Varela Round"/>
              <a:ea typeface="Varela Round"/>
              <a:cs typeface="Varela Round"/>
              <a:sym typeface="Varela Round"/>
            </a:endParaRPr>
          </a:p>
          <a:p>
            <a:pPr marL="0" marR="0" lvl="0" indent="0" algn="l" rtl="0">
              <a:lnSpc>
                <a:spcPct val="100000"/>
              </a:lnSpc>
              <a:spcBef>
                <a:spcPts val="0"/>
              </a:spcBef>
              <a:spcAft>
                <a:spcPts val="0"/>
              </a:spcAft>
              <a:buClr>
                <a:srgbClr val="000000"/>
              </a:buClr>
              <a:buFont typeface="Source Code Pro"/>
              <a:buNone/>
            </a:pPr>
            <a:endParaRPr sz="900">
              <a:latin typeface="Source Code Pro"/>
              <a:ea typeface="Source Code Pro"/>
              <a:cs typeface="Source Code Pro"/>
              <a:sym typeface="Source Code Pro"/>
            </a:endParaRPr>
          </a:p>
        </p:txBody>
      </p:sp>
      <p:sp>
        <p:nvSpPr>
          <p:cNvPr id="118" name="Shape 118"/>
          <p:cNvSpPr txBox="1"/>
          <p:nvPr/>
        </p:nvSpPr>
        <p:spPr>
          <a:xfrm>
            <a:off x="2843400" y="2342450"/>
            <a:ext cx="5877300" cy="2398800"/>
          </a:xfrm>
          <a:prstGeom prst="rect">
            <a:avLst/>
          </a:prstGeom>
          <a:solidFill>
            <a:srgbClr val="8EFDE0">
              <a:alpha val="49230"/>
            </a:srgbClr>
          </a:solidFill>
          <a:ln w="9525" cap="flat" cmpd="sng">
            <a:solidFill>
              <a:srgbClr val="000000">
                <a:alpha val="0"/>
              </a:srgbClr>
            </a:solidFill>
            <a:prstDash val="solid"/>
            <a:round/>
            <a:headEnd type="none" w="med" len="med"/>
            <a:tailEnd type="none" w="med" len="med"/>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Source Code Pro"/>
              <a:buNone/>
            </a:pPr>
            <a:endParaRPr sz="900" b="1">
              <a:latin typeface="Varela Round"/>
              <a:ea typeface="Varela Round"/>
              <a:cs typeface="Varela Round"/>
              <a:sym typeface="Varela Round"/>
            </a:endParaRPr>
          </a:p>
          <a:p>
            <a:pPr marL="0" marR="0" lvl="0" indent="0" algn="l" rtl="0">
              <a:lnSpc>
                <a:spcPct val="100000"/>
              </a:lnSpc>
              <a:spcBef>
                <a:spcPts val="0"/>
              </a:spcBef>
              <a:spcAft>
                <a:spcPts val="0"/>
              </a:spcAft>
              <a:buClr>
                <a:srgbClr val="000000"/>
              </a:buClr>
              <a:buFont typeface="Source Code Pro"/>
              <a:buNone/>
            </a:pPr>
            <a:endParaRPr sz="900" b="1">
              <a:latin typeface="Varela Round"/>
              <a:ea typeface="Varela Round"/>
              <a:cs typeface="Varela Round"/>
              <a:sym typeface="Varela Round"/>
            </a:endParaRPr>
          </a:p>
          <a:p>
            <a:pPr marL="0" marR="0" lvl="0" indent="0" algn="l" rtl="0">
              <a:lnSpc>
                <a:spcPct val="100000"/>
              </a:lnSpc>
              <a:spcBef>
                <a:spcPts val="0"/>
              </a:spcBef>
              <a:spcAft>
                <a:spcPts val="0"/>
              </a:spcAft>
              <a:buClr>
                <a:srgbClr val="000000"/>
              </a:buClr>
              <a:buFont typeface="Source Code Pro"/>
              <a:buNone/>
            </a:pPr>
            <a:endParaRPr sz="900" b="1">
              <a:latin typeface="Varela Round"/>
              <a:ea typeface="Varela Round"/>
              <a:cs typeface="Varela Round"/>
              <a:sym typeface="Varela Round"/>
            </a:endParaRPr>
          </a:p>
          <a:p>
            <a:pPr marL="0" marR="0" lvl="0" indent="0" algn="l" rtl="0">
              <a:lnSpc>
                <a:spcPct val="100000"/>
              </a:lnSpc>
              <a:spcBef>
                <a:spcPts val="0"/>
              </a:spcBef>
              <a:spcAft>
                <a:spcPts val="0"/>
              </a:spcAft>
              <a:buClr>
                <a:srgbClr val="000000"/>
              </a:buClr>
              <a:buFont typeface="Source Code Pro"/>
              <a:buNone/>
            </a:pPr>
            <a:endParaRPr sz="900" b="1">
              <a:latin typeface="Varela Round"/>
              <a:ea typeface="Varela Round"/>
              <a:cs typeface="Varela Round"/>
              <a:sym typeface="Varela Round"/>
            </a:endParaRPr>
          </a:p>
          <a:p>
            <a:pPr marL="0" marR="0" lvl="0" indent="0" algn="l" rtl="0">
              <a:lnSpc>
                <a:spcPct val="100000"/>
              </a:lnSpc>
              <a:spcBef>
                <a:spcPts val="0"/>
              </a:spcBef>
              <a:spcAft>
                <a:spcPts val="0"/>
              </a:spcAft>
              <a:buClr>
                <a:srgbClr val="000000"/>
              </a:buClr>
              <a:buFont typeface="Source Code Pro"/>
              <a:buNone/>
            </a:pPr>
            <a:endParaRPr sz="900" b="1">
              <a:latin typeface="Varela Round"/>
              <a:ea typeface="Varela Round"/>
              <a:cs typeface="Varela Round"/>
              <a:sym typeface="Varela Round"/>
            </a:endParaRPr>
          </a:p>
          <a:p>
            <a:pPr marL="0" marR="0" lvl="0" indent="0" algn="l" rtl="0">
              <a:lnSpc>
                <a:spcPct val="100000"/>
              </a:lnSpc>
              <a:spcBef>
                <a:spcPts val="0"/>
              </a:spcBef>
              <a:spcAft>
                <a:spcPts val="0"/>
              </a:spcAft>
              <a:buClr>
                <a:srgbClr val="000000"/>
              </a:buClr>
              <a:buFont typeface="Source Code Pro"/>
              <a:buNone/>
            </a:pPr>
            <a:endParaRPr sz="900" b="1">
              <a:latin typeface="Varela Round"/>
              <a:ea typeface="Varela Round"/>
              <a:cs typeface="Varela Round"/>
              <a:sym typeface="Varela Round"/>
            </a:endParaRPr>
          </a:p>
          <a:p>
            <a:pPr marL="0" marR="0" lvl="0" indent="0" algn="l" rtl="0">
              <a:lnSpc>
                <a:spcPct val="100000"/>
              </a:lnSpc>
              <a:spcBef>
                <a:spcPts val="0"/>
              </a:spcBef>
              <a:spcAft>
                <a:spcPts val="0"/>
              </a:spcAft>
              <a:buClr>
                <a:srgbClr val="000000"/>
              </a:buClr>
              <a:buSzPct val="25000"/>
              <a:buFont typeface="Source Code Pro"/>
              <a:buNone/>
            </a:pPr>
            <a:r>
              <a:rPr lang="es" sz="900" b="1" i="0" u="none" strike="noStrike" cap="none">
                <a:solidFill>
                  <a:srgbClr val="000000"/>
                </a:solidFill>
                <a:latin typeface="Varela Round"/>
                <a:ea typeface="Varela Round"/>
                <a:cs typeface="Varela Round"/>
                <a:sym typeface="Varela Round"/>
              </a:rPr>
              <a:t>Instructions and presentation</a:t>
            </a:r>
            <a:r>
              <a:rPr lang="es" sz="900" b="1">
                <a:latin typeface="Varela Round"/>
                <a:ea typeface="Varela Round"/>
                <a:cs typeface="Varela Round"/>
                <a:sym typeface="Varela Round"/>
              </a:rPr>
              <a:t>:</a:t>
            </a:r>
          </a:p>
          <a:p>
            <a:pPr marL="0" marR="0" lvl="0" indent="0" algn="l" rtl="0">
              <a:lnSpc>
                <a:spcPct val="100000"/>
              </a:lnSpc>
              <a:spcBef>
                <a:spcPts val="0"/>
              </a:spcBef>
              <a:spcAft>
                <a:spcPts val="0"/>
              </a:spcAft>
              <a:buClr>
                <a:srgbClr val="000000"/>
              </a:buClr>
              <a:buFont typeface="Source Code Pro"/>
              <a:buNone/>
            </a:pPr>
            <a:endParaRPr sz="900" b="1">
              <a:latin typeface="Varela Round"/>
              <a:ea typeface="Varela Round"/>
              <a:cs typeface="Varela Round"/>
              <a:sym typeface="Varela Round"/>
            </a:endParaRPr>
          </a:p>
          <a:p>
            <a:pPr lvl="0" rtl="0">
              <a:lnSpc>
                <a:spcPct val="115000"/>
              </a:lnSpc>
              <a:spcBef>
                <a:spcPts val="0"/>
              </a:spcBef>
              <a:buClr>
                <a:srgbClr val="000000"/>
              </a:buClr>
              <a:buSzPct val="100000"/>
              <a:buFont typeface="Arial"/>
              <a:buNone/>
            </a:pPr>
            <a:r>
              <a:rPr lang="es" sz="1100">
                <a:latin typeface="Calibri"/>
                <a:ea typeface="Calibri"/>
                <a:cs typeface="Calibri"/>
                <a:sym typeface="Calibri"/>
              </a:rPr>
              <a:t>Put all the ingredients in a bottle and shake the mix.</a:t>
            </a:r>
          </a:p>
          <a:p>
            <a:pPr lvl="0" rtl="0">
              <a:lnSpc>
                <a:spcPct val="115000"/>
              </a:lnSpc>
              <a:spcBef>
                <a:spcPts val="0"/>
              </a:spcBef>
              <a:buClr>
                <a:srgbClr val="000000"/>
              </a:buClr>
              <a:buSzPct val="100000"/>
              <a:buFont typeface="Arial"/>
              <a:buNone/>
            </a:pPr>
            <a:r>
              <a:rPr lang="es" sz="1100">
                <a:latin typeface="Calibri"/>
                <a:ea typeface="Calibri"/>
                <a:cs typeface="Calibri"/>
                <a:sym typeface="Calibri"/>
              </a:rPr>
              <a:t>Put the mix in a nonstick pan and cook on a low flame for some minutes.</a:t>
            </a:r>
          </a:p>
          <a:p>
            <a:pPr lvl="0" rtl="0">
              <a:lnSpc>
                <a:spcPct val="115000"/>
              </a:lnSpc>
              <a:spcBef>
                <a:spcPts val="0"/>
              </a:spcBef>
              <a:buClr>
                <a:srgbClr val="000000"/>
              </a:buClr>
              <a:buFont typeface="Arial"/>
              <a:buNone/>
            </a:pPr>
            <a:endParaRPr sz="1100">
              <a:latin typeface="Calibri"/>
              <a:ea typeface="Calibri"/>
              <a:cs typeface="Calibri"/>
              <a:sym typeface="Calibri"/>
            </a:endParaRPr>
          </a:p>
          <a:p>
            <a:pPr lvl="0" rtl="0">
              <a:lnSpc>
                <a:spcPct val="115000"/>
              </a:lnSpc>
              <a:spcBef>
                <a:spcPts val="0"/>
              </a:spcBef>
              <a:buClr>
                <a:srgbClr val="000000"/>
              </a:buClr>
              <a:buSzPct val="100000"/>
              <a:buFont typeface="Arial"/>
              <a:buNone/>
            </a:pPr>
            <a:r>
              <a:rPr lang="es" sz="1100">
                <a:latin typeface="Calibri"/>
                <a:ea typeface="Calibri"/>
                <a:cs typeface="Calibri"/>
                <a:sym typeface="Calibri"/>
              </a:rPr>
              <a:t>PRESENTATION:  flavor the crepe by spreading  Nutella or any fruit jam on it.</a:t>
            </a:r>
          </a:p>
          <a:p>
            <a:pPr marL="0" marR="0" lvl="0" indent="0" algn="l" rtl="0">
              <a:lnSpc>
                <a:spcPct val="100000"/>
              </a:lnSpc>
              <a:spcBef>
                <a:spcPts val="0"/>
              </a:spcBef>
              <a:spcAft>
                <a:spcPts val="0"/>
              </a:spcAft>
              <a:buClr>
                <a:srgbClr val="000000"/>
              </a:buClr>
              <a:buFont typeface="Source Code Pro"/>
              <a:buNone/>
            </a:pPr>
            <a:endParaRPr sz="900" b="1">
              <a:latin typeface="Varela Round"/>
              <a:ea typeface="Varela Round"/>
              <a:cs typeface="Varela Round"/>
              <a:sym typeface="Varela Round"/>
            </a:endParaRPr>
          </a:p>
        </p:txBody>
      </p:sp>
      <p:sp>
        <p:nvSpPr>
          <p:cNvPr id="119" name="Shape 119"/>
          <p:cNvSpPr txBox="1"/>
          <p:nvPr/>
        </p:nvSpPr>
        <p:spPr>
          <a:xfrm>
            <a:off x="2843808" y="663250"/>
            <a:ext cx="2592288" cy="1228800"/>
          </a:xfrm>
          <a:prstGeom prst="rect">
            <a:avLst/>
          </a:prstGeom>
          <a:noFill/>
          <a:ln w="19050" cap="flat" cmpd="sng">
            <a:solidFill>
              <a:schemeClr val="dk1"/>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s" sz="2800" b="1" dirty="0">
                <a:solidFill>
                  <a:schemeClr val="accent5"/>
                </a:solidFill>
                <a:latin typeface="Amatic SC"/>
                <a:ea typeface="Amatic SC"/>
                <a:cs typeface="Amatic SC"/>
                <a:sym typeface="Amatic SC"/>
              </a:rPr>
              <a:t>AFTERNOON SNACK</a:t>
            </a:r>
          </a:p>
          <a:p>
            <a:pPr lvl="0" rtl="0">
              <a:spcBef>
                <a:spcPts val="0"/>
              </a:spcBef>
              <a:buNone/>
            </a:pPr>
            <a:endParaRPr dirty="0"/>
          </a:p>
        </p:txBody>
      </p:sp>
      <p:pic>
        <p:nvPicPr>
          <p:cNvPr id="120" name="Shape 120"/>
          <p:cNvPicPr preferRelativeResize="0"/>
          <p:nvPr/>
        </p:nvPicPr>
        <p:blipFill>
          <a:blip r:embed="rId4">
            <a:alphaModFix/>
          </a:blip>
          <a:stretch>
            <a:fillRect/>
          </a:stretch>
        </p:blipFill>
        <p:spPr>
          <a:xfrm>
            <a:off x="5566824" y="1298650"/>
            <a:ext cx="2806353" cy="2003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311700" y="345725"/>
            <a:ext cx="2588100" cy="1368900"/>
          </a:xfrm>
          <a:prstGeom prst="rect">
            <a:avLst/>
          </a:prstGeom>
          <a:noFill/>
          <a:ln w="19050" cap="flat" cmpd="sng">
            <a:solidFill>
              <a:schemeClr val="accent5"/>
            </a:solidFill>
            <a:prstDash val="solid"/>
            <a:round/>
            <a:headEnd type="none" w="med" len="med"/>
            <a:tailEnd type="none" w="med" len="med"/>
          </a:ln>
        </p:spPr>
        <p:txBody>
          <a:bodyPr lIns="91425" tIns="91425" rIns="91425" bIns="91425" anchor="t" anchorCtr="0">
            <a:noAutofit/>
          </a:bodyPr>
          <a:lstStyle/>
          <a:p>
            <a:pPr marL="0" marR="0" lvl="0" indent="0" algn="l" rtl="0">
              <a:lnSpc>
                <a:spcPct val="100000"/>
              </a:lnSpc>
              <a:spcBef>
                <a:spcPts val="0"/>
              </a:spcBef>
              <a:spcAft>
                <a:spcPts val="0"/>
              </a:spcAft>
              <a:buClr>
                <a:schemeClr val="accent1"/>
              </a:buClr>
              <a:buSzPct val="25000"/>
              <a:buFont typeface="Amatic SC"/>
              <a:buNone/>
            </a:pPr>
            <a:r>
              <a:rPr lang="es" sz="1400" b="0" dirty="0" smtClean="0"/>
              <a:t>name </a:t>
            </a:r>
            <a:r>
              <a:rPr lang="es" sz="1400" b="0" dirty="0"/>
              <a:t>of </a:t>
            </a:r>
            <a:r>
              <a:rPr lang="es" sz="1400" b="0" dirty="0" smtClean="0"/>
              <a:t>cook</a:t>
            </a:r>
            <a:r>
              <a:rPr lang="es" sz="1400" b="0" i="0" u="none" strike="noStrike" cap="none" dirty="0" smtClean="0">
                <a:solidFill>
                  <a:schemeClr val="accent1"/>
                </a:solidFill>
                <a:latin typeface="Amatic SC"/>
                <a:ea typeface="Amatic SC"/>
                <a:cs typeface="Amatic SC"/>
                <a:sym typeface="Amatic SC"/>
              </a:rPr>
              <a:t>: </a:t>
            </a:r>
            <a:br>
              <a:rPr lang="es" sz="1400" b="0" i="0" u="none" strike="noStrike" cap="none" dirty="0" smtClean="0">
                <a:solidFill>
                  <a:schemeClr val="accent1"/>
                </a:solidFill>
                <a:latin typeface="Amatic SC"/>
                <a:ea typeface="Amatic SC"/>
                <a:cs typeface="Amatic SC"/>
                <a:sym typeface="Amatic SC"/>
              </a:rPr>
            </a:br>
            <a:r>
              <a:rPr lang="es" sz="1800" dirty="0" smtClean="0"/>
              <a:t/>
            </a:r>
            <a:br>
              <a:rPr lang="es" sz="1800" dirty="0" smtClean="0"/>
            </a:br>
            <a:r>
              <a:rPr lang="es" sz="1400" dirty="0" smtClean="0"/>
              <a:t>F</a:t>
            </a:r>
            <a:r>
              <a:rPr lang="es" sz="1400" dirty="0" smtClean="0"/>
              <a:t>ilippo </a:t>
            </a:r>
            <a:r>
              <a:rPr lang="es" sz="1400" dirty="0"/>
              <a:t>R</a:t>
            </a:r>
            <a:r>
              <a:rPr lang="es" sz="1400" dirty="0" smtClean="0"/>
              <a:t>uggeri</a:t>
            </a:r>
            <a:r>
              <a:rPr lang="es" sz="1400" b="1" i="0" u="none" strike="noStrike" cap="none" dirty="0" smtClean="0">
                <a:solidFill>
                  <a:schemeClr val="accent1"/>
                </a:solidFill>
                <a:latin typeface="Amatic SC"/>
                <a:ea typeface="Amatic SC"/>
                <a:cs typeface="Amatic SC"/>
                <a:sym typeface="Amatic SC"/>
              </a:rPr>
              <a:t> </a:t>
            </a:r>
            <a:endParaRPr lang="es" sz="1400" b="1" i="0" u="none" strike="noStrike" cap="none" dirty="0">
              <a:solidFill>
                <a:schemeClr val="accent1"/>
              </a:solidFill>
              <a:latin typeface="Amatic SC"/>
              <a:ea typeface="Amatic SC"/>
              <a:cs typeface="Amatic SC"/>
              <a:sym typeface="Amatic SC"/>
            </a:endParaRPr>
          </a:p>
        </p:txBody>
      </p:sp>
      <p:sp>
        <p:nvSpPr>
          <p:cNvPr id="126" name="Shape 126"/>
          <p:cNvSpPr txBox="1">
            <a:spLocks noGrp="1"/>
          </p:cNvSpPr>
          <p:nvPr>
            <p:ph type="body" idx="1"/>
          </p:nvPr>
        </p:nvSpPr>
        <p:spPr>
          <a:xfrm>
            <a:off x="368125" y="2067275"/>
            <a:ext cx="2115300" cy="2511600"/>
          </a:xfrm>
          <a:prstGeom prst="rect">
            <a:avLst/>
          </a:prstGeom>
          <a:noFill/>
          <a:ln w="28575" cap="flat" cmpd="sng">
            <a:solidFill>
              <a:srgbClr val="000000"/>
            </a:solidFill>
            <a:prstDash val="dot"/>
            <a:round/>
            <a:headEnd type="none" w="med" len="med"/>
            <a:tailEnd type="none" w="med" len="med"/>
          </a:ln>
        </p:spPr>
        <p:txBody>
          <a:bodyPr lIns="91425" tIns="91425" rIns="91425" bIns="91425" anchor="t" anchorCtr="0">
            <a:noAutofit/>
          </a:bodyPr>
          <a:lstStyle/>
          <a:p>
            <a:pPr marL="0" marR="0" lvl="0" indent="0" algn="l" rtl="0">
              <a:lnSpc>
                <a:spcPct val="115000"/>
              </a:lnSpc>
              <a:spcBef>
                <a:spcPts val="0"/>
              </a:spcBef>
              <a:spcAft>
                <a:spcPts val="0"/>
              </a:spcAft>
              <a:buClr>
                <a:schemeClr val="dk2"/>
              </a:buClr>
              <a:buSzPct val="25000"/>
              <a:buFont typeface="Source Code Pro"/>
              <a:buNone/>
            </a:pPr>
            <a:r>
              <a:rPr lang="es" sz="900" b="1" i="0" u="none" strike="noStrike" cap="none">
                <a:solidFill>
                  <a:schemeClr val="dk2"/>
                </a:solidFill>
                <a:latin typeface="Varela Round"/>
                <a:ea typeface="Varela Round"/>
                <a:cs typeface="Varela Round"/>
                <a:sym typeface="Varela Round"/>
              </a:rPr>
              <a:t>Ingredients</a:t>
            </a:r>
            <a:r>
              <a:rPr lang="es" sz="900" b="1">
                <a:latin typeface="Varela Round"/>
                <a:ea typeface="Varela Round"/>
                <a:cs typeface="Varela Round"/>
                <a:sym typeface="Varela Round"/>
              </a:rPr>
              <a:t>:</a:t>
            </a:r>
          </a:p>
          <a:p>
            <a:pPr marL="0" marR="0" lvl="0" indent="0" algn="l" rtl="0">
              <a:lnSpc>
                <a:spcPct val="115000"/>
              </a:lnSpc>
              <a:spcBef>
                <a:spcPts val="0"/>
              </a:spcBef>
              <a:spcAft>
                <a:spcPts val="0"/>
              </a:spcAft>
              <a:buClr>
                <a:schemeClr val="dk2"/>
              </a:buClr>
              <a:buSzPct val="25000"/>
              <a:buFont typeface="Source Code Pro"/>
              <a:buNone/>
            </a:pPr>
            <a:endParaRPr sz="900" b="1">
              <a:latin typeface="Varela Round"/>
              <a:ea typeface="Varela Round"/>
              <a:cs typeface="Varela Round"/>
              <a:sym typeface="Varela Round"/>
            </a:endParaRPr>
          </a:p>
          <a:p>
            <a:pPr marL="457200" lvl="0" indent="-298450" rtl="0">
              <a:spcBef>
                <a:spcPts val="0"/>
              </a:spcBef>
              <a:spcAft>
                <a:spcPts val="0"/>
              </a:spcAft>
              <a:buClr>
                <a:srgbClr val="000000"/>
              </a:buClr>
              <a:buSzPct val="100000"/>
              <a:buFont typeface="Calibri"/>
              <a:buChar char="❏"/>
            </a:pPr>
            <a:r>
              <a:rPr lang="es" sz="1100">
                <a:solidFill>
                  <a:srgbClr val="000000"/>
                </a:solidFill>
                <a:latin typeface="Calibri"/>
                <a:ea typeface="Calibri"/>
                <a:cs typeface="Calibri"/>
                <a:sym typeface="Calibri"/>
              </a:rPr>
              <a:t>sole fillets, </a:t>
            </a:r>
          </a:p>
          <a:p>
            <a:pPr marL="457200" lvl="0" indent="-298450" rtl="0">
              <a:spcBef>
                <a:spcPts val="0"/>
              </a:spcBef>
              <a:spcAft>
                <a:spcPts val="0"/>
              </a:spcAft>
              <a:buClr>
                <a:srgbClr val="000000"/>
              </a:buClr>
              <a:buSzPct val="100000"/>
              <a:buFont typeface="Calibri"/>
              <a:buChar char="❏"/>
            </a:pPr>
            <a:r>
              <a:rPr lang="es" sz="1100">
                <a:solidFill>
                  <a:srgbClr val="000000"/>
                </a:solidFill>
                <a:latin typeface="Calibri"/>
                <a:ea typeface="Calibri"/>
                <a:cs typeface="Calibri"/>
                <a:sym typeface="Calibri"/>
              </a:rPr>
              <a:t>3 carrots, </a:t>
            </a:r>
          </a:p>
          <a:p>
            <a:pPr marL="457200" lvl="0" indent="-298450" rtl="0">
              <a:spcBef>
                <a:spcPts val="0"/>
              </a:spcBef>
              <a:spcAft>
                <a:spcPts val="0"/>
              </a:spcAft>
              <a:buClr>
                <a:srgbClr val="000000"/>
              </a:buClr>
              <a:buSzPct val="100000"/>
              <a:buFont typeface="Calibri"/>
              <a:buChar char="❏"/>
            </a:pPr>
            <a:r>
              <a:rPr lang="es" sz="1100">
                <a:solidFill>
                  <a:srgbClr val="000000"/>
                </a:solidFill>
                <a:latin typeface="Calibri"/>
                <a:ea typeface="Calibri"/>
                <a:cs typeface="Calibri"/>
                <a:sym typeface="Calibri"/>
              </a:rPr>
              <a:t>2 potatoes, </a:t>
            </a:r>
          </a:p>
          <a:p>
            <a:pPr marL="457200" lvl="0" indent="-298450" rtl="0">
              <a:spcBef>
                <a:spcPts val="0"/>
              </a:spcBef>
              <a:spcAft>
                <a:spcPts val="0"/>
              </a:spcAft>
              <a:buClr>
                <a:srgbClr val="000000"/>
              </a:buClr>
              <a:buSzPct val="100000"/>
              <a:buFont typeface="Calibri"/>
              <a:buChar char="❏"/>
            </a:pPr>
            <a:r>
              <a:rPr lang="es" sz="1100">
                <a:solidFill>
                  <a:srgbClr val="000000"/>
                </a:solidFill>
                <a:latin typeface="Calibri"/>
                <a:ea typeface="Calibri"/>
                <a:cs typeface="Calibri"/>
                <a:sym typeface="Calibri"/>
              </a:rPr>
              <a:t>olive oil</a:t>
            </a:r>
          </a:p>
          <a:p>
            <a:pPr marL="457200" lvl="0" indent="-298450" rtl="0">
              <a:spcBef>
                <a:spcPts val="0"/>
              </a:spcBef>
              <a:spcAft>
                <a:spcPts val="0"/>
              </a:spcAft>
              <a:buClr>
                <a:srgbClr val="000000"/>
              </a:buClr>
              <a:buSzPct val="100000"/>
              <a:buFont typeface="Calibri"/>
              <a:buChar char="❏"/>
            </a:pPr>
            <a:r>
              <a:rPr lang="es" sz="1100">
                <a:solidFill>
                  <a:srgbClr val="000000"/>
                </a:solidFill>
                <a:latin typeface="Calibri"/>
                <a:ea typeface="Calibri"/>
                <a:cs typeface="Calibri"/>
                <a:sym typeface="Calibri"/>
              </a:rPr>
              <a:t>lemon juice</a:t>
            </a:r>
          </a:p>
          <a:p>
            <a:pPr marL="457200" lvl="0" indent="-298450" rtl="0">
              <a:spcBef>
                <a:spcPts val="0"/>
              </a:spcBef>
              <a:spcAft>
                <a:spcPts val="0"/>
              </a:spcAft>
              <a:buClr>
                <a:srgbClr val="000000"/>
              </a:buClr>
              <a:buSzPct val="100000"/>
              <a:buFont typeface="Calibri"/>
              <a:buChar char="❏"/>
            </a:pPr>
            <a:r>
              <a:rPr lang="es" sz="1100">
                <a:solidFill>
                  <a:srgbClr val="000000"/>
                </a:solidFill>
                <a:latin typeface="Calibri"/>
                <a:ea typeface="Calibri"/>
                <a:cs typeface="Calibri"/>
                <a:sym typeface="Calibri"/>
              </a:rPr>
              <a:t>salt as needed</a:t>
            </a:r>
          </a:p>
          <a:p>
            <a:pPr marL="0" marR="0" lvl="0" indent="0" algn="l" rtl="0">
              <a:lnSpc>
                <a:spcPct val="115000"/>
              </a:lnSpc>
              <a:spcBef>
                <a:spcPts val="0"/>
              </a:spcBef>
              <a:spcAft>
                <a:spcPts val="0"/>
              </a:spcAft>
              <a:buClr>
                <a:schemeClr val="dk2"/>
              </a:buClr>
              <a:buSzPct val="25000"/>
              <a:buFont typeface="Source Code Pro"/>
              <a:buNone/>
            </a:pPr>
            <a:endParaRPr sz="900" b="1">
              <a:latin typeface="Varela Round"/>
              <a:ea typeface="Varela Round"/>
              <a:cs typeface="Varela Round"/>
              <a:sym typeface="Varela Round"/>
            </a:endParaRPr>
          </a:p>
        </p:txBody>
      </p:sp>
      <p:sp>
        <p:nvSpPr>
          <p:cNvPr id="127" name="Shape 127"/>
          <p:cNvSpPr txBox="1"/>
          <p:nvPr/>
        </p:nvSpPr>
        <p:spPr>
          <a:xfrm>
            <a:off x="5566825" y="261075"/>
            <a:ext cx="2899800" cy="2003700"/>
          </a:xfrm>
          <a:prstGeom prst="rect">
            <a:avLst/>
          </a:prstGeom>
          <a:noFill/>
          <a:ln w="9525" cap="flat" cmpd="sng">
            <a:solidFill>
              <a:srgbClr val="F6B26B"/>
            </a:solidFill>
            <a:prstDash val="lgDash"/>
            <a:round/>
            <a:headEnd type="none" w="med" len="med"/>
            <a:tailEnd type="none" w="med" len="med"/>
          </a:ln>
        </p:spPr>
        <p:txBody>
          <a:bodyPr lIns="91425" tIns="91425" rIns="91425" bIns="91425" anchor="t" anchorCtr="0">
            <a:noAutofit/>
          </a:bodyPr>
          <a:lstStyle/>
          <a:p>
            <a:pPr lvl="0" rtl="0">
              <a:spcBef>
                <a:spcPts val="0"/>
              </a:spcBef>
              <a:buClr>
                <a:srgbClr val="000000"/>
              </a:buClr>
              <a:buSzPct val="25000"/>
              <a:buFont typeface="Source Code Pro"/>
              <a:buNone/>
            </a:pPr>
            <a:r>
              <a:rPr lang="es" sz="900" b="1">
                <a:solidFill>
                  <a:srgbClr val="FF9900"/>
                </a:solidFill>
                <a:latin typeface="Varela Round"/>
                <a:ea typeface="Varela Round"/>
                <a:cs typeface="Varela Round"/>
                <a:sym typeface="Varela Round"/>
              </a:rPr>
              <a:t>Watch video:</a:t>
            </a:r>
          </a:p>
          <a:p>
            <a:pPr lvl="0" rtl="0">
              <a:spcBef>
                <a:spcPts val="0"/>
              </a:spcBef>
              <a:buClr>
                <a:srgbClr val="000000"/>
              </a:buClr>
              <a:buFont typeface="Source Code Pro"/>
              <a:buNone/>
            </a:pPr>
            <a:endParaRPr sz="900" b="1">
              <a:solidFill>
                <a:srgbClr val="FF9900"/>
              </a:solidFill>
              <a:latin typeface="Varela Round"/>
              <a:ea typeface="Varela Round"/>
              <a:cs typeface="Varela Round"/>
              <a:sym typeface="Varela Round"/>
            </a:endParaRPr>
          </a:p>
          <a:p>
            <a:pPr lvl="0" rtl="0">
              <a:lnSpc>
                <a:spcPct val="115000"/>
              </a:lnSpc>
              <a:spcBef>
                <a:spcPts val="0"/>
              </a:spcBef>
              <a:buClr>
                <a:srgbClr val="000000"/>
              </a:buClr>
              <a:buSzPct val="122222"/>
              <a:buFont typeface="Arial"/>
              <a:buNone/>
            </a:pPr>
            <a:r>
              <a:rPr lang="es" sz="850">
                <a:solidFill>
                  <a:srgbClr val="167AC6"/>
                </a:solidFill>
                <a:highlight>
                  <a:srgbClr val="FFFFFF"/>
                </a:highlight>
                <a:hlinkClick r:id="rId3"/>
              </a:rPr>
              <a:t>https://youtu.be/UNgWhgwHNcw</a:t>
            </a:r>
          </a:p>
          <a:p>
            <a:pPr lvl="0" rtl="0">
              <a:lnSpc>
                <a:spcPct val="115000"/>
              </a:lnSpc>
              <a:spcBef>
                <a:spcPts val="0"/>
              </a:spcBef>
              <a:buClr>
                <a:srgbClr val="000000"/>
              </a:buClr>
              <a:buFont typeface="Arial"/>
              <a:buNone/>
            </a:pPr>
            <a:endParaRPr/>
          </a:p>
          <a:p>
            <a:pPr lvl="0" rtl="0">
              <a:lnSpc>
                <a:spcPct val="115000"/>
              </a:lnSpc>
              <a:spcBef>
                <a:spcPts val="0"/>
              </a:spcBef>
              <a:buClr>
                <a:srgbClr val="000000"/>
              </a:buClr>
              <a:buFont typeface="Arial"/>
              <a:buNone/>
            </a:pPr>
            <a:endParaRPr/>
          </a:p>
          <a:p>
            <a:pPr lvl="0" rtl="0">
              <a:lnSpc>
                <a:spcPct val="115000"/>
              </a:lnSpc>
              <a:spcBef>
                <a:spcPts val="0"/>
              </a:spcBef>
              <a:buClr>
                <a:srgbClr val="000000"/>
              </a:buClr>
              <a:buFont typeface="Arial"/>
              <a:buNone/>
            </a:pPr>
            <a:endParaRPr sz="850">
              <a:solidFill>
                <a:srgbClr val="167AC6"/>
              </a:solidFill>
              <a:highlight>
                <a:srgbClr val="FFFFFF"/>
              </a:highlight>
              <a:hlinkClick r:id="rId3"/>
            </a:endParaRPr>
          </a:p>
          <a:p>
            <a:pPr marL="0" marR="0" lvl="0" indent="0" algn="l" rtl="0">
              <a:lnSpc>
                <a:spcPct val="100000"/>
              </a:lnSpc>
              <a:spcBef>
                <a:spcPts val="0"/>
              </a:spcBef>
              <a:spcAft>
                <a:spcPts val="0"/>
              </a:spcAft>
              <a:buClr>
                <a:srgbClr val="000000"/>
              </a:buClr>
              <a:buFont typeface="Source Code Pro"/>
              <a:buNone/>
            </a:pPr>
            <a:endParaRPr sz="900">
              <a:latin typeface="Source Code Pro"/>
              <a:ea typeface="Source Code Pro"/>
              <a:cs typeface="Source Code Pro"/>
              <a:sym typeface="Source Code Pro"/>
            </a:endParaRPr>
          </a:p>
        </p:txBody>
      </p:sp>
      <p:sp>
        <p:nvSpPr>
          <p:cNvPr id="128" name="Shape 128"/>
          <p:cNvSpPr txBox="1"/>
          <p:nvPr/>
        </p:nvSpPr>
        <p:spPr>
          <a:xfrm>
            <a:off x="2843400" y="2342450"/>
            <a:ext cx="5877300" cy="2398800"/>
          </a:xfrm>
          <a:prstGeom prst="rect">
            <a:avLst/>
          </a:prstGeom>
          <a:solidFill>
            <a:srgbClr val="8EFDE0">
              <a:alpha val="49230"/>
            </a:srgbClr>
          </a:solidFill>
          <a:ln w="9525" cap="flat" cmpd="sng">
            <a:solidFill>
              <a:srgbClr val="000000">
                <a:alpha val="0"/>
              </a:srgbClr>
            </a:solidFill>
            <a:prstDash val="solid"/>
            <a:round/>
            <a:headEnd type="none" w="med" len="med"/>
            <a:tailEnd type="none" w="med" len="med"/>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Source Code Pro"/>
              <a:buNone/>
            </a:pPr>
            <a:endParaRPr sz="900" b="1">
              <a:latin typeface="Varela Round"/>
              <a:ea typeface="Varela Round"/>
              <a:cs typeface="Varela Round"/>
              <a:sym typeface="Varela Round"/>
            </a:endParaRPr>
          </a:p>
          <a:p>
            <a:pPr marL="0" marR="0" lvl="0" indent="0" algn="l" rtl="0">
              <a:lnSpc>
                <a:spcPct val="100000"/>
              </a:lnSpc>
              <a:spcBef>
                <a:spcPts val="0"/>
              </a:spcBef>
              <a:spcAft>
                <a:spcPts val="0"/>
              </a:spcAft>
              <a:buClr>
                <a:srgbClr val="000000"/>
              </a:buClr>
              <a:buFont typeface="Source Code Pro"/>
              <a:buNone/>
            </a:pPr>
            <a:endParaRPr sz="900" b="1">
              <a:latin typeface="Varela Round"/>
              <a:ea typeface="Varela Round"/>
              <a:cs typeface="Varela Round"/>
              <a:sym typeface="Varela Round"/>
            </a:endParaRPr>
          </a:p>
          <a:p>
            <a:pPr marL="0" marR="0" lvl="0" indent="0" algn="l" rtl="0">
              <a:lnSpc>
                <a:spcPct val="100000"/>
              </a:lnSpc>
              <a:spcBef>
                <a:spcPts val="0"/>
              </a:spcBef>
              <a:spcAft>
                <a:spcPts val="0"/>
              </a:spcAft>
              <a:buClr>
                <a:srgbClr val="000000"/>
              </a:buClr>
              <a:buFont typeface="Source Code Pro"/>
              <a:buNone/>
            </a:pPr>
            <a:endParaRPr sz="900" b="1">
              <a:latin typeface="Varela Round"/>
              <a:ea typeface="Varela Round"/>
              <a:cs typeface="Varela Round"/>
              <a:sym typeface="Varela Round"/>
            </a:endParaRPr>
          </a:p>
          <a:p>
            <a:pPr marL="0" marR="0" lvl="0" indent="0" algn="l" rtl="0">
              <a:lnSpc>
                <a:spcPct val="100000"/>
              </a:lnSpc>
              <a:spcBef>
                <a:spcPts val="0"/>
              </a:spcBef>
              <a:spcAft>
                <a:spcPts val="0"/>
              </a:spcAft>
              <a:buClr>
                <a:srgbClr val="000000"/>
              </a:buClr>
              <a:buFont typeface="Source Code Pro"/>
              <a:buNone/>
            </a:pPr>
            <a:endParaRPr sz="900" b="1">
              <a:latin typeface="Varela Round"/>
              <a:ea typeface="Varela Round"/>
              <a:cs typeface="Varela Round"/>
              <a:sym typeface="Varela Round"/>
            </a:endParaRPr>
          </a:p>
          <a:p>
            <a:pPr marL="0" marR="0" lvl="0" indent="0" algn="l" rtl="0">
              <a:lnSpc>
                <a:spcPct val="100000"/>
              </a:lnSpc>
              <a:spcBef>
                <a:spcPts val="0"/>
              </a:spcBef>
              <a:spcAft>
                <a:spcPts val="0"/>
              </a:spcAft>
              <a:buClr>
                <a:srgbClr val="000000"/>
              </a:buClr>
              <a:buSzPct val="25000"/>
              <a:buFont typeface="Source Code Pro"/>
              <a:buNone/>
            </a:pPr>
            <a:r>
              <a:rPr lang="es" sz="900" b="1" i="0" u="none" strike="noStrike" cap="none">
                <a:solidFill>
                  <a:srgbClr val="000000"/>
                </a:solidFill>
                <a:latin typeface="Varela Round"/>
                <a:ea typeface="Varela Round"/>
                <a:cs typeface="Varela Round"/>
                <a:sym typeface="Varela Round"/>
              </a:rPr>
              <a:t>Instructions and pr</a:t>
            </a:r>
            <a:r>
              <a:rPr lang="es" sz="900" b="1">
                <a:latin typeface="Varela Round"/>
                <a:ea typeface="Varela Round"/>
                <a:cs typeface="Varela Round"/>
                <a:sym typeface="Varela Round"/>
              </a:rPr>
              <a:t>esentation:</a:t>
            </a:r>
          </a:p>
          <a:p>
            <a:pPr marL="0" marR="0" lvl="0" indent="0" algn="l" rtl="0">
              <a:lnSpc>
                <a:spcPct val="100000"/>
              </a:lnSpc>
              <a:spcBef>
                <a:spcPts val="0"/>
              </a:spcBef>
              <a:spcAft>
                <a:spcPts val="0"/>
              </a:spcAft>
              <a:buClr>
                <a:srgbClr val="000000"/>
              </a:buClr>
              <a:buFont typeface="Source Code Pro"/>
              <a:buNone/>
            </a:pPr>
            <a:endParaRPr sz="900" b="1">
              <a:latin typeface="Varela Round"/>
              <a:ea typeface="Varela Round"/>
              <a:cs typeface="Varela Round"/>
              <a:sym typeface="Varela Round"/>
            </a:endParaRPr>
          </a:p>
          <a:p>
            <a:pPr lvl="0" rtl="0">
              <a:lnSpc>
                <a:spcPct val="115000"/>
              </a:lnSpc>
              <a:spcBef>
                <a:spcPts val="0"/>
              </a:spcBef>
              <a:buClr>
                <a:srgbClr val="000000"/>
              </a:buClr>
              <a:buSzPct val="100000"/>
              <a:buFont typeface="Arial"/>
              <a:buNone/>
            </a:pPr>
            <a:r>
              <a:rPr lang="es" sz="1100">
                <a:latin typeface="Calibri"/>
                <a:ea typeface="Calibri"/>
                <a:cs typeface="Calibri"/>
                <a:sym typeface="Calibri"/>
              </a:rPr>
              <a:t>Peel the carrots and the potatoes. After that put them in a pot with some olive oil and start cooking. </a:t>
            </a:r>
          </a:p>
          <a:p>
            <a:pPr lvl="0" rtl="0">
              <a:lnSpc>
                <a:spcPct val="115000"/>
              </a:lnSpc>
              <a:spcBef>
                <a:spcPts val="0"/>
              </a:spcBef>
              <a:buClr>
                <a:srgbClr val="000000"/>
              </a:buClr>
              <a:buSzPct val="100000"/>
              <a:buFont typeface="Arial"/>
              <a:buNone/>
            </a:pPr>
            <a:r>
              <a:rPr lang="es" sz="1100">
                <a:latin typeface="Calibri"/>
                <a:ea typeface="Calibri"/>
                <a:cs typeface="Calibri"/>
                <a:sym typeface="Calibri"/>
              </a:rPr>
              <a:t>After 10 minutes put the fish and leave cooking for other 10 minutes. Add some more olive oil and some salt. Squeeze lemon juice and cook for 5 minutes.  </a:t>
            </a:r>
          </a:p>
          <a:p>
            <a:pPr lvl="0" rtl="0">
              <a:lnSpc>
                <a:spcPct val="115000"/>
              </a:lnSpc>
              <a:spcBef>
                <a:spcPts val="0"/>
              </a:spcBef>
              <a:buClr>
                <a:srgbClr val="000000"/>
              </a:buClr>
              <a:buFont typeface="Arial"/>
              <a:buNone/>
            </a:pPr>
            <a:endParaRPr sz="1100">
              <a:latin typeface="Calibri"/>
              <a:ea typeface="Calibri"/>
              <a:cs typeface="Calibri"/>
              <a:sym typeface="Calibri"/>
            </a:endParaRPr>
          </a:p>
          <a:p>
            <a:pPr lvl="0" rtl="0">
              <a:lnSpc>
                <a:spcPct val="115000"/>
              </a:lnSpc>
              <a:spcBef>
                <a:spcPts val="0"/>
              </a:spcBef>
              <a:buClr>
                <a:srgbClr val="000000"/>
              </a:buClr>
              <a:buFont typeface="Arial"/>
              <a:buNone/>
            </a:pPr>
            <a:endParaRPr sz="1100">
              <a:latin typeface="Calibri"/>
              <a:ea typeface="Calibri"/>
              <a:cs typeface="Calibri"/>
              <a:sym typeface="Calibri"/>
            </a:endParaRPr>
          </a:p>
          <a:p>
            <a:pPr lvl="0" rtl="0">
              <a:lnSpc>
                <a:spcPct val="115000"/>
              </a:lnSpc>
              <a:spcBef>
                <a:spcPts val="0"/>
              </a:spcBef>
              <a:buClr>
                <a:srgbClr val="000000"/>
              </a:buClr>
              <a:buSzPct val="100000"/>
              <a:buFont typeface="Arial"/>
              <a:buNone/>
            </a:pPr>
            <a:r>
              <a:rPr lang="es" sz="1100" b="1">
                <a:latin typeface="Calibri"/>
                <a:ea typeface="Calibri"/>
                <a:cs typeface="Calibri"/>
                <a:sym typeface="Calibri"/>
              </a:rPr>
              <a:t>PRESENTATION</a:t>
            </a:r>
            <a:r>
              <a:rPr lang="es" sz="1100">
                <a:latin typeface="Calibri"/>
                <a:ea typeface="Calibri"/>
                <a:cs typeface="Calibri"/>
                <a:sym typeface="Calibri"/>
              </a:rPr>
              <a:t>: Serve the fish with vegetables and mayonnaise. </a:t>
            </a:r>
            <a:r>
              <a:rPr lang="es" sz="1100"/>
              <a:t>a healthy, good and fast dish to prepare.</a:t>
            </a:r>
          </a:p>
          <a:p>
            <a:pPr marL="0" marR="0" lvl="0" indent="0" algn="l" rtl="0">
              <a:lnSpc>
                <a:spcPct val="100000"/>
              </a:lnSpc>
              <a:spcBef>
                <a:spcPts val="0"/>
              </a:spcBef>
              <a:spcAft>
                <a:spcPts val="0"/>
              </a:spcAft>
              <a:buClr>
                <a:srgbClr val="000000"/>
              </a:buClr>
              <a:buFont typeface="Source Code Pro"/>
              <a:buNone/>
            </a:pPr>
            <a:endParaRPr sz="900" b="1">
              <a:latin typeface="Varela Round"/>
              <a:ea typeface="Varela Round"/>
              <a:cs typeface="Varela Round"/>
              <a:sym typeface="Varela Round"/>
            </a:endParaRPr>
          </a:p>
        </p:txBody>
      </p:sp>
      <p:sp>
        <p:nvSpPr>
          <p:cNvPr id="129" name="Shape 129"/>
          <p:cNvSpPr txBox="1"/>
          <p:nvPr/>
        </p:nvSpPr>
        <p:spPr>
          <a:xfrm>
            <a:off x="3252625" y="663250"/>
            <a:ext cx="2060100" cy="709800"/>
          </a:xfrm>
          <a:prstGeom prst="rect">
            <a:avLst/>
          </a:prstGeom>
          <a:noFill/>
          <a:ln w="19050" cap="flat" cmpd="sng">
            <a:solidFill>
              <a:schemeClr val="dk1"/>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s" sz="3600" b="1">
                <a:solidFill>
                  <a:schemeClr val="accent5"/>
                </a:solidFill>
                <a:latin typeface="Amatic SC"/>
                <a:ea typeface="Amatic SC"/>
                <a:cs typeface="Amatic SC"/>
                <a:sym typeface="Amatic SC"/>
              </a:rPr>
              <a:t>DINNER</a:t>
            </a:r>
          </a:p>
          <a:p>
            <a:pPr lvl="0" rtl="0">
              <a:spcBef>
                <a:spcPts val="0"/>
              </a:spcBef>
              <a:buNone/>
            </a:pPr>
            <a:endParaRPr/>
          </a:p>
        </p:txBody>
      </p:sp>
      <p:pic>
        <p:nvPicPr>
          <p:cNvPr id="130" name="Shape 130"/>
          <p:cNvPicPr preferRelativeResize="0"/>
          <p:nvPr/>
        </p:nvPicPr>
        <p:blipFill>
          <a:blip r:embed="rId4">
            <a:alphaModFix/>
          </a:blip>
          <a:stretch>
            <a:fillRect/>
          </a:stretch>
        </p:blipFill>
        <p:spPr>
          <a:xfrm>
            <a:off x="5566822" y="1100975"/>
            <a:ext cx="2588099" cy="1968712"/>
          </a:xfrm>
          <a:prstGeom prst="rect">
            <a:avLst/>
          </a:prstGeom>
          <a:noFill/>
          <a:ln>
            <a:noFill/>
          </a:ln>
        </p:spPr>
      </p:pic>
    </p:spTree>
  </p:cSld>
  <p:clrMapOvr>
    <a:masterClrMapping/>
  </p:clrMapOvr>
</p:sld>
</file>

<file path=ppt/theme/theme1.xml><?xml version="1.0" encoding="utf-8"?>
<a:theme xmlns:a="http://schemas.openxmlformats.org/drawingml/2006/main" name="beach-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733</Words>
  <Application>Microsoft Office PowerPoint</Application>
  <PresentationFormat>Presentazione su schermo (16:9)</PresentationFormat>
  <Paragraphs>169</Paragraphs>
  <Slides>7</Slides>
  <Notes>7</Notes>
  <HiddenSlides>0</HiddenSlides>
  <MMClips>0</MMClips>
  <ScaleCrop>false</ScaleCrop>
  <HeadingPairs>
    <vt:vector size="4" baseType="variant">
      <vt:variant>
        <vt:lpstr>Tema</vt:lpstr>
      </vt:variant>
      <vt:variant>
        <vt:i4>1</vt:i4>
      </vt:variant>
      <vt:variant>
        <vt:lpstr>Titoli diapositive</vt:lpstr>
      </vt:variant>
      <vt:variant>
        <vt:i4>7</vt:i4>
      </vt:variant>
    </vt:vector>
  </HeadingPairs>
  <TitlesOfParts>
    <vt:vector size="8" baseType="lpstr">
      <vt:lpstr>beach-day</vt:lpstr>
      <vt:lpstr>MENU 7 GROUP 7</vt:lpstr>
      <vt:lpstr> OUR MENU  </vt:lpstr>
      <vt:lpstr>name of cook:   Sofia Ubieto Lopez</vt:lpstr>
      <vt:lpstr>Name of cook:   Daniel Martinez </vt:lpstr>
      <vt:lpstr>names of cooks:   David Sobreviela / Miguel Ángel Medina</vt:lpstr>
      <vt:lpstr>name of cook:   Filippo Ruggeri</vt:lpstr>
      <vt:lpstr>name of cook:   Filippo Ruggeri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MENU 7 GROUP 7</dc:title>
  <cp:lastModifiedBy>Admin</cp:lastModifiedBy>
  <cp:revision>2</cp:revision>
  <dcterms:modified xsi:type="dcterms:W3CDTF">2017-07-03T10:30:28Z</dcterms:modified>
</cp:coreProperties>
</file>