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4660"/>
  </p:normalViewPr>
  <p:slideViewPr>
    <p:cSldViewPr>
      <p:cViewPr varScale="1">
        <p:scale>
          <a:sx n="71" d="100"/>
          <a:sy n="71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46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3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61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8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2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2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58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4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3910-04ED-45DD-B5B9-B2C513BB5878}" type="datetimeFigureOut">
              <a:rPr lang="cs-CZ" smtClean="0"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8CEA-625F-423C-B42E-FBE87CE0E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40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PEČEME PERNÍČKY</a:t>
            </a:r>
            <a:endParaRPr lang="cs-CZ" dirty="0">
              <a:latin typeface="Bodoni MT Black" panose="02070A030806060202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51720" y="4142601"/>
            <a:ext cx="4640560" cy="1270992"/>
          </a:xfrm>
        </p:spPr>
        <p:txBody>
          <a:bodyPr/>
          <a:lstStyle/>
          <a:p>
            <a:endParaRPr lang="cs-CZ"/>
          </a:p>
        </p:txBody>
      </p:sp>
      <p:pic>
        <p:nvPicPr>
          <p:cNvPr id="1026" name="Picture 2" descr="\\fs2.plzen-edu.cz\UsrMS6$\ms6.banikovama\Plocha\projekt eTwinning\perníky-11-16\DSC04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3384"/>
            <a:ext cx="518457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971600" y="2924944"/>
            <a:ext cx="2016224" cy="1224136"/>
          </a:xfrm>
          <a:prstGeom prst="wedgeEllipseCallout">
            <a:avLst>
              <a:gd name="adj1" fmla="val 61868"/>
              <a:gd name="adj2" fmla="val -5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POJĎME SI SPOLEČNĚ UPÉCT PERNÍČKY</a:t>
            </a:r>
            <a:endParaRPr lang="cs-CZ" sz="1400" dirty="0"/>
          </a:p>
        </p:txBody>
      </p:sp>
      <p:sp>
        <p:nvSpPr>
          <p:cNvPr id="5" name="Oválný popisek 4"/>
          <p:cNvSpPr/>
          <p:nvPr/>
        </p:nvSpPr>
        <p:spPr>
          <a:xfrm>
            <a:off x="6588224" y="4005064"/>
            <a:ext cx="1944216" cy="1296144"/>
          </a:xfrm>
          <a:prstGeom prst="wedgeEllipseCallout">
            <a:avLst>
              <a:gd name="adj1" fmla="val -80669"/>
              <a:gd name="adj2" fmla="val -10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TY MÁME MOC RÁDI – MŇAM, UŽ SE NA NĚ TĚŠÍME!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5597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6"/>
    </mc:Choice>
    <mc:Fallback>
      <p:transition spd="slow" advTm="102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BUDEME POTŘEBOVAT</a:t>
            </a:r>
            <a:endParaRPr lang="cs-CZ" dirty="0"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1196752"/>
            <a:ext cx="4618856" cy="3268960"/>
          </a:xfrm>
        </p:spPr>
        <p:txBody>
          <a:bodyPr/>
          <a:lstStyle/>
          <a:p>
            <a:r>
              <a:rPr lang="cs-CZ" sz="2000" dirty="0" smtClean="0"/>
              <a:t>65 dkg hladké mouky</a:t>
            </a:r>
          </a:p>
          <a:p>
            <a:r>
              <a:rPr lang="cs-CZ" sz="2000" dirty="0" smtClean="0"/>
              <a:t>25 dkg moučkového cukru</a:t>
            </a:r>
          </a:p>
          <a:p>
            <a:r>
              <a:rPr lang="cs-CZ" sz="2000" dirty="0" smtClean="0"/>
              <a:t>4 žloutky</a:t>
            </a:r>
          </a:p>
          <a:p>
            <a:r>
              <a:rPr lang="cs-CZ" sz="2000" dirty="0" smtClean="0"/>
              <a:t>2 lžíce perníkového koření</a:t>
            </a:r>
          </a:p>
          <a:p>
            <a:r>
              <a:rPr lang="cs-CZ" sz="2000" dirty="0" smtClean="0"/>
              <a:t>2 lžičky jedlé sody</a:t>
            </a:r>
          </a:p>
          <a:p>
            <a:r>
              <a:rPr lang="cs-CZ" sz="2000" dirty="0" smtClean="0"/>
              <a:t>7 lžic mléka</a:t>
            </a:r>
          </a:p>
          <a:p>
            <a:r>
              <a:rPr lang="cs-CZ" sz="2000" dirty="0" smtClean="0"/>
              <a:t>5 dkg másla svařeného </a:t>
            </a:r>
            <a:r>
              <a:rPr lang="cs-CZ" sz="2000" dirty="0" smtClean="0"/>
              <a:t>se </a:t>
            </a:r>
            <a:r>
              <a:rPr lang="cs-CZ" sz="2000" dirty="0" smtClean="0"/>
              <a:t>2 lžícemi medu</a:t>
            </a:r>
          </a:p>
          <a:p>
            <a:r>
              <a:rPr lang="cs-CZ" sz="2000" dirty="0" smtClean="0"/>
              <a:t>1 lžíci kakaa</a:t>
            </a:r>
          </a:p>
          <a:p>
            <a:endParaRPr lang="cs-CZ" dirty="0"/>
          </a:p>
        </p:txBody>
      </p:sp>
      <p:pic>
        <p:nvPicPr>
          <p:cNvPr id="2050" name="Picture 2" descr="\\fs2.plzen-edu.cz\UsrMS6$\ms6.banikovama\Plocha\projekt eTwinning\perníky-11-16\DSC04308 –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45" y="4041540"/>
            <a:ext cx="2223610" cy="25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s2.plzen-edu.cz\UsrMS6$\ms6.banikovama\Plocha\projekt eTwinning\perníky-11-16\DSC04308 – kopi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685201" cy="14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fs2.plzen-edu.cz\UsrMS6$\ms6.banikovama\Plocha\projekt eTwinning\perníky-11-16\DSC04308 – kopi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16610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fs2.plzen-edu.cz\UsrMS6$\ms6.banikovama\Plocha\projekt eTwinning\perníky-11-16\DSC04308 – kopie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946"/>
            <a:ext cx="1645929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8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56"/>
    </mc:Choice>
    <mc:Fallback>
      <p:transition spd="slow" advTm="205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A  DÁLE JEŠTĚ</a:t>
            </a:r>
            <a:endParaRPr lang="cs-CZ" dirty="0"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70074"/>
            <a:ext cx="2664296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vykrajovátka</a:t>
            </a:r>
          </a:p>
          <a:p>
            <a:r>
              <a:rPr lang="cs-CZ" sz="2000" dirty="0" smtClean="0"/>
              <a:t>papír na pečení</a:t>
            </a:r>
          </a:p>
          <a:p>
            <a:r>
              <a:rPr lang="cs-CZ" sz="2000" dirty="0" smtClean="0"/>
              <a:t>mísu, hrneček</a:t>
            </a:r>
          </a:p>
          <a:p>
            <a:r>
              <a:rPr lang="cs-CZ" sz="2000" dirty="0" smtClean="0"/>
              <a:t>vařečku</a:t>
            </a:r>
          </a:p>
          <a:p>
            <a:r>
              <a:rPr lang="cs-CZ" sz="2000" dirty="0" smtClean="0"/>
              <a:t>vaječné bílky</a:t>
            </a:r>
          </a:p>
          <a:p>
            <a:r>
              <a:rPr lang="cs-CZ" sz="2000" dirty="0" smtClean="0"/>
              <a:t>cukr moučka</a:t>
            </a:r>
          </a:p>
          <a:p>
            <a:r>
              <a:rPr lang="cs-CZ" sz="2000" dirty="0" smtClean="0"/>
              <a:t>váleček</a:t>
            </a:r>
          </a:p>
          <a:p>
            <a:r>
              <a:rPr lang="cs-CZ" sz="2000" dirty="0" smtClean="0"/>
              <a:t>mikrotenový sáček</a:t>
            </a:r>
          </a:p>
          <a:p>
            <a:r>
              <a:rPr lang="cs-CZ" sz="2000" dirty="0" smtClean="0"/>
              <a:t>plech na pečení</a:t>
            </a:r>
          </a:p>
          <a:p>
            <a:r>
              <a:rPr lang="cs-CZ" sz="2000" dirty="0" smtClean="0"/>
              <a:t>mašlovačku</a:t>
            </a:r>
          </a:p>
          <a:p>
            <a:r>
              <a:rPr lang="cs-CZ" sz="2000" dirty="0" smtClean="0"/>
              <a:t>vlažnou vodu</a:t>
            </a:r>
          </a:p>
          <a:p>
            <a:endParaRPr lang="cs-CZ" sz="2000" dirty="0"/>
          </a:p>
        </p:txBody>
      </p:sp>
      <p:pic>
        <p:nvPicPr>
          <p:cNvPr id="1026" name="Picture 2" descr="\\fs2.plzen-edu.cz\UsrMS6$\ms6.banikovama\Plocha\projekt eTwinning\perníky-11-16\DSC04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05668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5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5"/>
    </mc:Choice>
    <mc:Fallback>
      <p:transition spd="slow" advTm="151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POSTUP PRÁCE</a:t>
            </a:r>
            <a:endParaRPr lang="cs-CZ" dirty="0">
              <a:latin typeface="Bodoni MT Black" panose="02070A03080606020203" pitchFamily="18" charset="0"/>
            </a:endParaRPr>
          </a:p>
        </p:txBody>
      </p:sp>
      <p:pic>
        <p:nvPicPr>
          <p:cNvPr id="3074" name="Picture 2" descr="\\fs2.plzen-edu.cz\UsrMS6$\ms6.banikovama\Plocha\projekt eTwinning\perníky-11-16\DSC04308 – kopi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878560" cy="29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s2.plzen-edu.cz\UsrMS6$\ms6.banikovama\Plocha\projekt eTwinning\perníky-11-16\DSC04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4499992" y="1268760"/>
            <a:ext cx="4248472" cy="1296144"/>
          </a:xfrm>
          <a:prstGeom prst="wedgeEllipseCallout">
            <a:avLst>
              <a:gd name="adj1" fmla="val -62930"/>
              <a:gd name="adj2" fmla="val 6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VŠECHNY PŘÍSADY DÁME DO MÍSY, ZAMÍCHÁME VAŘEČKOU A UHNĚTEME TĚSTO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467544" y="4437112"/>
            <a:ext cx="4248472" cy="1800200"/>
          </a:xfrm>
          <a:prstGeom prst="wedgeEllipseCallout">
            <a:avLst>
              <a:gd name="adj1" fmla="val 77287"/>
              <a:gd name="adj2" fmla="val 35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HOTOVÉ TĚSTO NECHÁME ALESPOŇ 1 HODINU V LEDNIČCE A POTOM HO ROZDĚLÍME NA ČTVRTINY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8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6"/>
    </mc:Choice>
    <mc:Fallback>
      <p:transition spd="slow" advTm="120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1173892"/>
            <a:ext cx="4536504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 descr="\\fs2.plzen-edu.cz\UsrMS6$\ms6.banikovama\Plocha\projekt eTwinning\perníky-11-16\DSC04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2865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179512" y="1196752"/>
            <a:ext cx="2376264" cy="1656184"/>
          </a:xfrm>
          <a:prstGeom prst="wedgeEllipseCallout">
            <a:avLst>
              <a:gd name="adj1" fmla="val 133656"/>
              <a:gd name="adj2" fmla="val 112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PŘIPRAVÍME SI VYKRAJOVÁTKA RŮZNÝCH TVARŮ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193376" y="4437112"/>
            <a:ext cx="3888432" cy="1800200"/>
          </a:xfrm>
          <a:prstGeom prst="wedgeEllipseCallout">
            <a:avLst>
              <a:gd name="adj1" fmla="val 99513"/>
              <a:gd name="adj2" fmla="val -87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JEDNU ČÁST TĚSTA ROZVÁLÍME VÁLEČKEM NA PLÁT TENKÝ ASI 3 MM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4932040" y="5085184"/>
            <a:ext cx="4032448" cy="1440160"/>
          </a:xfrm>
          <a:prstGeom prst="wedgeEllipseCallout">
            <a:avLst>
              <a:gd name="adj1" fmla="val -25835"/>
              <a:gd name="adj2" fmla="val -113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SE TĚSTO LEPÍ, POSYPEME HO TROCHOU HLADKÉ MOUKY A POKRAČUJEME V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5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79"/>
    </mc:Choice>
    <mc:Fallback>
      <p:transition spd="slow" advTm="124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223" y="1124744"/>
            <a:ext cx="3384376" cy="28803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122" name="Picture 2" descr="\\fs2.plzen-edu.cz\UsrMS6$\ms6.banikovama\Plocha\projekt eTwinning\perníky-11-16\DSC04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0" y="188640"/>
            <a:ext cx="4320281" cy="32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fs2.plzen-edu.cz\UsrMS6$\ms6.banikovama\Plocha\projekt eTwinning\perníky-11-16\DSC04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896543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4283968" y="188640"/>
            <a:ext cx="4536504" cy="2160240"/>
          </a:xfrm>
          <a:prstGeom prst="wedgeEllipseCallout">
            <a:avLst>
              <a:gd name="adj1" fmla="val -69742"/>
              <a:gd name="adj2" fmla="val 7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POSTUPNĚ </a:t>
            </a:r>
            <a:r>
              <a:rPr lang="cs-CZ" dirty="0" smtClean="0"/>
              <a:t>VYKRAJUJEME PERNÍČKY A OPATRNĚ JE POKLÁDÁME NA </a:t>
            </a:r>
            <a:r>
              <a:rPr lang="cs-CZ" dirty="0" smtClean="0"/>
              <a:t>PLECH, MEZI </a:t>
            </a:r>
            <a:r>
              <a:rPr lang="cs-CZ" dirty="0"/>
              <a:t>JEDNOTLIVÝMI PERNÍČKY NA PLECHU NECHÁVÁME TROCHU MÍSTA, ABY SE NESLEPILY</a:t>
            </a:r>
          </a:p>
          <a:p>
            <a:pPr algn="ctr"/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539552" y="3933056"/>
            <a:ext cx="3384376" cy="2016224"/>
          </a:xfrm>
          <a:prstGeom prst="wedgeEllipseCallout">
            <a:avLst>
              <a:gd name="adj1" fmla="val 45918"/>
              <a:gd name="adj2" fmla="val 18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IHNED PO VYJMUTÍ UPEČENÝCH PERNÍČKŮ Z TROUBY JE POTŘEME VAJEČNÝM BÍLKEM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63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7"/>
    </mc:Choice>
    <mc:Fallback>
      <p:transition spd="slow" advTm="897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ZDOBENÍ PERNÍČKŮ</a:t>
            </a:r>
            <a:endParaRPr lang="cs-CZ" dirty="0">
              <a:latin typeface="Bodoni MT Black" panose="02070A03080606020203" pitchFamily="18" charset="0"/>
            </a:endParaRPr>
          </a:p>
        </p:txBody>
      </p:sp>
      <p:pic>
        <p:nvPicPr>
          <p:cNvPr id="6146" name="Picture 2" descr="\\fs2.plzen-edu.cz\UsrMS6$\ms6.banikovama\Plocha\projekt eTwinning\perníky-11-16\DSC04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144590" cy="41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fs2.plzen-edu.cz\UsrMS6$\ms6.banikovama\Plocha\projekt eTwinning\perníky-11-16\DSC0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0" y="1916832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3563888" y="980728"/>
            <a:ext cx="2376264" cy="2448272"/>
          </a:xfrm>
          <a:prstGeom prst="wedgeEllipseCallout">
            <a:avLst>
              <a:gd name="adj1" fmla="val -85506"/>
              <a:gd name="adj2" fmla="val 6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ZDOBÍME CUKREM SMÍCHANÝM S VAJEČNÝM BÍLKEM – MALUJEME ŠPEJLÍ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1043608" y="4797152"/>
            <a:ext cx="4536504" cy="1872208"/>
          </a:xfrm>
          <a:prstGeom prst="wedgeEllipseCallout">
            <a:avLst>
              <a:gd name="adj1" fmla="val -15805"/>
              <a:gd name="adj2" fmla="val 46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DĚTI SI MOHOU DÁT CUKROVOU POLEVU I DO ROHU MIKROTENOVÉHO SÁČKU, USTŘIHNOUT ŠPIČKU A TLAKEM MALOVAT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1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13"/>
    </mc:Choice>
    <mc:Fallback>
      <p:transition spd="slow" advTm="145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PŘEJEME DOBROU CHUŤ!</a:t>
            </a:r>
            <a:endParaRPr lang="cs-CZ" dirty="0">
              <a:latin typeface="Bodoni MT Black" panose="02070A03080606020203" pitchFamily="18" charset="0"/>
            </a:endParaRPr>
          </a:p>
        </p:txBody>
      </p:sp>
      <p:pic>
        <p:nvPicPr>
          <p:cNvPr id="7170" name="Picture 2" descr="\\fs2.plzen-edu.cz\UsrMS6$\ms6.banikovama\Plocha\projekt eTwinning\perníky-11-16\DSC04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900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5"/>
    </mc:Choice>
    <mc:Fallback>
      <p:transition spd="slow" advTm="52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200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PEČEME PERNÍČKY</vt:lpstr>
      <vt:lpstr>BUDEME POTŘEBOVAT</vt:lpstr>
      <vt:lpstr>A  DÁLE JEŠTĚ</vt:lpstr>
      <vt:lpstr>POSTUP PRÁCE</vt:lpstr>
      <vt:lpstr>Prezentace aplikace PowerPoint</vt:lpstr>
      <vt:lpstr>Prezentace aplikace PowerPoint</vt:lpstr>
      <vt:lpstr>ZDOBENÍ PERNÍČKŮ</vt:lpstr>
      <vt:lpstr>PŘEJEME DOBROU CHUŤ!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PEČEME PERNÍČKY</dc:title>
  <dc:creator>Baníková Martina</dc:creator>
  <cp:lastModifiedBy>Baníková Martina</cp:lastModifiedBy>
  <cp:revision>9</cp:revision>
  <dcterms:created xsi:type="dcterms:W3CDTF">2016-11-28T08:46:26Z</dcterms:created>
  <dcterms:modified xsi:type="dcterms:W3CDTF">2016-11-28T10:16:50Z</dcterms:modified>
</cp:coreProperties>
</file>