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7" r:id="rId6"/>
    <p:sldId id="264" r:id="rId7"/>
    <p:sldId id="263" r:id="rId8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2BBB-6567-465E-9EE6-E9E83131C4F7}" type="datetimeFigureOut">
              <a:rPr lang="et-EE" smtClean="0"/>
              <a:t>5.11.2016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BC45A-A5FF-4854-A071-2220D61198F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65820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2BBB-6567-465E-9EE6-E9E83131C4F7}" type="datetimeFigureOut">
              <a:rPr lang="et-EE" smtClean="0"/>
              <a:t>5.11.2016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BC45A-A5FF-4854-A071-2220D61198F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84465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2BBB-6567-465E-9EE6-E9E83131C4F7}" type="datetimeFigureOut">
              <a:rPr lang="et-EE" smtClean="0"/>
              <a:t>5.11.2016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BC45A-A5FF-4854-A071-2220D61198F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5429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2BBB-6567-465E-9EE6-E9E83131C4F7}" type="datetimeFigureOut">
              <a:rPr lang="et-EE" smtClean="0"/>
              <a:t>5.11.2016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BC45A-A5FF-4854-A071-2220D61198F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13362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2BBB-6567-465E-9EE6-E9E83131C4F7}" type="datetimeFigureOut">
              <a:rPr lang="et-EE" smtClean="0"/>
              <a:t>5.11.2016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BC45A-A5FF-4854-A071-2220D61198F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8618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2BBB-6567-465E-9EE6-E9E83131C4F7}" type="datetimeFigureOut">
              <a:rPr lang="et-EE" smtClean="0"/>
              <a:t>5.11.2016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BC45A-A5FF-4854-A071-2220D61198F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85011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2BBB-6567-465E-9EE6-E9E83131C4F7}" type="datetimeFigureOut">
              <a:rPr lang="et-EE" smtClean="0"/>
              <a:t>5.11.2016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BC45A-A5FF-4854-A071-2220D61198F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37144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2BBB-6567-465E-9EE6-E9E83131C4F7}" type="datetimeFigureOut">
              <a:rPr lang="et-EE" smtClean="0"/>
              <a:t>5.11.2016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BC45A-A5FF-4854-A071-2220D61198F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31911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2BBB-6567-465E-9EE6-E9E83131C4F7}" type="datetimeFigureOut">
              <a:rPr lang="et-EE" smtClean="0"/>
              <a:t>5.11.2016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BC45A-A5FF-4854-A071-2220D61198F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98631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2BBB-6567-465E-9EE6-E9E83131C4F7}" type="datetimeFigureOut">
              <a:rPr lang="et-EE" smtClean="0"/>
              <a:t>5.11.2016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BC45A-A5FF-4854-A071-2220D61198F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11861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C2BBB-6567-465E-9EE6-E9E83131C4F7}" type="datetimeFigureOut">
              <a:rPr lang="et-EE" smtClean="0"/>
              <a:t>5.11.2016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BC45A-A5FF-4854-A071-2220D61198F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43023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C2BBB-6567-465E-9EE6-E9E83131C4F7}" type="datetimeFigureOut">
              <a:rPr lang="et-EE" smtClean="0"/>
              <a:t>5.11.2016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BC45A-A5FF-4854-A071-2220D61198F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08630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microbit.co.uk/device/pin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hyperlink" Target="http://microbit.org/idea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eg"/><Relationship Id="rId9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microbit.org/code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microbit.org/teach/" TargetMode="External"/><Relationship Id="rId2" Type="http://schemas.openxmlformats.org/officeDocument/2006/relationships/hyperlink" Target="https://www.microbit.co.uk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icrobit.org/resellers/" TargetMode="External"/><Relationship Id="rId4" Type="http://schemas.openxmlformats.org/officeDocument/2006/relationships/hyperlink" Target="https://www.kitronik.co.uk/blog/bbc-microbit-kitronik-universit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5841" y="2361239"/>
            <a:ext cx="9144000" cy="2387600"/>
          </a:xfrm>
        </p:spPr>
        <p:txBody>
          <a:bodyPr>
            <a:normAutofit/>
          </a:bodyPr>
          <a:lstStyle/>
          <a:p>
            <a:r>
              <a:rPr lang="et-EE" dirty="0" err="1" smtClean="0">
                <a:latin typeface="+mn-lt"/>
              </a:rPr>
              <a:t>Micro:bit</a:t>
            </a:r>
            <a:r>
              <a:rPr lang="et-EE" dirty="0">
                <a:latin typeface="+mn-lt"/>
              </a:rPr>
              <a:t> </a:t>
            </a:r>
            <a:r>
              <a:rPr lang="et-EE" dirty="0" smtClean="0">
                <a:latin typeface="+mn-lt"/>
              </a:rPr>
              <a:t>– juhtplaat lõputute võimalustega</a:t>
            </a:r>
            <a:endParaRPr lang="et-EE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7341" y="4954319"/>
            <a:ext cx="9144000" cy="1655762"/>
          </a:xfrm>
        </p:spPr>
        <p:txBody>
          <a:bodyPr/>
          <a:lstStyle/>
          <a:p>
            <a:pPr algn="r"/>
            <a:r>
              <a:rPr lang="et-EE" dirty="0" smtClean="0"/>
              <a:t>Mari-Liis Peets</a:t>
            </a:r>
            <a:br>
              <a:rPr lang="et-EE" dirty="0" smtClean="0"/>
            </a:br>
            <a:r>
              <a:rPr lang="et-EE" dirty="0" smtClean="0"/>
              <a:t>4.11.2016</a:t>
            </a:r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3" y="223100"/>
            <a:ext cx="3412901" cy="17064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34" y="223100"/>
            <a:ext cx="3169813" cy="148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27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898" y="1532587"/>
            <a:ext cx="5691389" cy="3855902"/>
          </a:xfrm>
        </p:spPr>
        <p:txBody>
          <a:bodyPr>
            <a:normAutofit fontScale="90000"/>
          </a:bodyPr>
          <a:lstStyle/>
          <a:p>
            <a:r>
              <a:rPr lang="et-EE" sz="2200" b="1" dirty="0">
                <a:latin typeface="+mn-lt"/>
              </a:rPr>
              <a:t>Kaal: 8g</a:t>
            </a:r>
            <a:br>
              <a:rPr lang="et-EE" sz="2200" b="1" dirty="0">
                <a:latin typeface="+mn-lt"/>
              </a:rPr>
            </a:br>
            <a:r>
              <a:rPr lang="et-EE" sz="2200" b="1" dirty="0">
                <a:latin typeface="+mn-lt"/>
              </a:rPr>
              <a:t>Mõõtmed: 5cm x </a:t>
            </a:r>
            <a:r>
              <a:rPr lang="et-EE" sz="2200" b="1" dirty="0" smtClean="0">
                <a:latin typeface="+mn-lt"/>
              </a:rPr>
              <a:t>4cm</a:t>
            </a:r>
            <a:br>
              <a:rPr lang="et-EE" sz="2200" b="1" dirty="0" smtClean="0">
                <a:latin typeface="+mn-lt"/>
              </a:rPr>
            </a:br>
            <a:r>
              <a:rPr lang="et-EE" sz="2200" b="1" dirty="0">
                <a:latin typeface="+mn-lt"/>
              </a:rPr>
              <a:t/>
            </a:r>
            <a:br>
              <a:rPr lang="et-EE" sz="2200" b="1" dirty="0">
                <a:latin typeface="+mn-lt"/>
              </a:rPr>
            </a:br>
            <a:r>
              <a:rPr lang="et-EE" sz="2200" b="1" dirty="0" smtClean="0">
                <a:latin typeface="+mn-lt"/>
              </a:rPr>
              <a:t/>
            </a:r>
            <a:br>
              <a:rPr lang="et-EE" sz="2200" b="1" dirty="0" smtClean="0">
                <a:latin typeface="+mn-lt"/>
              </a:rPr>
            </a:br>
            <a:r>
              <a:rPr lang="et-EE" sz="2200" b="1" dirty="0" smtClean="0">
                <a:solidFill>
                  <a:schemeClr val="accent2"/>
                </a:solidFill>
                <a:latin typeface="+mn-lt"/>
              </a:rPr>
              <a:t>Esiküljel:</a:t>
            </a:r>
            <a:r>
              <a:rPr lang="et-EE" sz="2200" b="1" dirty="0" smtClean="0">
                <a:latin typeface="+mn-lt"/>
              </a:rPr>
              <a:t/>
            </a:r>
            <a:br>
              <a:rPr lang="et-EE" sz="2200" b="1" dirty="0" smtClean="0">
                <a:latin typeface="+mn-lt"/>
              </a:rPr>
            </a:br>
            <a:r>
              <a:rPr lang="et-EE" sz="2200" b="1" dirty="0" smtClean="0">
                <a:latin typeface="+mn-lt"/>
              </a:rPr>
              <a:t>25 </a:t>
            </a:r>
            <a:r>
              <a:rPr lang="et-EE" sz="2200" b="1" dirty="0" err="1" smtClean="0">
                <a:latin typeface="+mn-lt"/>
              </a:rPr>
              <a:t>LEDi</a:t>
            </a:r>
            <a:r>
              <a:rPr lang="et-EE" sz="2200" b="1" dirty="0" smtClean="0">
                <a:latin typeface="+mn-lt"/>
              </a:rPr>
              <a:t/>
            </a:r>
            <a:br>
              <a:rPr lang="et-EE" sz="2200" b="1" dirty="0" smtClean="0">
                <a:latin typeface="+mn-lt"/>
              </a:rPr>
            </a:br>
            <a:r>
              <a:rPr lang="et-EE" sz="2200" b="1" dirty="0" smtClean="0">
                <a:latin typeface="+mn-lt"/>
              </a:rPr>
              <a:t>A ja B nupp</a:t>
            </a:r>
            <a:br>
              <a:rPr lang="et-EE" sz="2200" b="1" dirty="0" smtClean="0">
                <a:latin typeface="+mn-lt"/>
              </a:rPr>
            </a:br>
            <a:r>
              <a:rPr lang="et-EE" sz="2200" b="1" dirty="0" smtClean="0">
                <a:latin typeface="+mn-lt"/>
              </a:rPr>
              <a:t>5 suurt </a:t>
            </a:r>
            <a:r>
              <a:rPr lang="et-EE" sz="2200" b="1" dirty="0" smtClean="0">
                <a:latin typeface="+mn-lt"/>
              </a:rPr>
              <a:t>viiki</a:t>
            </a:r>
            <a:r>
              <a:rPr lang="et-EE" sz="2200" b="1" dirty="0" smtClean="0">
                <a:latin typeface="+mn-lt"/>
              </a:rPr>
              <a:t/>
            </a:r>
            <a:br>
              <a:rPr lang="et-EE" sz="2200" b="1" dirty="0" smtClean="0">
                <a:latin typeface="+mn-lt"/>
              </a:rPr>
            </a:br>
            <a:r>
              <a:rPr lang="et-EE" sz="2200" b="1" dirty="0" smtClean="0">
                <a:latin typeface="+mn-lt"/>
              </a:rPr>
              <a:t>20 väikest </a:t>
            </a:r>
            <a:r>
              <a:rPr lang="et-EE" sz="2200" b="1" dirty="0" smtClean="0">
                <a:latin typeface="+mn-lt"/>
              </a:rPr>
              <a:t>viiki</a:t>
            </a:r>
            <a:r>
              <a:rPr lang="et-EE" sz="2200" b="1" dirty="0" smtClean="0">
                <a:latin typeface="+mn-lt"/>
              </a:rPr>
              <a:t/>
            </a:r>
            <a:br>
              <a:rPr lang="et-EE" sz="2200" b="1" dirty="0" smtClean="0">
                <a:latin typeface="+mn-lt"/>
              </a:rPr>
            </a:br>
            <a:r>
              <a:rPr lang="et-EE" sz="2200" b="1" dirty="0">
                <a:solidFill>
                  <a:schemeClr val="accent2"/>
                </a:solidFill>
                <a:latin typeface="+mn-lt"/>
              </a:rPr>
              <a:t/>
            </a:r>
            <a:br>
              <a:rPr lang="et-EE" sz="2200" b="1" dirty="0">
                <a:solidFill>
                  <a:schemeClr val="accent2"/>
                </a:solidFill>
                <a:latin typeface="+mn-lt"/>
              </a:rPr>
            </a:br>
            <a:r>
              <a:rPr lang="et-EE" sz="2200" b="1" dirty="0" smtClean="0">
                <a:solidFill>
                  <a:schemeClr val="accent2"/>
                </a:solidFill>
                <a:latin typeface="+mn-lt"/>
              </a:rPr>
              <a:t>Tagaküljel:</a:t>
            </a:r>
            <a:r>
              <a:rPr lang="et-EE" sz="2200" b="1" dirty="0" smtClean="0">
                <a:latin typeface="+mn-lt"/>
              </a:rPr>
              <a:t/>
            </a:r>
            <a:br>
              <a:rPr lang="et-EE" sz="2200" b="1" dirty="0" smtClean="0">
                <a:latin typeface="+mn-lt"/>
              </a:rPr>
            </a:br>
            <a:r>
              <a:rPr lang="et-EE" sz="2200" b="1" dirty="0" smtClean="0">
                <a:latin typeface="+mn-lt"/>
              </a:rPr>
              <a:t>Liikumisandur</a:t>
            </a:r>
            <a:br>
              <a:rPr lang="et-EE" sz="2200" b="1" dirty="0" smtClean="0">
                <a:latin typeface="+mn-lt"/>
              </a:rPr>
            </a:br>
            <a:r>
              <a:rPr lang="et-EE" sz="2200" b="1" dirty="0" smtClean="0">
                <a:latin typeface="+mn-lt"/>
              </a:rPr>
              <a:t>Kompass</a:t>
            </a:r>
            <a:br>
              <a:rPr lang="et-EE" sz="2200" b="1" dirty="0" smtClean="0">
                <a:latin typeface="+mn-lt"/>
              </a:rPr>
            </a:br>
            <a:r>
              <a:rPr lang="et-EE" sz="2200" b="1" dirty="0" smtClean="0">
                <a:latin typeface="+mn-lt"/>
              </a:rPr>
              <a:t>Protsessor</a:t>
            </a:r>
            <a:r>
              <a:rPr lang="et-EE" sz="2200" dirty="0" smtClean="0">
                <a:latin typeface="+mn-lt"/>
              </a:rPr>
              <a:t> (32-bit </a:t>
            </a:r>
            <a:r>
              <a:rPr lang="et-EE" sz="2200" dirty="0">
                <a:latin typeface="+mn-lt"/>
              </a:rPr>
              <a:t>ARM </a:t>
            </a:r>
            <a:r>
              <a:rPr lang="et-EE" sz="2200" dirty="0" err="1">
                <a:latin typeface="+mn-lt"/>
              </a:rPr>
              <a:t>Cortex</a:t>
            </a:r>
            <a:r>
              <a:rPr lang="et-EE" sz="2200" dirty="0">
                <a:latin typeface="+mn-lt"/>
              </a:rPr>
              <a:t> M0 </a:t>
            </a:r>
            <a:r>
              <a:rPr lang="et-EE" sz="2200" dirty="0" err="1" smtClean="0">
                <a:latin typeface="+mn-lt"/>
              </a:rPr>
              <a:t>processor</a:t>
            </a:r>
            <a:r>
              <a:rPr lang="et-EE" sz="2200" dirty="0" smtClean="0">
                <a:latin typeface="+mn-lt"/>
              </a:rPr>
              <a:t> (16MHz), 16kB RAM, </a:t>
            </a:r>
            <a:r>
              <a:rPr lang="et-EE" sz="2200" dirty="0" err="1" smtClean="0">
                <a:latin typeface="+mn-lt"/>
              </a:rPr>
              <a:t>Bluetooth</a:t>
            </a:r>
            <a:r>
              <a:rPr lang="et-EE" sz="2200" dirty="0" smtClean="0">
                <a:latin typeface="+mn-lt"/>
              </a:rPr>
              <a:t> </a:t>
            </a:r>
            <a:r>
              <a:rPr lang="et-EE" sz="2200" dirty="0" err="1">
                <a:latin typeface="+mn-lt"/>
              </a:rPr>
              <a:t>Low</a:t>
            </a:r>
            <a:r>
              <a:rPr lang="et-EE" sz="2200" dirty="0">
                <a:latin typeface="+mn-lt"/>
              </a:rPr>
              <a:t> </a:t>
            </a:r>
            <a:r>
              <a:rPr lang="et-EE" sz="2200" dirty="0" err="1">
                <a:latin typeface="+mn-lt"/>
              </a:rPr>
              <a:t>Energy</a:t>
            </a:r>
            <a:r>
              <a:rPr lang="et-EE" sz="2200" dirty="0">
                <a:latin typeface="+mn-lt"/>
              </a:rPr>
              <a:t> </a:t>
            </a:r>
            <a:r>
              <a:rPr lang="et-EE" sz="2200" dirty="0" err="1">
                <a:latin typeface="+mn-lt"/>
              </a:rPr>
              <a:t>Master</a:t>
            </a:r>
            <a:r>
              <a:rPr lang="et-EE" sz="2200" dirty="0">
                <a:latin typeface="+mn-lt"/>
              </a:rPr>
              <a:t>/</a:t>
            </a:r>
            <a:r>
              <a:rPr lang="et-EE" sz="2200" dirty="0" err="1">
                <a:latin typeface="+mn-lt"/>
              </a:rPr>
              <a:t>Slave</a:t>
            </a:r>
            <a:r>
              <a:rPr lang="et-EE" sz="2200" dirty="0">
                <a:latin typeface="+mn-lt"/>
              </a:rPr>
              <a:t> </a:t>
            </a:r>
            <a:r>
              <a:rPr lang="et-EE" sz="2200" dirty="0" err="1" smtClean="0">
                <a:latin typeface="+mn-lt"/>
              </a:rPr>
              <a:t>capable</a:t>
            </a:r>
            <a:r>
              <a:rPr lang="et-EE" sz="2200" dirty="0" smtClean="0">
                <a:latin typeface="+mn-lt"/>
              </a:rPr>
              <a:t>)</a:t>
            </a:r>
            <a:r>
              <a:rPr lang="et-EE" sz="2200" dirty="0">
                <a:latin typeface="+mn-lt"/>
              </a:rPr>
              <a:t/>
            </a:r>
            <a:br>
              <a:rPr lang="et-EE" sz="2200" dirty="0">
                <a:latin typeface="+mn-lt"/>
              </a:rPr>
            </a:br>
            <a:r>
              <a:rPr lang="et-EE" sz="2200" b="1" dirty="0" err="1" smtClean="0">
                <a:latin typeface="+mn-lt"/>
              </a:rPr>
              <a:t>Sinihamba</a:t>
            </a:r>
            <a:r>
              <a:rPr lang="et-EE" sz="2200" b="1" dirty="0" smtClean="0">
                <a:latin typeface="+mn-lt"/>
              </a:rPr>
              <a:t> antenn</a:t>
            </a:r>
            <a:br>
              <a:rPr lang="et-EE" sz="2200" b="1" dirty="0" smtClean="0">
                <a:latin typeface="+mn-lt"/>
              </a:rPr>
            </a:br>
            <a:r>
              <a:rPr lang="et-EE" sz="2200" b="1" dirty="0" err="1" smtClean="0">
                <a:latin typeface="+mn-lt"/>
              </a:rPr>
              <a:t>Micro</a:t>
            </a:r>
            <a:r>
              <a:rPr lang="et-EE" sz="2200" b="1" dirty="0" smtClean="0">
                <a:latin typeface="+mn-lt"/>
              </a:rPr>
              <a:t> USB ühendus (programmeerimiseks/</a:t>
            </a:r>
            <a:r>
              <a:rPr lang="et-EE" sz="2200" b="1" dirty="0" err="1" smtClean="0">
                <a:latin typeface="+mn-lt"/>
              </a:rPr>
              <a:t>power</a:t>
            </a:r>
            <a:r>
              <a:rPr lang="et-EE" sz="2200" b="1" dirty="0" smtClean="0">
                <a:latin typeface="+mn-lt"/>
              </a:rPr>
              <a:t>)</a:t>
            </a:r>
            <a:br>
              <a:rPr lang="et-EE" sz="2200" b="1" dirty="0" smtClean="0">
                <a:latin typeface="+mn-lt"/>
              </a:rPr>
            </a:br>
            <a:r>
              <a:rPr lang="et-EE" sz="2200" b="1" dirty="0" err="1" smtClean="0">
                <a:latin typeface="+mn-lt"/>
              </a:rPr>
              <a:t>Taaskäivitusnupp</a:t>
            </a:r>
            <a:r>
              <a:rPr lang="et-EE" sz="2200" b="1" dirty="0" smtClean="0">
                <a:latin typeface="+mn-lt"/>
              </a:rPr>
              <a:t/>
            </a:r>
            <a:br>
              <a:rPr lang="et-EE" sz="2200" b="1" dirty="0" smtClean="0">
                <a:latin typeface="+mn-lt"/>
              </a:rPr>
            </a:br>
            <a:r>
              <a:rPr lang="et-EE" sz="2200" b="1" dirty="0" smtClean="0">
                <a:latin typeface="+mn-lt"/>
              </a:rPr>
              <a:t>Välise aku ühendamise võimalus</a:t>
            </a:r>
            <a:r>
              <a:rPr lang="et-EE" sz="4000" b="1" dirty="0" smtClean="0"/>
              <a:t/>
            </a:r>
            <a:br>
              <a:rPr lang="et-EE" sz="4000" b="1" dirty="0" smtClean="0"/>
            </a:br>
            <a:endParaRPr lang="et-EE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050" y="426344"/>
            <a:ext cx="3304549" cy="279084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049" y="3586117"/>
            <a:ext cx="3304549" cy="2790849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34970"/>
            <a:ext cx="65" cy="18725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-8887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68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09" y="205068"/>
            <a:ext cx="11834191" cy="6652932"/>
          </a:xfrm>
        </p:spPr>
      </p:pic>
    </p:spTree>
    <p:extLst>
      <p:ext uri="{BB962C8B-B14F-4D97-AF65-F5344CB8AC3E}">
        <p14:creationId xmlns:p14="http://schemas.microsoft.com/office/powerpoint/2010/main" val="101404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917" y="501694"/>
            <a:ext cx="3858294" cy="4351338"/>
          </a:xfrm>
        </p:spPr>
        <p:txBody>
          <a:bodyPr/>
          <a:lstStyle/>
          <a:p>
            <a:pPr marL="0" indent="0">
              <a:buNone/>
            </a:pPr>
            <a:r>
              <a:rPr lang="et-EE" dirty="0" smtClean="0">
                <a:hlinkClick r:id="rId2"/>
              </a:rPr>
              <a:t>https://www.microbit.co.uk/device/pins</a:t>
            </a:r>
            <a:r>
              <a:rPr lang="et-EE" dirty="0" smtClean="0"/>
              <a:t> </a:t>
            </a:r>
          </a:p>
          <a:p>
            <a:pPr marL="0" indent="0">
              <a:buNone/>
            </a:pPr>
            <a:endParaRPr lang="et-E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8" y="1880315"/>
            <a:ext cx="4449650" cy="4449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793" y="501694"/>
            <a:ext cx="6517518" cy="567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97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208" y="1825625"/>
            <a:ext cx="11069592" cy="48971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endParaRPr lang="et-EE" dirty="0" smtClean="0">
              <a:hlinkClick r:id="rId2"/>
            </a:endParaRPr>
          </a:p>
          <a:p>
            <a:pPr marL="0" indent="0">
              <a:buNone/>
            </a:pPr>
            <a:endParaRPr lang="et-EE" dirty="0" smtClean="0">
              <a:hlinkClick r:id="rId2"/>
            </a:endParaRPr>
          </a:p>
          <a:p>
            <a:pPr marL="0" indent="0">
              <a:buNone/>
            </a:pPr>
            <a:r>
              <a:rPr lang="et-EE" dirty="0" smtClean="0">
                <a:hlinkClick r:id="rId2"/>
              </a:rPr>
              <a:t>http</a:t>
            </a:r>
            <a:r>
              <a:rPr lang="et-EE" dirty="0">
                <a:hlinkClick r:id="rId2"/>
              </a:rPr>
              <a:t>://</a:t>
            </a:r>
            <a:r>
              <a:rPr lang="et-EE" dirty="0" smtClean="0">
                <a:hlinkClick r:id="rId2"/>
              </a:rPr>
              <a:t>microbit.org/ideas</a:t>
            </a:r>
            <a:r>
              <a:rPr lang="et-EE" dirty="0" smtClean="0"/>
              <a:t> </a:t>
            </a:r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0" y="90152"/>
            <a:ext cx="2099256" cy="20992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764" y="335791"/>
            <a:ext cx="2779036" cy="18536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592" y="2324344"/>
            <a:ext cx="2749444" cy="23507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275" y="4201327"/>
            <a:ext cx="3313895" cy="22092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912" y="694442"/>
            <a:ext cx="3782097" cy="21274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385" y="1927578"/>
            <a:ext cx="2724150" cy="1676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409" y="3671446"/>
            <a:ext cx="3778348" cy="233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2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3600" b="1" dirty="0" smtClean="0"/>
              <a:t>Erinevad tarkvarad ja võimalused </a:t>
            </a:r>
            <a:r>
              <a:rPr lang="et-EE" sz="3600" b="1" dirty="0" err="1" smtClean="0"/>
              <a:t>micro:biti</a:t>
            </a:r>
            <a:r>
              <a:rPr lang="et-EE" sz="3600" b="1" dirty="0" smtClean="0"/>
              <a:t> programmeerimiseks</a:t>
            </a:r>
            <a:endParaRPr lang="et-EE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t-EE" sz="2400" dirty="0" err="1"/>
              <a:t>Micro:biti</a:t>
            </a:r>
            <a:r>
              <a:rPr lang="et-EE" sz="2400" dirty="0"/>
              <a:t> kodulehekülg </a:t>
            </a:r>
            <a:r>
              <a:rPr lang="et-EE" sz="2400" dirty="0">
                <a:hlinkClick r:id="rId2"/>
              </a:rPr>
              <a:t>http://microbit.org/code</a:t>
            </a:r>
            <a:r>
              <a:rPr lang="et-EE" sz="2400" dirty="0" smtClean="0">
                <a:hlinkClick r:id="rId2"/>
              </a:rPr>
              <a:t>/</a:t>
            </a:r>
            <a:r>
              <a:rPr lang="et-EE" sz="2400" dirty="0" smtClean="0"/>
              <a:t> </a:t>
            </a:r>
            <a:endParaRPr lang="et-EE" sz="2400" dirty="0"/>
          </a:p>
          <a:p>
            <a:r>
              <a:rPr lang="et-EE" sz="2400" dirty="0" err="1" smtClean="0"/>
              <a:t>Code</a:t>
            </a:r>
            <a:r>
              <a:rPr lang="et-EE" sz="2400" dirty="0" smtClean="0"/>
              <a:t> </a:t>
            </a:r>
            <a:r>
              <a:rPr lang="et-EE" sz="2400" dirty="0" err="1"/>
              <a:t>Kingdoms</a:t>
            </a:r>
            <a:r>
              <a:rPr lang="et-EE" sz="2400" dirty="0"/>
              <a:t> </a:t>
            </a:r>
            <a:r>
              <a:rPr lang="et-EE" sz="2400" dirty="0" err="1"/>
              <a:t>JavaScript</a:t>
            </a:r>
            <a:endParaRPr lang="et-EE" sz="2400" dirty="0"/>
          </a:p>
          <a:p>
            <a:r>
              <a:rPr lang="et-EE" sz="2400" dirty="0" err="1" smtClean="0"/>
              <a:t>Code</a:t>
            </a:r>
            <a:r>
              <a:rPr lang="et-EE" sz="2400" dirty="0" smtClean="0"/>
              <a:t> </a:t>
            </a:r>
            <a:r>
              <a:rPr lang="et-EE" sz="2400" dirty="0" err="1"/>
              <a:t>the</a:t>
            </a:r>
            <a:r>
              <a:rPr lang="et-EE" sz="2400" dirty="0"/>
              <a:t> </a:t>
            </a:r>
            <a:r>
              <a:rPr lang="et-EE" sz="2400" dirty="0" err="1" smtClean="0"/>
              <a:t>Micro:Bit</a:t>
            </a:r>
            <a:endParaRPr lang="et-EE" sz="2400" dirty="0" smtClean="0"/>
          </a:p>
          <a:p>
            <a:r>
              <a:rPr lang="et-EE" sz="2400" dirty="0" smtClean="0"/>
              <a:t>Microsoft </a:t>
            </a:r>
            <a:r>
              <a:rPr lang="et-EE" sz="2400" dirty="0" err="1"/>
              <a:t>Block</a:t>
            </a:r>
            <a:r>
              <a:rPr lang="et-EE" sz="2400" dirty="0"/>
              <a:t> Editor</a:t>
            </a:r>
          </a:p>
          <a:p>
            <a:r>
              <a:rPr lang="et-EE" sz="2400" dirty="0" smtClean="0"/>
              <a:t>Microsoft </a:t>
            </a:r>
            <a:r>
              <a:rPr lang="et-EE" sz="2400" dirty="0" err="1"/>
              <a:t>Touch</a:t>
            </a:r>
            <a:r>
              <a:rPr lang="et-EE" sz="2400" dirty="0"/>
              <a:t> </a:t>
            </a:r>
            <a:r>
              <a:rPr lang="et-EE" sz="2400" dirty="0" err="1" smtClean="0"/>
              <a:t>Develop</a:t>
            </a:r>
            <a:endParaRPr lang="et-EE" sz="2400" dirty="0" smtClean="0"/>
          </a:p>
          <a:p>
            <a:r>
              <a:rPr lang="et-EE" sz="2400" dirty="0" err="1" smtClean="0"/>
              <a:t>Python</a:t>
            </a:r>
            <a:endParaRPr lang="et-EE" sz="2400" dirty="0" smtClean="0"/>
          </a:p>
          <a:p>
            <a:r>
              <a:rPr lang="et-EE" sz="2400" dirty="0" err="1" smtClean="0"/>
              <a:t>MicroPython</a:t>
            </a:r>
            <a:endParaRPr lang="et-EE" sz="2400" dirty="0" smtClean="0"/>
          </a:p>
        </p:txBody>
      </p:sp>
    </p:spTree>
    <p:extLst>
      <p:ext uri="{BB962C8B-B14F-4D97-AF65-F5344CB8AC3E}">
        <p14:creationId xmlns:p14="http://schemas.microsoft.com/office/powerpoint/2010/main" val="10305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/>
            </a:r>
            <a:br>
              <a:rPr lang="et-EE" dirty="0" smtClean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774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dirty="0"/>
              <a:t>K</a:t>
            </a:r>
            <a:r>
              <a:rPr lang="et-EE" dirty="0" smtClean="0"/>
              <a:t>oduleht</a:t>
            </a:r>
            <a:r>
              <a:rPr lang="et-EE" dirty="0" smtClean="0"/>
              <a:t>: </a:t>
            </a:r>
            <a:r>
              <a:rPr lang="et-EE" dirty="0" smtClean="0">
                <a:hlinkClick r:id="rId2"/>
              </a:rPr>
              <a:t>https</a:t>
            </a:r>
            <a:r>
              <a:rPr lang="et-EE" dirty="0">
                <a:hlinkClick r:id="rId2"/>
              </a:rPr>
              <a:t>://</a:t>
            </a:r>
            <a:r>
              <a:rPr lang="et-EE" dirty="0" smtClean="0">
                <a:hlinkClick r:id="rId2"/>
              </a:rPr>
              <a:t>www.microbit.co.uk</a:t>
            </a:r>
            <a:r>
              <a:rPr lang="et-EE" dirty="0" smtClean="0"/>
              <a:t> 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r>
              <a:rPr lang="et-EE" dirty="0" smtClean="0"/>
              <a:t>Õpetaja materjalid</a:t>
            </a:r>
            <a:r>
              <a:rPr lang="et-EE" dirty="0"/>
              <a:t>: </a:t>
            </a:r>
            <a:r>
              <a:rPr lang="et-EE" dirty="0">
                <a:hlinkClick r:id="rId3"/>
              </a:rPr>
              <a:t>http://microbit.org/teach</a:t>
            </a:r>
            <a:r>
              <a:rPr lang="et-EE" dirty="0" smtClean="0">
                <a:hlinkClick r:id="rId3"/>
              </a:rPr>
              <a:t>/</a:t>
            </a:r>
            <a:r>
              <a:rPr lang="et-EE" dirty="0" smtClean="0"/>
              <a:t> </a:t>
            </a:r>
          </a:p>
          <a:p>
            <a:pPr marL="0" indent="0">
              <a:buNone/>
            </a:pPr>
            <a:r>
              <a:rPr lang="et-EE" dirty="0"/>
              <a:t>Veel materjale: </a:t>
            </a:r>
            <a:r>
              <a:rPr lang="et-EE" dirty="0">
                <a:hlinkClick r:id="rId4"/>
              </a:rPr>
              <a:t>https://www.kitronik.co.uk/blog/bbc-microbit-kitronik-university</a:t>
            </a:r>
            <a:r>
              <a:rPr lang="et-EE" dirty="0" smtClean="0">
                <a:hlinkClick r:id="rId4"/>
              </a:rPr>
              <a:t>/</a:t>
            </a:r>
            <a:r>
              <a:rPr lang="et-EE" dirty="0" smtClean="0"/>
              <a:t> </a:t>
            </a:r>
            <a:endParaRPr lang="et-EE" dirty="0"/>
          </a:p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r>
              <a:rPr lang="et-EE" dirty="0" smtClean="0"/>
              <a:t>UK firmad, kes </a:t>
            </a:r>
            <a:r>
              <a:rPr lang="et-EE" dirty="0" err="1" smtClean="0"/>
              <a:t>micro:bitte</a:t>
            </a:r>
            <a:r>
              <a:rPr lang="et-EE" dirty="0"/>
              <a:t> müüvad: </a:t>
            </a:r>
            <a:r>
              <a:rPr lang="et-EE" dirty="0">
                <a:hlinkClick r:id="rId5"/>
              </a:rPr>
              <a:t>http://microbit.org/resellers</a:t>
            </a:r>
            <a:r>
              <a:rPr lang="et-EE" dirty="0" smtClean="0">
                <a:hlinkClick r:id="rId5"/>
              </a:rPr>
              <a:t>/</a:t>
            </a:r>
            <a:r>
              <a:rPr lang="et-EE" dirty="0" smtClean="0"/>
              <a:t> 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669887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72</Words>
  <Application>Microsoft Office PowerPoint</Application>
  <PresentationFormat>Widescreen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Micro:bit – juhtplaat lõputute võimalustega</vt:lpstr>
      <vt:lpstr>Kaal: 8g Mõõtmed: 5cm x 4cm   Esiküljel: 25 LEDi A ja B nupp 5 suurt viiki 20 väikest viiki  Tagaküljel: Liikumisandur Kompass Protsessor (32-bit ARM Cortex M0 processor (16MHz), 16kB RAM, Bluetooth Low Energy Master/Slave capable) Sinihamba antenn Micro USB ühendus (programmeerimiseks/power) Taaskäivitusnupp Välise aku ühendamise võimalus </vt:lpstr>
      <vt:lpstr>PowerPoint Presentation</vt:lpstr>
      <vt:lpstr>PowerPoint Presentation</vt:lpstr>
      <vt:lpstr>PowerPoint Presentation</vt:lpstr>
      <vt:lpstr>Erinevad tarkvarad ja võimalused micro:biti programmeerimiseks</vt:lpstr>
      <vt:lpstr> </vt:lpstr>
    </vt:vector>
  </TitlesOfParts>
  <Company>HITSA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Micro:bit – väike, kasulik ja nutikas vidin</dc:title>
  <dc:creator>Mari-Liis Peets</dc:creator>
  <cp:lastModifiedBy>Mari-Liis Peets</cp:lastModifiedBy>
  <cp:revision>12</cp:revision>
  <dcterms:created xsi:type="dcterms:W3CDTF">2016-11-04T08:55:46Z</dcterms:created>
  <dcterms:modified xsi:type="dcterms:W3CDTF">2016-11-05T07:09:09Z</dcterms:modified>
</cp:coreProperties>
</file>