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58" d="100"/>
          <a:sy n="58" d="100"/>
        </p:scale>
        <p:origin x="168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B5351-B6B3-4979-BE1B-06DD23CDF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8AF27E-120D-44B7-A3D8-614A8FE1F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2A80BB0-5E5C-422F-BDBF-B07582E6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182F-F145-4F06-91BA-105E656844F9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896471B-BF83-4CC6-804E-A6B6A6FA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442D9F5-878A-431C-8855-631ED66B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981-AE6A-4D9D-A083-AE42266B0F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077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8D57D-6C4D-4C6B-A1AB-A67E064CD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CD6AE4F-4575-486D-BC94-4BFB44FA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1BFFA28-694F-4F2D-9298-90B46D35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182F-F145-4F06-91BA-105E656844F9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5E9B0DC-FDAF-4CD7-9465-67292FE5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4FBC2BD-7698-44FA-A345-0A69097E5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981-AE6A-4D9D-A083-AE42266B0F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256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BEA1A91-5BE5-4935-912D-6FF23AB91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F8761C6C-BAEB-4E66-A986-BC821F80B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CF5FEED-C6E7-4FC3-B40C-315C8F56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182F-F145-4F06-91BA-105E656844F9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2106A3E-4CAF-4EA2-B977-9B7686AE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47CFCFF-66AA-4F5C-A4AE-1F436A2F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981-AE6A-4D9D-A083-AE42266B0F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595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CB01E-8554-4944-AA7C-A09AF164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E0473C6-7151-4A8C-9C52-46338F099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935ADD0-AC8B-4DC2-8DFE-90544B5F6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182F-F145-4F06-91BA-105E656844F9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4A8599F-1369-4C37-AD58-72E22D89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9885F0B-0693-402B-AED5-646B62F5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981-AE6A-4D9D-A083-AE42266B0F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318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7A1F8-89FC-4C1A-8058-197F1340F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EA5155A-35B6-481D-9AE2-7B4816AC5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6B83C3-D6AE-462E-96F6-F9E81D61A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182F-F145-4F06-91BA-105E656844F9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B356ABF-0E91-4908-A852-31E292E8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584A8C2-2FC4-489D-B996-49AC3879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981-AE6A-4D9D-A083-AE42266B0F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270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86D1F-2255-4A3C-9369-7F8D789A8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183CCE8-D693-4A4D-82F5-2D3FFC126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5E26580-B3CD-4B73-A795-616346E40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6D201DF-DED2-4355-8E0E-3FC6D778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182F-F145-4F06-91BA-105E656844F9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62961D1-9B25-4221-8A5A-CE4AB8BF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3877540-870F-41A1-9116-3A29A341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981-AE6A-4D9D-A083-AE42266B0F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584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22CDC-0EB1-4583-B57F-4A73ABC8E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C0B31B5-D481-4AA8-AB85-9D9F457BD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02E55DF-A2C7-4506-A176-F8A6E7982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518293E-55EE-4FDD-B656-080A7596A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41F4D37-060F-4713-AFF8-EB573AA562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DD0C8C61-F137-400D-B6AD-2095F0B1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182F-F145-4F06-91BA-105E656844F9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F890B436-8C04-4C6D-921E-A6356738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8D410B21-7143-429A-BC2B-C353B8CB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981-AE6A-4D9D-A083-AE42266B0F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759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F6CA3-11A9-45B1-948D-FDE96258C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7C8F9E68-52A9-409A-87B4-9F5CFBE0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182F-F145-4F06-91BA-105E656844F9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716D4A60-0FF0-43C6-AA20-16B957CA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1752FE54-D3D6-4A24-A5BD-18E915E5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981-AE6A-4D9D-A083-AE42266B0F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310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7077F1B7-AC93-4413-A01B-27E66E9C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182F-F145-4F06-91BA-105E656844F9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16614ED9-9A5A-46D4-858A-193F1C9B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E1CBA5B-119F-48F7-A356-C865524F8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981-AE6A-4D9D-A083-AE42266B0F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197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C775E-808B-461B-86D0-085B2D31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7B31D4F-9015-432C-8004-2BEC4DB64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0C5FA27-7669-43F9-8ED8-EDA274E54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C61248B-5B85-42F6-B11F-E062DA5F8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182F-F145-4F06-91BA-105E656844F9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8927189-7DF5-4493-BE1C-3F89308A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9AFD40B-8060-4D16-8CED-CCF88C2C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981-AE6A-4D9D-A083-AE42266B0F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097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C8C89D-B0D9-42CE-A30E-B627C8C8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A9A01AD9-6447-4593-89C8-C428388B63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09C1371-BED6-4143-BC5E-AD05E7F55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8E93CA4-1544-423F-A35A-3583E2397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5182F-F145-4F06-91BA-105E656844F9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232BDBD-354A-48D6-BCCA-89814E4A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366BD78-7D92-4ED7-889E-F2F10AAB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981-AE6A-4D9D-A083-AE42266B0F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669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A2E6F49-204D-418A-BC9F-7B389334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FF7BC8D-A5A0-47E3-A7D6-1A5617F0C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905FC7F-C4E6-4E30-B8D8-BB77F1118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182F-F145-4F06-91BA-105E656844F9}" type="datetimeFigureOut">
              <a:rPr lang="pt-PT" smtClean="0"/>
              <a:t>26/11/2018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57D862B-4016-4E6B-8929-B3D864A7F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7E7D9C-A671-40C7-8F24-464B65951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BB981-AE6A-4D9D-A083-AE42266B0F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16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F8FC579-C9E0-4724-AD4B-03B9AD706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144" y="1373714"/>
            <a:ext cx="7796669" cy="460712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D5C030A-5754-4F56-B079-B3F4BC798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6910" y="0"/>
            <a:ext cx="9144000" cy="2387600"/>
          </a:xfrm>
        </p:spPr>
        <p:txBody>
          <a:bodyPr>
            <a:normAutofit/>
          </a:bodyPr>
          <a:lstStyle/>
          <a:p>
            <a:r>
              <a:rPr lang="pt-PT" b="1" i="1" dirty="0" err="1">
                <a:latin typeface="+mn-lt"/>
              </a:rPr>
              <a:t>Agronomist</a:t>
            </a:r>
            <a:endParaRPr lang="pt-PT" b="1" i="1" dirty="0">
              <a:latin typeface="+mn-l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4406697-2F7F-41CD-B50A-41D836F00DF5}"/>
              </a:ext>
            </a:extLst>
          </p:cNvPr>
          <p:cNvSpPr/>
          <p:nvPr/>
        </p:nvSpPr>
        <p:spPr>
          <a:xfrm>
            <a:off x="9341403" y="5750004"/>
            <a:ext cx="18069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 Rita Santos</a:t>
            </a:r>
          </a:p>
          <a:p>
            <a:pPr algn="ctr"/>
            <a:r>
              <a:rPr lang="pt-P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5th B</a:t>
            </a:r>
            <a:endParaRPr lang="pt-PT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62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47450-7689-4AFC-B72F-35CB96D7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67" y="457200"/>
            <a:ext cx="4052958" cy="2088776"/>
          </a:xfrm>
        </p:spPr>
        <p:txBody>
          <a:bodyPr>
            <a:normAutofit/>
          </a:bodyPr>
          <a:lstStyle/>
          <a:p>
            <a:r>
              <a:rPr lang="pt-PT" sz="4800" b="1" i="1" dirty="0" err="1"/>
              <a:t>What</a:t>
            </a:r>
            <a:r>
              <a:rPr lang="pt-PT" sz="4800" b="1" i="1" dirty="0"/>
              <a:t> does </a:t>
            </a:r>
            <a:r>
              <a:rPr lang="pt-PT" sz="4800" b="1" i="1" dirty="0" err="1"/>
              <a:t>the</a:t>
            </a:r>
            <a:r>
              <a:rPr lang="pt-PT" sz="4800" b="1" i="1" dirty="0"/>
              <a:t> </a:t>
            </a:r>
            <a:r>
              <a:rPr lang="pt-PT" sz="4800" b="1" i="1" dirty="0" err="1"/>
              <a:t>agronomist</a:t>
            </a:r>
            <a:r>
              <a:rPr lang="pt-PT" sz="4800" b="1" i="1" dirty="0"/>
              <a:t> do? </a:t>
            </a:r>
          </a:p>
        </p:txBody>
      </p:sp>
      <p:pic>
        <p:nvPicPr>
          <p:cNvPr id="5" name="Marcador de Posição da Imagem 4">
            <a:extLst>
              <a:ext uri="{FF2B5EF4-FFF2-40B4-BE49-F238E27FC236}">
                <a16:creationId xmlns:a16="http://schemas.microsoft.com/office/drawing/2014/main" id="{1D85E1EB-D85F-44AC-9C54-3252AA740D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" b="2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B651311-4F7A-408E-8A77-81A1EA537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PT" dirty="0"/>
              <a:t> </a:t>
            </a:r>
          </a:p>
          <a:p>
            <a:endParaRPr lang="pt-PT" dirty="0"/>
          </a:p>
          <a:p>
            <a:r>
              <a:rPr lang="pt-PT" dirty="0"/>
              <a:t> </a:t>
            </a:r>
          </a:p>
          <a:p>
            <a:r>
              <a:rPr lang="pt-PT" sz="2400" dirty="0" err="1"/>
              <a:t>He</a:t>
            </a:r>
            <a:r>
              <a:rPr lang="pt-PT" sz="2400" dirty="0"/>
              <a:t> </a:t>
            </a:r>
            <a:r>
              <a:rPr lang="pt-PT" sz="2400" dirty="0" err="1"/>
              <a:t>develops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implements</a:t>
            </a:r>
            <a:r>
              <a:rPr lang="pt-PT" sz="2400" dirty="0"/>
              <a:t> </a:t>
            </a:r>
            <a:r>
              <a:rPr lang="pt-PT" sz="2400" dirty="0" err="1"/>
              <a:t>projects</a:t>
            </a:r>
            <a:r>
              <a:rPr lang="pt-PT" sz="2400" dirty="0"/>
              <a:t> in </a:t>
            </a:r>
            <a:r>
              <a:rPr lang="pt-PT" sz="2400" dirty="0" err="1"/>
              <a:t>agricultural</a:t>
            </a:r>
            <a:r>
              <a:rPr lang="pt-PT" sz="2400" dirty="0"/>
              <a:t> </a:t>
            </a:r>
            <a:r>
              <a:rPr lang="pt-PT" sz="2400" dirty="0" err="1"/>
              <a:t>enterprises</a:t>
            </a:r>
            <a:r>
              <a:rPr lang="pt-PT" sz="2400" dirty="0"/>
              <a:t>.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42ABF15-BDE1-4A52-85A4-1594A0945285}"/>
              </a:ext>
            </a:extLst>
          </p:cNvPr>
          <p:cNvSpPr/>
          <p:nvPr/>
        </p:nvSpPr>
        <p:spPr>
          <a:xfrm>
            <a:off x="836612" y="4521276"/>
            <a:ext cx="4052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err="1"/>
              <a:t>He</a:t>
            </a:r>
            <a:r>
              <a:rPr lang="pt-PT" sz="2400" dirty="0"/>
              <a:t> </a:t>
            </a:r>
            <a:r>
              <a:rPr lang="pt-PT" sz="2400" dirty="0" err="1"/>
              <a:t>controls</a:t>
            </a:r>
            <a:r>
              <a:rPr lang="pt-PT" sz="2400" dirty="0"/>
              <a:t> </a:t>
            </a:r>
            <a:r>
              <a:rPr lang="pt-PT" sz="2400" dirty="0" err="1"/>
              <a:t>pests</a:t>
            </a:r>
            <a:r>
              <a:rPr lang="pt-PT" sz="2400" dirty="0"/>
              <a:t>, </a:t>
            </a:r>
            <a:r>
              <a:rPr lang="pt-PT" sz="2400" dirty="0" err="1"/>
              <a:t>fertilization</a:t>
            </a:r>
            <a:r>
              <a:rPr lang="pt-PT" sz="2400" dirty="0"/>
              <a:t>, </a:t>
            </a:r>
            <a:r>
              <a:rPr lang="pt-PT" sz="2400" dirty="0" err="1"/>
              <a:t>irrigation</a:t>
            </a:r>
            <a:r>
              <a:rPr lang="pt-PT" sz="2400" dirty="0"/>
              <a:t>, </a:t>
            </a:r>
            <a:r>
              <a:rPr lang="pt-PT" sz="2400" dirty="0" err="1"/>
              <a:t>soil</a:t>
            </a:r>
            <a:r>
              <a:rPr lang="pt-PT" sz="2400" dirty="0"/>
              <a:t> </a:t>
            </a:r>
            <a:r>
              <a:rPr lang="pt-PT" sz="2400" dirty="0" err="1"/>
              <a:t>conservation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quality</a:t>
            </a:r>
            <a:r>
              <a:rPr lang="pt-PT" sz="2400" dirty="0"/>
              <a:t> </a:t>
            </a:r>
            <a:r>
              <a:rPr lang="pt-PT" sz="2400" dirty="0" err="1"/>
              <a:t>control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agricultural</a:t>
            </a:r>
            <a:r>
              <a:rPr lang="pt-PT" sz="2400" dirty="0"/>
              <a:t> </a:t>
            </a:r>
            <a:r>
              <a:rPr lang="pt-PT" sz="2400" dirty="0" err="1"/>
              <a:t>products</a:t>
            </a:r>
            <a:r>
              <a:rPr lang="pt-P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1660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9BA8C-28DC-4F27-98FA-B78E99B3E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39" y="715617"/>
            <a:ext cx="3932237" cy="1651065"/>
          </a:xfrm>
        </p:spPr>
        <p:txBody>
          <a:bodyPr>
            <a:noAutofit/>
          </a:bodyPr>
          <a:lstStyle/>
          <a:p>
            <a:r>
              <a:rPr lang="pt-PT" sz="4000" b="1" i="1" dirty="0"/>
              <a:t>Professional </a:t>
            </a:r>
            <a:r>
              <a:rPr lang="pt-PT" sz="4000" b="1" i="1" dirty="0" err="1"/>
              <a:t>skills</a:t>
            </a:r>
            <a:br>
              <a:rPr lang="pt-PT" sz="4000" b="1" i="1" dirty="0"/>
            </a:br>
            <a:r>
              <a:rPr lang="pt-PT" sz="4000" b="1" i="1" dirty="0"/>
              <a:t> </a:t>
            </a:r>
          </a:p>
        </p:txBody>
      </p:sp>
      <p:pic>
        <p:nvPicPr>
          <p:cNvPr id="5" name="Marcador de Posição da Imagem 4">
            <a:extLst>
              <a:ext uri="{FF2B5EF4-FFF2-40B4-BE49-F238E27FC236}">
                <a16:creationId xmlns:a16="http://schemas.microsoft.com/office/drawing/2014/main" id="{F5E121AF-13F5-47F3-8C77-552CC10293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793" b="1179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27E5F15-061C-4BFD-A7E7-06B9ECA37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9469" y="2636403"/>
            <a:ext cx="3932237" cy="2920310"/>
          </a:xfrm>
        </p:spPr>
        <p:txBody>
          <a:bodyPr>
            <a:normAutofit/>
          </a:bodyPr>
          <a:lstStyle/>
          <a:p>
            <a:r>
              <a:rPr lang="en-US" sz="2400" dirty="0"/>
              <a:t>Knowledge of rural economy, spatial reasoning (agricultural area), teamwork, ability with mathematical calculations, mastery of techniques applied to agriculture.</a:t>
            </a:r>
          </a:p>
          <a:p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011786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D03DC-6314-4369-8B77-EBA34CEC8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5400" b="1" i="1" dirty="0"/>
              <a:t>Job </a:t>
            </a:r>
            <a:r>
              <a:rPr lang="pt-PT" sz="5400" b="1" i="1" dirty="0" err="1"/>
              <a:t>market</a:t>
            </a:r>
            <a:endParaRPr lang="pt-PT" sz="5400" b="1" i="1" dirty="0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28737F8-5D56-4582-8FF7-B785A2895BA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CE9BCE6-BA65-45E7-AA92-A8EC4C3A6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1193" y="2782957"/>
            <a:ext cx="3932237" cy="2326925"/>
          </a:xfrm>
        </p:spPr>
        <p:txBody>
          <a:bodyPr>
            <a:normAutofit/>
          </a:bodyPr>
          <a:lstStyle/>
          <a:p>
            <a:r>
              <a:rPr lang="en-US" sz="2800" dirty="0"/>
              <a:t>Agricultural farms, farming companies, input industry, research, rural advisory services, agricultural cooperatives</a:t>
            </a:r>
            <a:endParaRPr lang="pt-PT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2BD3E2D-2922-4194-9459-E42997759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012" y="996950"/>
            <a:ext cx="6172200" cy="487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2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136F9-D559-4152-A6B7-023EA234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55" y="663388"/>
            <a:ext cx="4321451" cy="930186"/>
          </a:xfrm>
        </p:spPr>
        <p:txBody>
          <a:bodyPr>
            <a:normAutofit/>
          </a:bodyPr>
          <a:lstStyle/>
          <a:p>
            <a:r>
              <a:rPr lang="pt-PT" sz="5400" b="1" i="1" dirty="0" err="1"/>
              <a:t>Specializations</a:t>
            </a:r>
            <a:endParaRPr lang="pt-PT" sz="5400" b="1" i="1" dirty="0"/>
          </a:p>
        </p:txBody>
      </p:sp>
      <p:pic>
        <p:nvPicPr>
          <p:cNvPr id="5" name="Marcador de Posição da Imagem 4">
            <a:extLst>
              <a:ext uri="{FF2B5EF4-FFF2-40B4-BE49-F238E27FC236}">
                <a16:creationId xmlns:a16="http://schemas.microsoft.com/office/drawing/2014/main" id="{525736D7-92D8-4462-B8A5-251B2EE340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20" b="1052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1C82836-2B83-40F0-9D38-60132EE36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369" y="2584174"/>
            <a:ext cx="3932237" cy="2149191"/>
          </a:xfrm>
        </p:spPr>
        <p:txBody>
          <a:bodyPr/>
          <a:lstStyle/>
          <a:p>
            <a:r>
              <a:rPr lang="en-US" sz="2800" dirty="0"/>
              <a:t>Animal husbandry, </a:t>
            </a:r>
            <a:r>
              <a:rPr lang="en-US" sz="2800" dirty="0" err="1"/>
              <a:t>silviculture</a:t>
            </a:r>
            <a:r>
              <a:rPr lang="en-US" sz="2800" dirty="0"/>
              <a:t>, rural engineering, forest engineering, food technology, </a:t>
            </a:r>
            <a:r>
              <a:rPr lang="en-US" sz="2800" dirty="0" err="1"/>
              <a:t>agrobusiness</a:t>
            </a:r>
            <a:r>
              <a:rPr lang="en-US" sz="2800" dirty="0"/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23421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103</Words>
  <Application>Microsoft Office PowerPoint</Application>
  <PresentationFormat>Ecrã Panorâmico</PresentationFormat>
  <Paragraphs>15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Agronomist</vt:lpstr>
      <vt:lpstr>What does the agronomist do? </vt:lpstr>
      <vt:lpstr>Professional skills  </vt:lpstr>
      <vt:lpstr>Job market</vt:lpstr>
      <vt:lpstr>Specializations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Agrónomo</dc:title>
  <dc:creator>Ruben Santos</dc:creator>
  <cp:lastModifiedBy>Carla</cp:lastModifiedBy>
  <cp:revision>14</cp:revision>
  <dcterms:created xsi:type="dcterms:W3CDTF">2018-11-12T18:22:08Z</dcterms:created>
  <dcterms:modified xsi:type="dcterms:W3CDTF">2018-11-26T23:26:57Z</dcterms:modified>
</cp:coreProperties>
</file>