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0080625" cy="7559675"/>
  <p:notesSz cx="7559675" cy="106918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092" y="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03160" y="176904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501960" y="176904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03160" y="405936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501960" y="405936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7704000" cy="5279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503160" y="176904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501960" y="176904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503160" y="405936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501960" y="405936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7704000" cy="5279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503160" y="176904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501960" y="176904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503160" y="405936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6501960" y="405936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7704000" cy="5279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3503160" y="176904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501960" y="176904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 type="body"/>
          </p:nvPr>
        </p:nvSpPr>
        <p:spPr>
          <a:xfrm>
            <a:off x="3503160" y="405936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 type="body"/>
          </p:nvPr>
        </p:nvSpPr>
        <p:spPr>
          <a:xfrm>
            <a:off x="6501960" y="4059360"/>
            <a:ext cx="28558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7704000" cy="5279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P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9000" y="405936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9000" y="1769040"/>
            <a:ext cx="432828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8870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>
          <a:blip r:embed="rId14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168000"/>
            <a:ext cx="9071640" cy="126216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r>
              <a:rPr lang="pt-PT" sz="4400" b="0" strike="noStrike" spc="-1">
                <a:solidFill>
                  <a:srgbClr val="000000"/>
                </a:solidFill>
                <a:latin typeface="Times New Roman"/>
              </a:rPr>
              <a:t>Clique para editar o formato do título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4752000"/>
            <a:ext cx="8870040" cy="201600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pPr marL="432000" indent="-324000" algn="ctr">
              <a:spcAft>
                <a:spcPts val="1414"/>
              </a:spcAft>
            </a:pPr>
            <a:r>
              <a:rPr lang="pt-PT" sz="3200" b="0" strike="noStrike" spc="-1">
                <a:solidFill>
                  <a:srgbClr val="000000"/>
                </a:solidFill>
                <a:latin typeface="Times New Roman"/>
              </a:rPr>
              <a:t>Clique para editar o formato de texto dos tópicos</a:t>
            </a:r>
          </a:p>
          <a:p>
            <a:pPr marL="864000" lvl="1" indent="-324000" algn="ctr">
              <a:spcAft>
                <a:spcPts val="1131"/>
              </a:spcAft>
            </a:pPr>
            <a:r>
              <a:rPr lang="pt-PT" sz="2800" b="0" strike="noStrike" spc="-1">
                <a:solidFill>
                  <a:srgbClr val="000000"/>
                </a:solidFill>
                <a:latin typeface="Times New Roman"/>
              </a:rPr>
              <a:t>Segundo nível de tópicos</a:t>
            </a:r>
          </a:p>
          <a:p>
            <a:pPr marL="1296000" lvl="2" indent="-288000" algn="ctr">
              <a:spcAft>
                <a:spcPts val="848"/>
              </a:spcAft>
            </a:pPr>
            <a:r>
              <a:rPr lang="pt-PT" sz="2400" b="0" strike="noStrike" spc="-1">
                <a:solidFill>
                  <a:srgbClr val="000000"/>
                </a:solidFill>
                <a:latin typeface="Times New Roman"/>
              </a:rPr>
              <a:t>Terceiro nível de tópicos</a:t>
            </a:r>
          </a:p>
          <a:p>
            <a:pPr marL="1728000" lvl="3" indent="-216000" algn="ctr">
              <a:spcAft>
                <a:spcPts val="561"/>
              </a:spcAft>
            </a:pPr>
            <a:r>
              <a:rPr lang="pt-PT" sz="2000" b="0" strike="noStrike" spc="-1">
                <a:solidFill>
                  <a:srgbClr val="000000"/>
                </a:solidFill>
                <a:latin typeface="Times New Roman"/>
              </a:rPr>
              <a:t>Quarto nível de tópicos</a:t>
            </a:r>
          </a:p>
          <a:p>
            <a:pPr marL="2160000" lvl="4" indent="-216000" algn="ctr">
              <a:spcAft>
                <a:spcPts val="281"/>
              </a:spcAft>
            </a:pPr>
            <a:r>
              <a:rPr lang="pt-PT" sz="2000" b="0" strike="noStrike" spc="-1">
                <a:solidFill>
                  <a:srgbClr val="000000"/>
                </a:solidFill>
                <a:latin typeface="Times New Roman"/>
              </a:rPr>
              <a:t>Quinto nível de tópicos</a:t>
            </a:r>
          </a:p>
          <a:p>
            <a:pPr marL="2592000" lvl="5" indent="-216000" algn="ctr">
              <a:spcAft>
                <a:spcPts val="281"/>
              </a:spcAft>
            </a:pPr>
            <a:r>
              <a:rPr lang="pt-PT" sz="2000" b="0" strike="noStrike" spc="-1">
                <a:solidFill>
                  <a:srgbClr val="000000"/>
                </a:solidFill>
                <a:latin typeface="Times New Roman"/>
              </a:rPr>
              <a:t>Sexto nível de tópicos</a:t>
            </a:r>
          </a:p>
          <a:p>
            <a:pPr marL="3024000" lvl="6" indent="-216000" algn="ctr">
              <a:spcAft>
                <a:spcPts val="281"/>
              </a:spcAft>
            </a:pPr>
            <a:r>
              <a:rPr lang="pt-PT" sz="2000" b="0" strike="noStrike" spc="-1">
                <a:solidFill>
                  <a:srgbClr val="000000"/>
                </a:solidFill>
                <a:latin typeface="Times New Roman"/>
              </a:rPr>
              <a:t>Sétimo nível de tópicos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50364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PT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44700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pt-PT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664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129DBE3A-5BA1-46B4-9615-5D03CAC759D4}" type="slidenum">
              <a:rPr lang="pt-PT" sz="1400" b="0" strike="noStrike" spc="-1">
                <a:latin typeface="Times New Roman"/>
              </a:rPr>
              <a:t>‹nº›</a:t>
            </a:fld>
            <a:endParaRPr lang="pt-PT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1"/>
          <p:cNvPicPr/>
          <p:nvPr/>
        </p:nvPicPr>
        <p:blipFill>
          <a:blip r:embed="rId14"/>
          <a:stretch/>
        </p:blipFill>
        <p:spPr>
          <a:xfrm>
            <a:off x="0" y="-1440"/>
            <a:ext cx="10080000" cy="756144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PT" sz="4400" b="0" strike="noStrike" spc="-1">
                <a:solidFill>
                  <a:srgbClr val="000000"/>
                </a:solidFill>
                <a:latin typeface="Times New Roman"/>
              </a:rPr>
              <a:t>Clique para editar o formato do título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3200" b="0" strike="noStrike" spc="-1">
                <a:solidFill>
                  <a:srgbClr val="000000"/>
                </a:solidFill>
                <a:latin typeface="Times New Roman"/>
              </a:rPr>
              <a:t>Clique para editar o formato de texto dos tópicos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PT" sz="2800" b="0" strike="noStrike" spc="-1">
                <a:solidFill>
                  <a:srgbClr val="000000"/>
                </a:solidFill>
                <a:latin typeface="Times New Roman"/>
              </a:rPr>
              <a:t>Segundo nível de tópicos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400" b="0" strike="noStrike" spc="-1">
                <a:solidFill>
                  <a:srgbClr val="000000"/>
                </a:solidFill>
                <a:latin typeface="Times New Roman"/>
              </a:rPr>
              <a:t>Terceiro nível de tópicos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PT" sz="2000" b="0" strike="noStrike" spc="-1">
                <a:solidFill>
                  <a:srgbClr val="000000"/>
                </a:solidFill>
                <a:latin typeface="Times New Roman"/>
              </a:rPr>
              <a:t>Quarto nível de tópicos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solidFill>
                  <a:srgbClr val="000000"/>
                </a:solidFill>
                <a:latin typeface="Times New Roman"/>
              </a:rPr>
              <a:t>Quinto nível de tópicos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solidFill>
                  <a:srgbClr val="000000"/>
                </a:solidFill>
                <a:latin typeface="Times New Roman"/>
              </a:rPr>
              <a:t>Sexto nível de tópicos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solidFill>
                  <a:srgbClr val="000000"/>
                </a:solidFill>
                <a:latin typeface="Times New Roman"/>
              </a:rPr>
              <a:t>Sétimo nível de tópicos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PT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pt-PT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B9BEF106-9B18-4E9B-A0E9-182C8123426C}" type="slidenum">
              <a:rPr lang="pt-PT" sz="1400" b="0" strike="noStrike" spc="-1">
                <a:latin typeface="Times New Roman"/>
              </a:rPr>
              <a:t>‹nº›</a:t>
            </a:fld>
            <a:endParaRPr lang="pt-PT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m 83"/>
          <p:cNvPicPr/>
          <p:nvPr/>
        </p:nvPicPr>
        <p:blipFill>
          <a:blip r:embed="rId14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PT" sz="4400" b="0" strike="noStrike" spc="-1">
                <a:solidFill>
                  <a:srgbClr val="000000"/>
                </a:solidFill>
                <a:latin typeface="Times New Roman"/>
              </a:rPr>
              <a:t>Clique para editar o formato do título</a:t>
            </a: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3200" b="0" strike="noStrike" spc="-1">
                <a:solidFill>
                  <a:srgbClr val="000000"/>
                </a:solidFill>
                <a:latin typeface="Times New Roman"/>
              </a:rPr>
              <a:t>Clique para editar o formato de texto dos tópicos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PT" sz="2800" b="0" strike="noStrike" spc="-1">
                <a:solidFill>
                  <a:srgbClr val="000000"/>
                </a:solidFill>
                <a:latin typeface="Times New Roman"/>
              </a:rPr>
              <a:t>Segundo nível de tópicos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400" b="0" strike="noStrike" spc="-1">
                <a:solidFill>
                  <a:srgbClr val="000000"/>
                </a:solidFill>
                <a:latin typeface="Times New Roman"/>
              </a:rPr>
              <a:t>Terceiro nível de tópicos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PT" sz="2000" b="0" strike="noStrike" spc="-1">
                <a:solidFill>
                  <a:srgbClr val="000000"/>
                </a:solidFill>
                <a:latin typeface="Times New Roman"/>
              </a:rPr>
              <a:t>Quarto nível de tópicos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solidFill>
                  <a:srgbClr val="000000"/>
                </a:solidFill>
                <a:latin typeface="Times New Roman"/>
              </a:rPr>
              <a:t>Quinto nível de tópicos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solidFill>
                  <a:srgbClr val="000000"/>
                </a:solidFill>
                <a:latin typeface="Times New Roman"/>
              </a:rPr>
              <a:t>Sexto nível de tópicos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solidFill>
                  <a:srgbClr val="000000"/>
                </a:solidFill>
                <a:latin typeface="Times New Roman"/>
              </a:rPr>
              <a:t>Sétimo nível de tópicos</a:t>
            </a:r>
          </a:p>
        </p:txBody>
      </p:sp>
      <p:sp>
        <p:nvSpPr>
          <p:cNvPr id="87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PT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88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pt-PT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89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527DE8E2-58D9-41BB-8D6E-6FB258D0848D}" type="slidenum">
              <a:rPr lang="pt-PT" sz="1400" b="0" strike="noStrike" spc="-1">
                <a:latin typeface="Times New Roman"/>
              </a:rPr>
              <a:t>‹nº›</a:t>
            </a:fld>
            <a:endParaRPr lang="pt-PT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m 125"/>
          <p:cNvPicPr/>
          <p:nvPr/>
        </p:nvPicPr>
        <p:blipFill>
          <a:blip r:embed="rId14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704000" cy="11386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PT" sz="4400" b="0" strike="noStrike" spc="-1">
                <a:solidFill>
                  <a:srgbClr val="000000"/>
                </a:solidFill>
                <a:latin typeface="Times New Roman"/>
              </a:rPr>
              <a:t>Clique para editar o formato do título</a:t>
            </a: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3200" b="0" strike="noStrike" spc="-1">
                <a:solidFill>
                  <a:srgbClr val="000000"/>
                </a:solidFill>
                <a:latin typeface="Times New Roman"/>
              </a:rPr>
              <a:t>Clique para editar o formato de texto dos tópicos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PT" sz="2800" b="0" strike="noStrike" spc="-1">
                <a:solidFill>
                  <a:srgbClr val="000000"/>
                </a:solidFill>
                <a:latin typeface="Times New Roman"/>
              </a:rPr>
              <a:t>Segundo nível de tópicos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400" b="0" strike="noStrike" spc="-1">
                <a:solidFill>
                  <a:srgbClr val="000000"/>
                </a:solidFill>
                <a:latin typeface="Times New Roman"/>
              </a:rPr>
              <a:t>Terceiro nível de tópicos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PT" sz="2000" b="0" strike="noStrike" spc="-1">
                <a:solidFill>
                  <a:srgbClr val="000000"/>
                </a:solidFill>
                <a:latin typeface="Times New Roman"/>
              </a:rPr>
              <a:t>Quarto nível de tópicos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solidFill>
                  <a:srgbClr val="000000"/>
                </a:solidFill>
                <a:latin typeface="Times New Roman"/>
              </a:rPr>
              <a:t>Quinto nível de tópicos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solidFill>
                  <a:srgbClr val="000000"/>
                </a:solidFill>
                <a:latin typeface="Times New Roman"/>
              </a:rPr>
              <a:t>Sexto nível de tópicos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solidFill>
                  <a:srgbClr val="000000"/>
                </a:solidFill>
                <a:latin typeface="Times New Roman"/>
              </a:rPr>
              <a:t>Sétimo nível de tópicos</a:t>
            </a:r>
          </a:p>
        </p:txBody>
      </p:sp>
      <p:sp>
        <p:nvSpPr>
          <p:cNvPr id="129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PT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130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pt-PT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131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6D86B992-9AB0-4A89-A3F6-87E8346DAA71}" type="slidenum">
              <a:rPr lang="pt-PT" sz="1400" b="0" strike="noStrike" spc="-1">
                <a:latin typeface="Times New Roman"/>
              </a:rPr>
              <a:t>‹nº›</a:t>
            </a:fld>
            <a:endParaRPr lang="pt-PT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504000" y="3168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/>
            <a:r>
              <a:rPr lang="pt-PT" sz="6000" b="1" strike="noStrike" spc="-1">
                <a:solidFill>
                  <a:srgbClr val="000000"/>
                </a:solidFill>
                <a:latin typeface="Times New Roman"/>
              </a:rPr>
              <a:t>CAÍQUE BOM SUCESSO</a:t>
            </a:r>
            <a:endParaRPr lang="pt-PT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504000" y="4752000"/>
            <a:ext cx="8870040" cy="25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algn="ctr">
              <a:spcAft>
                <a:spcPts val="1414"/>
              </a:spcAft>
            </a:pPr>
            <a:endParaRPr lang="pt-PT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t-PT" sz="4400" b="1" strike="noStrike" spc="-1">
                <a:solidFill>
                  <a:srgbClr val="000000"/>
                </a:solidFill>
                <a:latin typeface="Times New Roman"/>
              </a:rPr>
              <a:t>CAÍQUE BOM SUCESSO</a:t>
            </a:r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71" name="Imagem 170"/>
          <p:cNvPicPr/>
          <p:nvPr/>
        </p:nvPicPr>
        <p:blipFill>
          <a:blip r:embed="rId2"/>
          <a:stretch/>
        </p:blipFill>
        <p:spPr>
          <a:xfrm>
            <a:off x="468000" y="1573200"/>
            <a:ext cx="9073800" cy="5096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t-PT" sz="4400" b="1" strike="noStrike" spc="-1">
                <a:solidFill>
                  <a:srgbClr val="000000"/>
                </a:solidFill>
                <a:latin typeface="Times New Roman"/>
              </a:rPr>
              <a:t>CAÍQUE BOM SUCESSO</a:t>
            </a:r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504000" y="1769040"/>
            <a:ext cx="4320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0000"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32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600" b="0" strike="noStrike" spc="-1">
                <a:solidFill>
                  <a:srgbClr val="000000"/>
                </a:solidFill>
                <a:latin typeface="Times New Roman"/>
              </a:rPr>
              <a:t>After the first Napoleonic invasion, the Portuguese court took refuge in Brazil.</a:t>
            </a: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3600" b="0" strike="noStrike" spc="-1">
                <a:solidFill>
                  <a:srgbClr val="000000"/>
                </a:solidFill>
                <a:latin typeface="Times New Roman"/>
              </a:rPr>
              <a:t>It was in Olhão that the insurrection against the intruders broke out in June 1808. </a:t>
            </a:r>
          </a:p>
        </p:txBody>
      </p:sp>
      <p:pic>
        <p:nvPicPr>
          <p:cNvPr id="174" name="Imagem 173"/>
          <p:cNvPicPr/>
          <p:nvPr/>
        </p:nvPicPr>
        <p:blipFill>
          <a:blip r:embed="rId2"/>
          <a:srcRect b="15133"/>
          <a:stretch/>
        </p:blipFill>
        <p:spPr>
          <a:xfrm>
            <a:off x="4896000" y="1656360"/>
            <a:ext cx="4845240" cy="280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t-PT" sz="4400" b="1" strike="noStrike" spc="-1">
                <a:solidFill>
                  <a:srgbClr val="000000"/>
                </a:solidFill>
                <a:latin typeface="Times New Roman"/>
              </a:rPr>
              <a:t>CAÍQUE BOM SUCESSO</a:t>
            </a:r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6" name="TextShape 2"/>
          <p:cNvSpPr txBox="1"/>
          <p:nvPr/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3600" b="0" strike="noStrike" spc="-1">
                <a:solidFill>
                  <a:srgbClr val="000000"/>
                </a:solidFill>
                <a:latin typeface="Times New Roman"/>
              </a:rPr>
              <a:t>To bring to the regent Prince D. João the good news of the expulsion of the French, the "Bom Sucesso" boat left from Olhão on </a:t>
            </a:r>
            <a:r>
              <a:rPr lang="pt-PT" sz="3600" b="1" strike="noStrike" spc="-1">
                <a:solidFill>
                  <a:srgbClr val="000000"/>
                </a:solidFill>
                <a:latin typeface="Times New Roman"/>
              </a:rPr>
              <a:t>July 6, 1808</a:t>
            </a:r>
            <a:r>
              <a:rPr lang="pt-PT" sz="3600" b="0" strike="noStrike" spc="-1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  <p:pic>
        <p:nvPicPr>
          <p:cNvPr id="177" name="Imagem 176"/>
          <p:cNvPicPr/>
          <p:nvPr/>
        </p:nvPicPr>
        <p:blipFill>
          <a:blip r:embed="rId2"/>
          <a:stretch/>
        </p:blipFill>
        <p:spPr>
          <a:xfrm>
            <a:off x="1368000" y="3960000"/>
            <a:ext cx="7488000" cy="288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t-PT" sz="4400" b="1" strike="noStrike" spc="-1">
                <a:solidFill>
                  <a:srgbClr val="000000"/>
                </a:solidFill>
                <a:latin typeface="Times New Roman"/>
              </a:rPr>
              <a:t>CAÍQUE BOM SUCESSO</a:t>
            </a:r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It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was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a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small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boat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with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1" strike="noStrike" spc="-1" dirty="0">
                <a:solidFill>
                  <a:srgbClr val="000000"/>
                </a:solidFill>
                <a:latin typeface="Times New Roman"/>
              </a:rPr>
              <a:t>17 </a:t>
            </a:r>
            <a:r>
              <a:rPr lang="pt-PT" sz="3200" b="1" strike="noStrike" spc="-1" dirty="0" err="1">
                <a:solidFill>
                  <a:srgbClr val="000000"/>
                </a:solidFill>
                <a:latin typeface="Times New Roman"/>
              </a:rPr>
              <a:t>crew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all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fishermen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from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Olhão,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having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by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master Manuel Martins Garrocho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and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by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pilot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Manuel de Oliveira Nobre.</a:t>
            </a: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The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trip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took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more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than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two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months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with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no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maps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or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guiding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devices</a:t>
            </a:r>
            <a:r>
              <a:rPr lang="pt-PT" sz="3200" spc="-1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pt-PT" sz="3200" spc="-1" dirty="0" err="1">
                <a:solidFill>
                  <a:srgbClr val="000000"/>
                </a:solidFill>
                <a:latin typeface="Times New Roman"/>
              </a:rPr>
              <a:t>T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he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crew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crossed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the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Atlantic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and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arrived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in Rio de Janeiro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on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September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22.</a:t>
            </a: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All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the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crew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returned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home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bringing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the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honorable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title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of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Vila de Olhão da Restauração.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t-PT" sz="4400" b="1" strike="noStrike" spc="-1">
                <a:solidFill>
                  <a:srgbClr val="000000"/>
                </a:solidFill>
                <a:latin typeface="Times New Roman"/>
              </a:rPr>
              <a:t>CAÍQUE BOM SUCESSO</a:t>
            </a:r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504000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So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the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"Bom Sucesso"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vessel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has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become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the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most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emblematic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symbol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of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the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cultural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identity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of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Olhão.</a:t>
            </a: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pt-PT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2" name="TextShape 3"/>
          <p:cNvSpPr txBox="1"/>
          <p:nvPr/>
        </p:nvSpPr>
        <p:spPr>
          <a:xfrm>
            <a:off x="5023800" y="3723120"/>
            <a:ext cx="180720" cy="427320"/>
          </a:xfrm>
          <a:prstGeom prst="rect">
            <a:avLst/>
          </a:prstGeom>
          <a:noFill/>
          <a:ln>
            <a:noFill/>
          </a:ln>
        </p:spPr>
      </p:sp>
      <p:pic>
        <p:nvPicPr>
          <p:cNvPr id="183" name="Imagem 182"/>
          <p:cNvPicPr/>
          <p:nvPr/>
        </p:nvPicPr>
        <p:blipFill>
          <a:blip r:embed="rId2"/>
          <a:stretch/>
        </p:blipFill>
        <p:spPr>
          <a:xfrm>
            <a:off x="3890880" y="3024000"/>
            <a:ext cx="6262920" cy="4174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504000" y="301320"/>
            <a:ext cx="7704000" cy="113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t-PT" sz="4400" b="1" strike="noStrike" spc="-1">
                <a:solidFill>
                  <a:srgbClr val="000000"/>
                </a:solidFill>
                <a:latin typeface="Times New Roman"/>
              </a:rPr>
              <a:t>CAÍQUE BOM SUCESSO</a:t>
            </a:r>
            <a:endParaRPr lang="pt-PT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900000" y="5400000"/>
            <a:ext cx="8676000" cy="194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82500" lnSpcReduction="10000"/>
          </a:bodyPr>
          <a:lstStyle/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Thus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, in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order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to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perpetuate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the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history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of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Olhão, as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well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as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the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memory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of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maritime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people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it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was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ordered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the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construction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of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tthe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replica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of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the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"Bom Sucesso" Caíque,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which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is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intended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to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promote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cultural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and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recreational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activities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through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visits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and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PT" sz="3200" b="0" strike="noStrike" spc="-1" dirty="0" err="1">
                <a:solidFill>
                  <a:srgbClr val="000000"/>
                </a:solidFill>
                <a:latin typeface="Times New Roman"/>
              </a:rPr>
              <a:t>sailing</a:t>
            </a:r>
            <a:r>
              <a:rPr lang="pt-PT" sz="3200" b="0" strike="noStrike" spc="-1" dirty="0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  <p:pic>
        <p:nvPicPr>
          <p:cNvPr id="186" name="Imagem 185"/>
          <p:cNvPicPr/>
          <p:nvPr/>
        </p:nvPicPr>
        <p:blipFill>
          <a:blip r:embed="rId2"/>
          <a:stretch/>
        </p:blipFill>
        <p:spPr>
          <a:xfrm>
            <a:off x="2196000" y="1641960"/>
            <a:ext cx="5472000" cy="364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264A017-B654-42F2-BBDF-34463C299C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41" y="1260275"/>
            <a:ext cx="6084553" cy="4055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B812493-E39C-4B0B-91C2-931610F69A30}"/>
              </a:ext>
            </a:extLst>
          </p:cNvPr>
          <p:cNvSpPr/>
          <p:nvPr/>
        </p:nvSpPr>
        <p:spPr>
          <a:xfrm>
            <a:off x="6120432" y="4571925"/>
            <a:ext cx="338746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Author</a:t>
            </a:r>
            <a:r>
              <a:rPr lang="pt-PT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pt-PT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Lucas Lopes</a:t>
            </a:r>
          </a:p>
          <a:p>
            <a:pPr algn="ctr"/>
            <a:r>
              <a:rPr lang="pt-PT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6th B</a:t>
            </a:r>
          </a:p>
        </p:txBody>
      </p:sp>
    </p:spTree>
    <p:extLst>
      <p:ext uri="{BB962C8B-B14F-4D97-AF65-F5344CB8AC3E}">
        <p14:creationId xmlns:p14="http://schemas.microsoft.com/office/powerpoint/2010/main" val="3677865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236</Words>
  <Application>Microsoft Office PowerPoint</Application>
  <PresentationFormat>Personalizados</PresentationFormat>
  <Paragraphs>18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dos diapositivos</vt:lpstr>
      </vt:variant>
      <vt:variant>
        <vt:i4>8</vt:i4>
      </vt:variant>
    </vt:vector>
  </HeadingPairs>
  <TitlesOfParts>
    <vt:vector size="17" baseType="lpstr">
      <vt:lpstr>Arial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Vintage</dc:title>
  <dc:creator>professor</dc:creator>
  <dc:description>Those creative commons textures have been used:
http://www.flickr.com/photos/kellyloveswhales/3505365913/ by 'Kelly Loves Whales'
http://www.flickr.com/photos/digitalyardsale/4806075532/in/photostream/ by Nick Merritt
License: https://creativecommons.org/licenses/by-sa/3.0/</dc:description>
  <cp:lastModifiedBy>Carla</cp:lastModifiedBy>
  <cp:revision>9</cp:revision>
  <dcterms:created xsi:type="dcterms:W3CDTF">2018-10-28T15:04:25Z</dcterms:created>
  <dcterms:modified xsi:type="dcterms:W3CDTF">2018-11-26T22:59:16Z</dcterms:modified>
  <dc:language>pt-PT</dc:language>
</cp:coreProperties>
</file>