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60" r:id="rId4"/>
    <p:sldId id="259" r:id="rId5"/>
    <p:sldId id="257" r:id="rId6"/>
    <p:sldId id="261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00000"/>
    <a:srgbClr val="FF0000"/>
    <a:srgbClr val="C57F59"/>
    <a:srgbClr val="482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3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D31202ED-8727-46CE-AABF-DEB4370CA8DF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7" cy="279400"/>
          </a:xfrm>
        </p:spPr>
        <p:txBody>
          <a:bodyPr/>
          <a:lstStyle/>
          <a:p>
            <a:fld id="{6E9804F0-F0F0-45DF-966F-43B6F78DBEA5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05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02ED-8727-46CE-AABF-DEB4370CA8DF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04F0-F0F0-45DF-966F-43B6F78DBE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624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02ED-8727-46CE-AABF-DEB4370CA8DF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04F0-F0F0-45DF-966F-43B6F78DBEA5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677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02ED-8727-46CE-AABF-DEB4370CA8DF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04F0-F0F0-45DF-966F-43B6F78DBEA5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11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02ED-8727-46CE-AABF-DEB4370CA8DF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04F0-F0F0-45DF-966F-43B6F78DBE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0705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02ED-8727-46CE-AABF-DEB4370CA8DF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04F0-F0F0-45DF-966F-43B6F78DBEA5}" type="slidenum">
              <a:rPr lang="pt-PT" smtClean="0"/>
              <a:t>‹nº›</a:t>
            </a:fld>
            <a:endParaRPr lang="pt-P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004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470401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02ED-8727-46CE-AABF-DEB4370CA8DF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04F0-F0F0-45DF-966F-43B6F78DBEA5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095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02ED-8727-46CE-AABF-DEB4370CA8DF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04F0-F0F0-45DF-966F-43B6F78DBEA5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414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8" y="982133"/>
            <a:ext cx="1890895" cy="489373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02ED-8727-46CE-AABF-DEB4370CA8DF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04F0-F0F0-45DF-966F-43B6F78DBEA5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83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02ED-8727-46CE-AABF-DEB4370CA8DF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04F0-F0F0-45DF-966F-43B6F78DBE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595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3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02ED-8727-46CE-AABF-DEB4370CA8DF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04F0-F0F0-45DF-966F-43B6F78DBEA5}" type="slidenum">
              <a:rPr lang="pt-PT" smtClean="0"/>
              <a:t>‹nº›</a:t>
            </a:fld>
            <a:endParaRPr lang="pt-P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34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02ED-8727-46CE-AABF-DEB4370CA8DF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04F0-F0F0-45DF-966F-43B6F78DBE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794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02ED-8727-46CE-AABF-DEB4370CA8DF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04F0-F0F0-45DF-966F-43B6F78DBEA5}" type="slidenum">
              <a:rPr lang="pt-PT" smtClean="0"/>
              <a:t>‹nº›</a:t>
            </a:fld>
            <a:endParaRPr lang="pt-P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3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02ED-8727-46CE-AABF-DEB4370CA8DF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04F0-F0F0-45DF-966F-43B6F78DBEA5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98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02ED-8727-46CE-AABF-DEB4370CA8DF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04F0-F0F0-45DF-966F-43B6F78DBE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116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02ED-8727-46CE-AABF-DEB4370CA8DF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04F0-F0F0-45DF-966F-43B6F78DBEA5}" type="slidenum">
              <a:rPr lang="pt-PT" smtClean="0"/>
              <a:t>‹nº›</a:t>
            </a:fld>
            <a:endParaRPr lang="pt-P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34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02ED-8727-46CE-AABF-DEB4370CA8DF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04F0-F0F0-45DF-966F-43B6F78DBE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586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1202ED-8727-46CE-AABF-DEB4370CA8DF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2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9804F0-F0F0-45DF-966F-43B6F78DBE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026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b="1" dirty="0"/>
              <a:t>JOB</a:t>
            </a:r>
            <a:br>
              <a:rPr lang="pt-PT" b="1" dirty="0"/>
            </a:br>
            <a:r>
              <a:rPr lang="pt-PT" b="1" dirty="0"/>
              <a:t> FARMER</a:t>
            </a:r>
          </a:p>
        </p:txBody>
      </p:sp>
    </p:spTree>
    <p:extLst>
      <p:ext uri="{BB962C8B-B14F-4D97-AF65-F5344CB8AC3E}">
        <p14:creationId xmlns:p14="http://schemas.microsoft.com/office/powerpoint/2010/main" val="76389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67698" y="1273822"/>
            <a:ext cx="9601196" cy="3318936"/>
          </a:xfrm>
        </p:spPr>
        <p:txBody>
          <a:bodyPr/>
          <a:lstStyle/>
          <a:p>
            <a:pPr marL="0" indent="0">
              <a:buNone/>
            </a:pPr>
            <a:endParaRPr lang="pt-PT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pt-PT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pt-PT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pt-PT" dirty="0">
                <a:solidFill>
                  <a:schemeClr val="tx2"/>
                </a:solidFill>
                <a:latin typeface="Arial Rounded MT Bold" panose="020F0704030504030204" pitchFamily="34" charset="0"/>
              </a:rPr>
              <a:t>		AGRICULTURE IS ONE OF </a:t>
            </a:r>
          </a:p>
          <a:p>
            <a:pPr marL="0" indent="0">
              <a:buNone/>
            </a:pPr>
            <a:r>
              <a:rPr lang="pt-PT" dirty="0">
                <a:solidFill>
                  <a:schemeClr val="tx2"/>
                </a:solidFill>
                <a:latin typeface="Arial Rounded MT Bold" panose="020F0704030504030204" pitchFamily="34" charset="0"/>
              </a:rPr>
              <a:t>		THE LEADING BASES OF </a:t>
            </a:r>
          </a:p>
          <a:p>
            <a:pPr marL="0" indent="0">
              <a:buNone/>
            </a:pPr>
            <a:r>
              <a:rPr lang="pt-PT" dirty="0">
                <a:solidFill>
                  <a:schemeClr val="tx2"/>
                </a:solidFill>
                <a:latin typeface="Arial Rounded MT Bold" panose="020F0704030504030204" pitchFamily="34" charset="0"/>
              </a:rPr>
              <a:t>		PORTUGUESE ECONOMY 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78" y="2439428"/>
            <a:ext cx="3861616" cy="28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1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49710" y="1540655"/>
            <a:ext cx="9601196" cy="4402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 </a:t>
            </a:r>
          </a:p>
          <a:p>
            <a:pPr marL="0" indent="0">
              <a:buNone/>
            </a:pPr>
            <a:endParaRPr lang="pt-PT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pt-PT" dirty="0">
                <a:latin typeface="Arial Rounded MT Bold" panose="020F0704030504030204" pitchFamily="34" charset="0"/>
              </a:rPr>
              <a:t>THE MAIN PRODUCTS PRODUCED</a:t>
            </a:r>
          </a:p>
          <a:p>
            <a:pPr marL="0" indent="0">
              <a:buNone/>
            </a:pPr>
            <a:r>
              <a:rPr lang="pt-PT" dirty="0">
                <a:latin typeface="Arial Rounded MT Bold" panose="020F0704030504030204" pitchFamily="34" charset="0"/>
              </a:rPr>
              <a:t>BY AGRICULTURE IN PORTUGAL ARE:</a:t>
            </a:r>
          </a:p>
          <a:p>
            <a:pPr lvl="1"/>
            <a:r>
              <a:rPr lang="pt-PT" sz="2400" dirty="0">
                <a:latin typeface="Arial Rounded MT Bold" panose="020F0704030504030204" pitchFamily="34" charset="0"/>
              </a:rPr>
              <a:t>POTATOE</a:t>
            </a:r>
          </a:p>
          <a:p>
            <a:pPr lvl="1"/>
            <a:r>
              <a:rPr lang="pt-PT" sz="2400" dirty="0">
                <a:latin typeface="Arial Rounded MT Bold" panose="020F0704030504030204" pitchFamily="34" charset="0"/>
              </a:rPr>
              <a:t>CAROB</a:t>
            </a:r>
          </a:p>
          <a:p>
            <a:pPr lvl="1"/>
            <a:r>
              <a:rPr lang="pt-PT" sz="2400" dirty="0">
                <a:latin typeface="Arial Rounded MT Bold" panose="020F0704030504030204" pitchFamily="34" charset="0"/>
              </a:rPr>
              <a:t>ORANGE</a:t>
            </a:r>
          </a:p>
          <a:p>
            <a:pPr lvl="1"/>
            <a:r>
              <a:rPr lang="pt-PT" sz="2400" dirty="0">
                <a:latin typeface="Arial Rounded MT Bold" panose="020F0704030504030204" pitchFamily="34" charset="0"/>
              </a:rPr>
              <a:t> PEAR.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24" y="2536724"/>
            <a:ext cx="4542503" cy="340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2580" y="2615926"/>
            <a:ext cx="10346752" cy="3318936"/>
          </a:xfrm>
        </p:spPr>
        <p:txBody>
          <a:bodyPr/>
          <a:lstStyle/>
          <a:p>
            <a:pPr marL="0" indent="0">
              <a:buNone/>
            </a:pPr>
            <a:endParaRPr lang="pt-PT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pt-PT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pt-PT" dirty="0">
                <a:latin typeface="Arial Rounded MT Bold" panose="020F0704030504030204" pitchFamily="34" charset="0"/>
              </a:rPr>
              <a:t>NOWADAYS FARMERS </a:t>
            </a:r>
          </a:p>
          <a:p>
            <a:pPr marL="0" indent="0">
              <a:buNone/>
            </a:pPr>
            <a:r>
              <a:rPr lang="pt-PT" dirty="0">
                <a:latin typeface="Arial Rounded MT Bold" panose="020F0704030504030204" pitchFamily="34" charset="0"/>
              </a:rPr>
              <a:t>USE MODERN TOOLS </a:t>
            </a:r>
          </a:p>
          <a:p>
            <a:pPr marL="0" indent="0">
              <a:buNone/>
            </a:pPr>
            <a:r>
              <a:rPr lang="pt-PT" dirty="0">
                <a:latin typeface="Arial Rounded MT Bold" panose="020F0704030504030204" pitchFamily="34" charset="0"/>
              </a:rPr>
              <a:t>AND TRACTORS TO DO THEIR WORK</a:t>
            </a:r>
          </a:p>
          <a:p>
            <a:pPr marL="0" indent="0">
              <a:buNone/>
            </a:pPr>
            <a:r>
              <a:rPr lang="pt-PT" dirty="0">
                <a:latin typeface="Bahnschrift" panose="020B0502040204020203" pitchFamily="34" charset="0"/>
              </a:rPr>
              <a:t>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796" y="2949677"/>
            <a:ext cx="4208205" cy="315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6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56823" y="2556932"/>
            <a:ext cx="10239774" cy="3318936"/>
          </a:xfrm>
        </p:spPr>
        <p:txBody>
          <a:bodyPr/>
          <a:lstStyle/>
          <a:p>
            <a:pPr marL="0" indent="0">
              <a:buNone/>
            </a:pPr>
            <a:endParaRPr lang="pt-PT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r>
              <a:rPr lang="pt-PT" dirty="0">
                <a:latin typeface="Arial Rounded MT Bold" panose="020F0704030504030204" pitchFamily="34" charset="0"/>
              </a:rPr>
              <a:t>THERE ARE ABOUT 6000 YOUNG ADULTS </a:t>
            </a:r>
          </a:p>
          <a:p>
            <a:pPr marL="0" indent="0" algn="just">
              <a:buNone/>
            </a:pPr>
            <a:r>
              <a:rPr lang="pt-PT" dirty="0">
                <a:latin typeface="Arial Rounded MT Bold" panose="020F0704030504030204" pitchFamily="34" charset="0"/>
              </a:rPr>
              <a:t>THAT OPTED TO FOLLOW AN</a:t>
            </a:r>
          </a:p>
          <a:p>
            <a:pPr marL="0" indent="0" algn="just">
              <a:buNone/>
            </a:pPr>
            <a:r>
              <a:rPr lang="pt-PT" dirty="0">
                <a:latin typeface="Arial Rounded MT Bold" panose="020F0704030504030204" pitchFamily="34" charset="0"/>
              </a:rPr>
              <a:t> AGRICULTURAL LIFE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98" y="2712331"/>
            <a:ext cx="4010851" cy="300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38865" y="1133343"/>
            <a:ext cx="9657733" cy="55476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PT" sz="3600" b="1" dirty="0"/>
          </a:p>
          <a:p>
            <a:pPr marL="0" indent="0" algn="ctr">
              <a:buNone/>
            </a:pPr>
            <a:r>
              <a:rPr lang="pt-PT" sz="3600" b="1" dirty="0"/>
              <a:t> </a:t>
            </a:r>
          </a:p>
          <a:p>
            <a:pPr marL="0" indent="0" algn="ctr">
              <a:buNone/>
            </a:pPr>
            <a:endParaRPr lang="pt-PT" sz="3600" b="1" dirty="0"/>
          </a:p>
          <a:p>
            <a:pPr marL="0" indent="0" algn="ctr">
              <a:buNone/>
            </a:pPr>
            <a:endParaRPr lang="pt-PT" sz="3600" b="1" dirty="0"/>
          </a:p>
          <a:p>
            <a:pPr marL="0" indent="0" algn="ctr">
              <a:buNone/>
            </a:pPr>
            <a:r>
              <a:rPr lang="pt-PT" sz="3600" b="1" dirty="0">
                <a:solidFill>
                  <a:srgbClr val="C00000"/>
                </a:solidFill>
              </a:rPr>
              <a:t> PRESENTATION DONE BY </a:t>
            </a:r>
          </a:p>
          <a:p>
            <a:pPr marL="0" indent="0" algn="ctr">
              <a:buNone/>
            </a:pPr>
            <a:r>
              <a:rPr lang="pt-PT" sz="3600" b="1" dirty="0">
                <a:solidFill>
                  <a:srgbClr val="660033"/>
                </a:solidFill>
              </a:rPr>
              <a:t>CAROLINA CARMO   </a:t>
            </a:r>
            <a:r>
              <a:rPr lang="pt-PT" sz="3600" b="1" dirty="0">
                <a:solidFill>
                  <a:srgbClr val="800000"/>
                </a:solidFill>
              </a:rPr>
              <a:t>                                                 </a:t>
            </a:r>
          </a:p>
          <a:p>
            <a:pPr marL="0" indent="0" algn="ctr">
              <a:buNone/>
            </a:pPr>
            <a:r>
              <a:rPr lang="pt-PT" sz="3600" b="1" dirty="0">
                <a:solidFill>
                  <a:srgbClr val="C00000"/>
                </a:solidFill>
              </a:rPr>
              <a:t>FOR THE ERASMUS PROGRAM </a:t>
            </a:r>
          </a:p>
          <a:p>
            <a:pPr marL="0" indent="0" algn="ctr">
              <a:buNone/>
            </a:pPr>
            <a:r>
              <a:rPr lang="pt-PT" sz="3600" b="1" dirty="0">
                <a:solidFill>
                  <a:srgbClr val="C00000"/>
                </a:solidFill>
              </a:rPr>
              <a:t>“OPEN YOUR EYES! OPEN YOUR HEART!”</a:t>
            </a:r>
          </a:p>
          <a:p>
            <a:endParaRPr lang="pt-PT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PT" sz="3600" dirty="0"/>
          </a:p>
          <a:p>
            <a:endParaRPr lang="pt-PT" sz="3600" dirty="0"/>
          </a:p>
          <a:p>
            <a:endParaRPr lang="pt-PT" sz="3600" dirty="0"/>
          </a:p>
          <a:p>
            <a:endParaRPr lang="pt-PT" sz="3600" dirty="0"/>
          </a:p>
          <a:p>
            <a:endParaRPr lang="pt-PT" sz="3600" dirty="0"/>
          </a:p>
          <a:p>
            <a:endParaRPr lang="pt-PT" sz="3600" dirty="0"/>
          </a:p>
          <a:p>
            <a:endParaRPr lang="pt-PT" sz="3600" dirty="0"/>
          </a:p>
          <a:p>
            <a:endParaRPr lang="pt-PT" sz="3600" dirty="0"/>
          </a:p>
          <a:p>
            <a:endParaRPr lang="pt-PT" sz="3600" dirty="0"/>
          </a:p>
          <a:p>
            <a:endParaRPr lang="pt-PT" sz="3600" dirty="0"/>
          </a:p>
          <a:p>
            <a:endParaRPr lang="pt-PT" sz="3600" dirty="0"/>
          </a:p>
          <a:p>
            <a:endParaRPr lang="pt-PT" sz="3600" dirty="0"/>
          </a:p>
          <a:p>
            <a:endParaRPr lang="pt-PT" sz="3600" dirty="0"/>
          </a:p>
          <a:p>
            <a:endParaRPr lang="pt-PT" sz="3600" dirty="0"/>
          </a:p>
          <a:p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1126071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174</TotalTime>
  <Words>64</Words>
  <Application>Microsoft Office PowerPoint</Application>
  <PresentationFormat>Ecrã Panorâmico</PresentationFormat>
  <Paragraphs>47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Bahnschrift</vt:lpstr>
      <vt:lpstr>Garamond</vt:lpstr>
      <vt:lpstr>Orgânico</vt:lpstr>
      <vt:lpstr>JOB  FARMER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PROFISSÃO DE AGRICULTOR</dc:title>
  <dc:creator>Ana</dc:creator>
  <cp:lastModifiedBy>Carla</cp:lastModifiedBy>
  <cp:revision>24</cp:revision>
  <dcterms:created xsi:type="dcterms:W3CDTF">2018-11-20T16:30:15Z</dcterms:created>
  <dcterms:modified xsi:type="dcterms:W3CDTF">2018-11-26T23:42:07Z</dcterms:modified>
</cp:coreProperties>
</file>