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72135" autoAdjust="0"/>
  </p:normalViewPr>
  <p:slideViewPr>
    <p:cSldViewPr snapToGrid="0">
      <p:cViewPr varScale="1">
        <p:scale>
          <a:sx n="77" d="100"/>
          <a:sy n="77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75F8D-002F-4C04-8D6F-3CBCC57C195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293C-23E7-4B0D-B99D-F0C5F7C563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037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Diapositivo</a:t>
            </a:r>
            <a:r>
              <a:rPr lang="en-GB" sz="1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 + NÁDIA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Lê o título.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293C-23E7-4B0D-B99D-F0C5F7C563A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368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Diapositivo</a:t>
            </a:r>
            <a:r>
              <a:rPr lang="en-GB" sz="1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 + NÁDIA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Lê o índice.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293C-23E7-4B0D-B99D-F0C5F7C563AB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01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Diapositivo</a:t>
            </a:r>
            <a:r>
              <a:rPr lang="en-GB" sz="1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Portuguese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Flag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Portuguese Flag is the national flag of the Portuguese Republic.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simbolism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NÁDIA 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Green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symbolizes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symbolizes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blood of those who died in war”.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 symbols of the Portuguese flag mean?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(aponta para a esfera armilar)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symbolizes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“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armillary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sphere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instrument used by sailors.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Portuguese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shield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(aponta para o escudo português)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divided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castles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cross.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castles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symbolizes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(aponta para os castelos)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King Afonso III.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NÁDIA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cross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tribute to Jesus.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corners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wounds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(aponta para esses mesmos)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cross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293C-23E7-4B0D-B99D-F0C5F7C563A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197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Diapositivo 4: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portuguese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hymn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“A Portuguesa”.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was it created and when did it become the national hymn?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NÁDIA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anthem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1890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hymn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1911.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293C-23E7-4B0D-B99D-F0C5F7C563A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76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Diapositivo 5: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there that the Portuguese language was born?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Yes, it was.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symbolism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castle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NÁDIA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Is a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independence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any king born there?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Yes, there was born the King Afonso Henriques.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293C-23E7-4B0D-B99D-F0C5F7C563A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3732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Diapositivo</a:t>
            </a:r>
            <a:r>
              <a:rPr lang="en-US" sz="1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was our first king.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did he became king?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became 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1139 after of he defeats and win his mother on The Battle of S.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Mamede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had 7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D. Sancho I.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battles did he had?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had very battles including The Battle of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Ourique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Battle of Cerneja.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293C-23E7-4B0D-B99D-F0C5F7C563A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720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Diapositivo</a:t>
            </a:r>
            <a:r>
              <a:rPr lang="en-US" sz="1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7: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was a famous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portuguese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poet.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he have only one eye?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Because in a war on Africa he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losts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eye.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he so famous?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Because he write “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Lusíadas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a famous book of poems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whitch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talk about the life of Vasco da Gama, a famous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portuguese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sailor.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293C-23E7-4B0D-B99D-F0C5F7C563AB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444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Diapositivo</a:t>
            </a:r>
            <a:r>
              <a:rPr lang="en-US" sz="1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8: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ARTUR + NÁDIA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Lê as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frases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finais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F293C-23E7-4B0D-B99D-F0C5F7C563AB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698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848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000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579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41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834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13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1310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617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633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685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9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458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92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7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649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10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347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0DCAA-1AB4-4732-9ED0-D3C491291473}" type="datetimeFigureOut">
              <a:rPr lang="pt-PT" smtClean="0"/>
              <a:t>27/08/2019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0666-4BB6-4D2D-AF32-138C9CDC66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9712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D296D-BB0F-4DC2-93D7-93E89EAAD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history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values</a:t>
            </a:r>
            <a:r>
              <a:rPr lang="pt-PT" dirty="0"/>
              <a:t> </a:t>
            </a:r>
            <a:r>
              <a:rPr lang="en-GB" dirty="0"/>
              <a:t>of</a:t>
            </a:r>
            <a:r>
              <a:rPr lang="pt-PT" dirty="0"/>
              <a:t> my </a:t>
            </a:r>
            <a:r>
              <a:rPr lang="en-GB" dirty="0"/>
              <a:t>nation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902978-44F7-41A8-92B2-21C06588E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5 Portuguese symbols that marked our 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1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0879F7B-614C-481A-AEF5-010A15613412}"/>
              </a:ext>
            </a:extLst>
          </p:cNvPr>
          <p:cNvSpPr txBox="1"/>
          <p:nvPr/>
        </p:nvSpPr>
        <p:spPr>
          <a:xfrm>
            <a:off x="1871331" y="1694527"/>
            <a:ext cx="367886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/>
              <a:t>Index</a:t>
            </a:r>
            <a:r>
              <a:rPr lang="pt-PT" sz="2800" dirty="0"/>
              <a:t>:</a:t>
            </a:r>
          </a:p>
          <a:p>
            <a:endParaRPr lang="pt-PT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200" dirty="0" err="1"/>
              <a:t>The</a:t>
            </a:r>
            <a:r>
              <a:rPr lang="pt-PT" sz="2200" dirty="0"/>
              <a:t> Portuguese </a:t>
            </a:r>
            <a:r>
              <a:rPr lang="pt-PT" sz="2200" dirty="0" err="1"/>
              <a:t>Flag</a:t>
            </a:r>
            <a:r>
              <a:rPr lang="pt-PT" sz="2200" dirty="0"/>
              <a:t>;</a:t>
            </a:r>
          </a:p>
          <a:p>
            <a:endParaRPr lang="pt-PT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200" dirty="0" err="1"/>
              <a:t>The</a:t>
            </a:r>
            <a:r>
              <a:rPr lang="pt-PT" sz="2200" dirty="0"/>
              <a:t> Portuguese </a:t>
            </a:r>
            <a:r>
              <a:rPr lang="pt-PT" sz="2200" dirty="0" err="1"/>
              <a:t>Hymn</a:t>
            </a:r>
            <a:r>
              <a:rPr lang="pt-PT" sz="2200" dirty="0"/>
              <a:t>;</a:t>
            </a:r>
          </a:p>
          <a:p>
            <a:endParaRPr lang="pt-PT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200" dirty="0" err="1"/>
              <a:t>The</a:t>
            </a:r>
            <a:r>
              <a:rPr lang="pt-PT" sz="2200" dirty="0"/>
              <a:t> Guimarães </a:t>
            </a:r>
            <a:r>
              <a:rPr lang="pt-PT" sz="2200" dirty="0" err="1"/>
              <a:t>Castle</a:t>
            </a:r>
            <a:r>
              <a:rPr lang="pt-PT" sz="2200" dirty="0"/>
              <a:t>;</a:t>
            </a:r>
          </a:p>
          <a:p>
            <a:endParaRPr lang="pt-PT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200" dirty="0"/>
              <a:t>King Afonso Henriques;</a:t>
            </a:r>
          </a:p>
          <a:p>
            <a:endParaRPr lang="pt-PT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200" dirty="0"/>
              <a:t>Luís Vaz de Camões.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B99CD8-13E2-45C8-8B3A-381255DD2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05" y="1994213"/>
            <a:ext cx="3170483" cy="21099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B006925-FB9D-4B37-B6C7-406E5F1ED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465" y="762458"/>
            <a:ext cx="2166603" cy="466014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A3188A1-A050-4FC9-9615-DF82B357D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869" y="1994213"/>
            <a:ext cx="3523793" cy="224961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B796B05-4203-4241-94D2-34492136B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465" y="1091020"/>
            <a:ext cx="2261812" cy="37615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887A08-FE5D-442C-8531-3BEF69381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642" y="2052408"/>
            <a:ext cx="190211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AAE2F-37B1-4657-825C-7C7F59B9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Portuguese </a:t>
            </a:r>
            <a:r>
              <a:rPr lang="pt-PT" dirty="0" err="1"/>
              <a:t>Flag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52BC0CD-79B4-416B-B290-7AC74B93B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756742" cy="260603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What’s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Portuguese </a:t>
            </a:r>
            <a:r>
              <a:rPr lang="pt-PT" dirty="0" err="1"/>
              <a:t>Flag</a:t>
            </a:r>
            <a:r>
              <a:rPr lang="pt-PT" dirty="0"/>
              <a:t>?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What’s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symbolism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colours</a:t>
            </a:r>
            <a:r>
              <a:rPr lang="pt-PT" dirty="0"/>
              <a:t>?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do the symbols of the Portuguese flag mean?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When was this flag created?</a:t>
            </a:r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70E1BD-6E52-4486-8B92-EDA772BF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050" y="3778379"/>
            <a:ext cx="2922150" cy="19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0179-A00F-4878-BE07-3167C139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portuguese </a:t>
            </a:r>
            <a:r>
              <a:rPr lang="pt-PT" dirty="0" err="1"/>
              <a:t>hymn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CD0984-7935-4E28-945F-097D8690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779712" cy="218954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What’s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name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portuguese </a:t>
            </a:r>
            <a:r>
              <a:rPr lang="pt-PT" dirty="0" err="1"/>
              <a:t>hymn</a:t>
            </a:r>
            <a:r>
              <a:rPr lang="pt-PT" dirty="0"/>
              <a:t>?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When was it created and when did it become the national hymn?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Who</a:t>
            </a:r>
            <a:r>
              <a:rPr lang="pt-PT" dirty="0"/>
              <a:t> </a:t>
            </a:r>
            <a:r>
              <a:rPr lang="pt-PT" dirty="0" err="1"/>
              <a:t>created</a:t>
            </a:r>
            <a:r>
              <a:rPr lang="pt-PT" dirty="0"/>
              <a:t> it?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2907BC-CFF9-45A9-BB58-BB2057B6F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218" y="2057401"/>
            <a:ext cx="1954758" cy="42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994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529A1-3131-45E5-99A2-72D85357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Guimarães </a:t>
            </a:r>
            <a:r>
              <a:rPr lang="pt-PT" dirty="0" err="1"/>
              <a:t>Castle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B2A682E-5809-4485-B902-78C3BBFF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8483252" cy="19640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Was it there that the Portuguese language was born?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What’s the symbolism of this castle?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Was any king born there?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D08722-C185-4AF5-B05D-E7799931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63" y="3345527"/>
            <a:ext cx="4495837" cy="28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5A0AB-D750-48B9-B05F-0E0A99F0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King Afonso Henriques</a:t>
            </a:r>
            <a:br>
              <a:rPr lang="pt-PT" dirty="0"/>
            </a:br>
            <a:r>
              <a:rPr lang="pt-PT" sz="2000" dirty="0"/>
              <a:t>(1109 – 1185)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B0BC19-118B-4D84-AED6-3F29BBD94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742134" cy="28534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Who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?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When did he become king?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children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?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battles did </a:t>
            </a:r>
            <a:r>
              <a:rPr lang="en-US"/>
              <a:t>he fight?</a:t>
            </a:r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427EB2-3D04-4259-BF6B-1E8F8E69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106" y="2303946"/>
            <a:ext cx="226181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759EC-E381-4246-A1A2-8A37218D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Luís Vaz de Camões</a:t>
            </a:r>
            <a:br>
              <a:rPr lang="pt-PT" dirty="0"/>
            </a:br>
            <a:r>
              <a:rPr lang="pt-PT" sz="2000" dirty="0"/>
              <a:t>(1524 - 1580)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BD9B34-8654-42F4-935E-2A6519C97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927942" cy="23523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Who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him</a:t>
            </a:r>
            <a:r>
              <a:rPr lang="pt-PT" dirty="0"/>
              <a:t>?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Why did he have only one eye?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Why is he so famous?</a:t>
            </a:r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C8E1EA-26D0-464C-9AF6-49ADB3436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228" y="2529568"/>
            <a:ext cx="2883849" cy="32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93F16-66EF-4CD6-B0C9-31C891A1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1747591"/>
          </a:xfrm>
        </p:spPr>
        <p:txBody>
          <a:bodyPr>
            <a:normAutofit/>
          </a:bodyPr>
          <a:lstStyle/>
          <a:p>
            <a:pPr algn="ctr"/>
            <a:r>
              <a:rPr lang="pt-PT" sz="6000" dirty="0" err="1"/>
              <a:t>Thanks</a:t>
            </a:r>
            <a:r>
              <a:rPr lang="pt-PT" sz="6000" dirty="0"/>
              <a:t> for </a:t>
            </a:r>
            <a:r>
              <a:rPr lang="pt-PT" sz="6000" dirty="0" err="1"/>
              <a:t>watching</a:t>
            </a:r>
            <a:r>
              <a:rPr lang="pt-PT" sz="6000" dirty="0"/>
              <a:t>!</a:t>
            </a:r>
            <a:br>
              <a:rPr lang="pt-PT" sz="6000" dirty="0"/>
            </a:br>
            <a:endParaRPr lang="pt-PT" sz="6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B30DEC0-2CF8-4C19-91DB-988B68ECA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76" y="2567355"/>
            <a:ext cx="10875259" cy="1888996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Work done by: </a:t>
            </a:r>
          </a:p>
          <a:p>
            <a:pPr algn="ctr"/>
            <a:r>
              <a:rPr lang="en-US" sz="2000" dirty="0"/>
              <a:t>Artur </a:t>
            </a:r>
            <a:r>
              <a:rPr lang="en-US" sz="2000" dirty="0" err="1"/>
              <a:t>Pudim</a:t>
            </a:r>
            <a:endParaRPr lang="en-US" sz="2000" dirty="0"/>
          </a:p>
          <a:p>
            <a:pPr algn="ctr"/>
            <a:r>
              <a:rPr lang="en-US" sz="2000" dirty="0"/>
              <a:t>and </a:t>
            </a:r>
          </a:p>
          <a:p>
            <a:pPr algn="ctr"/>
            <a:r>
              <a:rPr lang="en-US" sz="2000" dirty="0" err="1"/>
              <a:t>Nádia</a:t>
            </a:r>
            <a:r>
              <a:rPr lang="en-US" sz="2000" dirty="0"/>
              <a:t> Silveira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AFD784-E12A-4F99-99D5-A7459DAB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14" y1="48394" x2="41714" y2="48394"/>
                        <a14:foregroundMark x1="41714" y1="48394" x2="41714" y2="48394"/>
                        <a14:foregroundMark x1="46000" y1="48822" x2="46000" y2="48822"/>
                        <a14:foregroundMark x1="46000" y1="48822" x2="46000" y2="48822"/>
                        <a14:foregroundMark x1="47857" y1="54176" x2="47857" y2="54176"/>
                        <a14:foregroundMark x1="44286" y1="56959" x2="44286" y2="56959"/>
                        <a14:foregroundMark x1="42857" y1="55246" x2="42857" y2="55246"/>
                        <a14:foregroundMark x1="75000" y1="61242" x2="75000" y2="61242"/>
                        <a14:foregroundMark x1="77857" y1="61242" x2="77857" y2="61242"/>
                        <a14:foregroundMark x1="83286" y1="54818" x2="83286" y2="54818"/>
                        <a14:foregroundMark x1="80143" y1="58672" x2="80143" y2="58672"/>
                        <a14:foregroundMark x1="83714" y1="43897" x2="83714" y2="43897"/>
                        <a14:foregroundMark x1="83286" y1="39615" x2="83286" y2="39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8048" y="3985709"/>
            <a:ext cx="2971576" cy="19824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CF3E8D9-286D-4546-9823-AF0812861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31" y="4456351"/>
            <a:ext cx="2644595" cy="18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25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asto de Vapor">
  <a:themeElements>
    <a:clrScheme name="Rasto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Rasto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sto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TM04033937[[fn=Rasto de Vapor]]</Template>
  <TotalTime>280</TotalTime>
  <Words>663</Words>
  <Application>Microsoft Office PowerPoint</Application>
  <PresentationFormat>Ecrã Panorâmico</PresentationFormat>
  <Paragraphs>106</Paragraphs>
  <Slides>8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Rasto de Vapor</vt:lpstr>
      <vt:lpstr>The history and values of my nation</vt:lpstr>
      <vt:lpstr>Apresentação do PowerPoint</vt:lpstr>
      <vt:lpstr>The Portuguese Flag</vt:lpstr>
      <vt:lpstr>The portuguese hymn</vt:lpstr>
      <vt:lpstr>The Guimarães Castle</vt:lpstr>
      <vt:lpstr>King Afonso Henriques (1109 – 1185)</vt:lpstr>
      <vt:lpstr>Luís Vaz de Camões (1524 - 1580)</vt:lpstr>
      <vt:lpstr>Thanks for watching!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and values of my nation</dc:title>
  <dc:creator>Fátima Pudim</dc:creator>
  <cp:lastModifiedBy>Carla Cássio</cp:lastModifiedBy>
  <cp:revision>30</cp:revision>
  <dcterms:created xsi:type="dcterms:W3CDTF">2019-07-28T20:55:20Z</dcterms:created>
  <dcterms:modified xsi:type="dcterms:W3CDTF">2019-08-27T21:32:01Z</dcterms:modified>
</cp:coreProperties>
</file>