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FAE11-E657-4E4A-A131-EB4F2F336B97}" v="291" dt="2021-02-23T18:33:45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2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8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2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1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6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7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7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5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1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4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72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brcegY49Ji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cs typeface="Calibri Light"/>
              </a:rPr>
              <a:t>Dan ružičastih majica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cs typeface="Calibri"/>
              </a:rPr>
              <a:t>24. Veljače 2021.</a:t>
            </a:r>
            <a:endParaRPr lang="en-US" sz="200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32A17DB-D717-46A6-8EB0-3F3DEC1B0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1" r="1" b="14206"/>
          <a:stretch/>
        </p:blipFill>
        <p:spPr>
          <a:xfrm>
            <a:off x="1" y="10"/>
            <a:ext cx="5805751" cy="5661828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6C21-401E-4E0C-833A-13500A39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POVIJEST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8F4AF05-FF72-428A-8601-0022B6903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A2A364-81C4-42E9-8987-591ABDD0549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Ovaj običaj nastao je 2007. godine u Kanadi kada je dječak u znak podrške majci oboljeloj od karcinoma dojke došao u školu obučen u ružičastu majicu zbog čega je doživio izrugivanje I verbalno nasilje. Kolege iz njegovog razreda počeli su sljedećih dana dolaziti u školu identično obučeni kako bi mu iskazali  potporu te ukazali na problem vršnjačkog nasilja u školama.</a:t>
            </a:r>
          </a:p>
        </p:txBody>
      </p:sp>
    </p:spTree>
    <p:extLst>
      <p:ext uri="{BB962C8B-B14F-4D97-AF65-F5344CB8AC3E}">
        <p14:creationId xmlns:p14="http://schemas.microsoft.com/office/powerpoint/2010/main" val="39914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4902-5496-4D19-8A7D-9B503A2F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DAN RUŽIČASTIH MAJICA U HRVATSKOJ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1E948-DD8C-4674-BB5A-52EDDB24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990" y="1914229"/>
            <a:ext cx="6475229" cy="42627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Posljednje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srijede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veljači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obilježavamo</a:t>
            </a:r>
            <a:r>
              <a:rPr lang="en-US" dirty="0">
                <a:ea typeface="+mn-lt"/>
                <a:cs typeface="+mn-lt"/>
              </a:rPr>
              <a:t>  Dan </a:t>
            </a:r>
            <a:r>
              <a:rPr lang="en-US" dirty="0" err="1">
                <a:ea typeface="+mn-lt"/>
                <a:cs typeface="+mn-lt"/>
              </a:rPr>
              <a:t>ružičastih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majica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kojim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simboličan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način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želi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skrenuti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pozornost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problem </a:t>
            </a:r>
            <a:r>
              <a:rPr lang="en-US" dirty="0" err="1">
                <a:ea typeface="+mn-lt"/>
                <a:cs typeface="+mn-lt"/>
              </a:rPr>
              <a:t>sve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učestalijega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vršnjačkog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nasilja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školama</a:t>
            </a:r>
            <a:r>
              <a:rPr lang="en-US" dirty="0">
                <a:ea typeface="+mn-lt"/>
                <a:cs typeface="+mn-lt"/>
              </a:rPr>
              <a:t>. Hrvatski </a:t>
            </a:r>
            <a:r>
              <a:rPr lang="en-US" dirty="0" err="1">
                <a:ea typeface="+mn-lt"/>
                <a:cs typeface="+mn-lt"/>
              </a:rPr>
              <a:t>sabor</a:t>
            </a:r>
            <a:r>
              <a:rPr lang="en-US" dirty="0">
                <a:ea typeface="+mn-lt"/>
                <a:cs typeface="+mn-lt"/>
              </a:rPr>
              <a:t> je 2017. </a:t>
            </a:r>
            <a:r>
              <a:rPr lang="en-US" dirty="0" err="1">
                <a:ea typeface="+mn-lt"/>
                <a:cs typeface="+mn-lt"/>
              </a:rPr>
              <a:t>godine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proglasio</a:t>
            </a:r>
            <a:r>
              <a:rPr lang="en-US" dirty="0">
                <a:ea typeface="+mn-lt"/>
                <a:cs typeface="+mn-lt"/>
              </a:rPr>
              <a:t> taj dan </a:t>
            </a:r>
            <a:r>
              <a:rPr lang="en-US" dirty="0" err="1">
                <a:ea typeface="+mn-lt"/>
                <a:cs typeface="+mn-lt"/>
              </a:rPr>
              <a:t>Nacionalnim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danom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borbe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protiv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vršnjačkog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nasilja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FA9278-961D-4A17-998A-24C6DADB7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998" y="1991833"/>
            <a:ext cx="1501726" cy="4114800"/>
          </a:xfrm>
          <a:prstGeom prst="rect">
            <a:avLst/>
          </a:prstGeom>
        </p:spPr>
      </p:pic>
      <p:pic>
        <p:nvPicPr>
          <p:cNvPr id="5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AAFE7E4-0FE0-4256-9997-FDD7CD26F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89" y="1805763"/>
            <a:ext cx="14606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5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EB58E-824C-4DA8-A0DF-712AE73C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VAŽNO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25877-572C-428E-8869-B24BD7929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 Dan ružičastih majica odlična je prilika da se još jednom skrene pozornost na ovaj gorući problem.</a:t>
            </a:r>
            <a:endParaRPr lang="en-US" sz="1300"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sz="1300" i="1">
                <a:ea typeface="+mn-lt"/>
                <a:cs typeface="+mn-lt"/>
              </a:rPr>
              <a:t>Bullying</a:t>
            </a:r>
            <a:r>
              <a:rPr lang="en-US" sz="1300">
                <a:ea typeface="+mn-lt"/>
                <a:cs typeface="+mn-lt"/>
              </a:rPr>
              <a:t> – termin preuzet iz engleskog jezika je (ovako ga definira Američko psihološko društvo: </a:t>
            </a:r>
            <a:r>
              <a:rPr lang="en-US" sz="1300" b="1" i="1">
                <a:ea typeface="+mn-lt"/>
                <a:cs typeface="+mn-lt"/>
              </a:rPr>
              <a:t>Bullying </a:t>
            </a:r>
            <a:r>
              <a:rPr lang="en-US" sz="1300" i="1">
                <a:ea typeface="+mn-lt"/>
                <a:cs typeface="+mn-lt"/>
              </a:rPr>
              <a:t>is a form of aggressive behavior in which someone intentionally and repeatedly causes another person injury or discomfort. Bullying can take the form of physical contact, words or more subtle actions)</a:t>
            </a:r>
            <a:r>
              <a:rPr lang="en-US" sz="1300">
                <a:ea typeface="+mn-lt"/>
                <a:cs typeface="+mn-lt"/>
              </a:rPr>
              <a:t> je i kod nas uobičajen naziv za vršnjačko nasilje. Pri čemu je </a:t>
            </a:r>
            <a:r>
              <a:rPr lang="en-US" sz="1300" b="1">
                <a:ea typeface="+mn-lt"/>
                <a:cs typeface="+mn-lt"/>
              </a:rPr>
              <a:t>bully </a:t>
            </a:r>
            <a:r>
              <a:rPr lang="en-US" sz="1300">
                <a:ea typeface="+mn-lt"/>
                <a:cs typeface="+mn-lt"/>
              </a:rPr>
              <a:t>termin kojim se označava osoba koja vrši takvo nasilje nad drugima.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Radi se o konstantnom obliku agresivnog (fizičkog ili verbalnog) zlostavljanja, vrijeđanja ili omalovažavanja pojedinca.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Ova vrsta nasilja može imati i svoj suptilniji oblik koji je teže prepoznati, pogotovo ako žrtva pati u sebi, ne govori o tome što joj se događa niti odraslima, niti svojim vršnjacima.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U novije vrijeme susrećemo se i sa specifičnim oblikom nasilja nazvanim </a:t>
            </a:r>
            <a:r>
              <a:rPr lang="en-US" sz="1300" b="1">
                <a:ea typeface="+mn-lt"/>
                <a:cs typeface="+mn-lt"/>
              </a:rPr>
              <a:t>cyber bulliyng </a:t>
            </a:r>
            <a:r>
              <a:rPr lang="en-US" sz="1300">
                <a:ea typeface="+mn-lt"/>
                <a:cs typeface="+mn-lt"/>
              </a:rPr>
              <a:t>– radi se o vrijeđanju i ponižavanju putem društvenih mreža na internetu (u ovo ubrajamo i nedozvoljeno objavljivanje nečijih slika, video zapisa ili javno vrijeđanje i negativno i posprdno komentiranje drugih osoba)</a:t>
            </a:r>
            <a:endParaRPr lang="en-US" sz="1300"/>
          </a:p>
          <a:p>
            <a:pPr>
              <a:lnSpc>
                <a:spcPct val="90000"/>
              </a:lnSpc>
            </a:pPr>
            <a:endParaRPr lang="en-US" sz="13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796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3B89-1572-49B8-9982-8BB5D008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9805F-AEE9-4AEC-A77F-1399BF1B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https://www.youtube.com/watch?v=brcegY49Ji0</a:t>
            </a:r>
            <a:endParaRPr lang="en-US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36911E3-4C0A-4510-AE05-F22EB9642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772" y="320926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9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B575DBB-A3D6-4160-B08B-210DC986B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84F947-216A-46A3-95F8-204F4D562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01B375D-6EE6-488B-A84E-6E8F098FE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F9E8767-6764-4217-B7E9-6B750FE41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3E1A25C-17F8-4863-991E-BB2EC82D2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5E5F5-092B-458D-B536-314ED6C13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5594110"/>
            <a:ext cx="10572000" cy="434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Za </a:t>
            </a:r>
            <a:r>
              <a:rPr lang="en-US"/>
              <a:t>projekt</a:t>
            </a:r>
            <a:r>
              <a:rPr lang="en-US" dirty="0"/>
              <a:t> Dan </a:t>
            </a:r>
            <a:r>
              <a:rPr lang="en-US"/>
              <a:t>ružičastih</a:t>
            </a:r>
            <a:r>
              <a:rPr lang="en-US" dirty="0"/>
              <a:t> </a:t>
            </a:r>
            <a:r>
              <a:rPr lang="en-US"/>
              <a:t>majica</a:t>
            </a:r>
            <a:r>
              <a:rPr lang="en-US" dirty="0"/>
              <a:t> </a:t>
            </a:r>
            <a:r>
              <a:rPr lang="en-US"/>
              <a:t>prezentaciju</a:t>
            </a:r>
            <a:r>
              <a:rPr lang="en-US" dirty="0"/>
              <a:t> </a:t>
            </a:r>
            <a:r>
              <a:rPr lang="en-US"/>
              <a:t>izradila</a:t>
            </a:r>
            <a:r>
              <a:rPr lang="en-US" dirty="0"/>
              <a:t> Marina Lebo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6FB4C2-1437-4A1D-B3CF-0F2DA1AD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74" y="640080"/>
            <a:ext cx="3602736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4D5435B-1F23-4229-8A16-F2A4F00D8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476" y="640080"/>
            <a:ext cx="4770519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19162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Quotable</vt:lpstr>
      <vt:lpstr>Dan ružičastih majica</vt:lpstr>
      <vt:lpstr>POVIJEST</vt:lpstr>
      <vt:lpstr>DAN RUŽIČASTIH MAJICA U HRVATSKOJ</vt:lpstr>
      <vt:lpstr>VAŽNO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71</cp:revision>
  <dcterms:created xsi:type="dcterms:W3CDTF">2021-02-23T18:12:27Z</dcterms:created>
  <dcterms:modified xsi:type="dcterms:W3CDTF">2021-02-23T18:34:24Z</dcterms:modified>
</cp:coreProperties>
</file>