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79" r:id="rId5"/>
    <p:sldId id="280" r:id="rId6"/>
    <p:sldId id="281" r:id="rId7"/>
    <p:sldId id="282" r:id="rId8"/>
    <p:sldId id="284" r:id="rId9"/>
    <p:sldId id="283" r:id="rId10"/>
    <p:sldId id="285" r:id="rId11"/>
    <p:sldId id="286" r:id="rId12"/>
    <p:sldId id="287" r:id="rId13"/>
    <p:sldId id="288" r:id="rId14"/>
    <p:sldId id="289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10736-1FD6-4A75-8389-5734B8A98A5A}" type="datetimeFigureOut">
              <a:rPr lang="hr-HR" smtClean="0"/>
              <a:t>20.11.2020.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EEDD0-0FB4-439E-B4A0-39C556E520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8306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65a5c374d8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65a5c374d8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65a5c374d8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65a5c374d8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8674E5-FA4C-4973-8286-12EEF9396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247D523-3BC7-4DD6-92F2-41343A7D5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BE5F8B2-F36B-4742-81B9-485483309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8EF-7E81-4A5D-8801-AA444160CA7A}" type="datetimeFigureOut">
              <a:rPr lang="hr-HR" smtClean="0"/>
              <a:t>20.11.2020.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5805479-3BAC-459A-900D-B5FF9A410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B28413B-8D4C-47ED-8B78-CA894C3C3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7EE7-4B43-4148-8A8B-7C1D61BC66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077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FF5C89-2F1A-4F30-B9AA-5F80D6310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165B2D8-8AB3-473E-85EC-71F449734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8F9DC66-416D-427E-A578-D54F1BCDA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8EF-7E81-4A5D-8801-AA444160CA7A}" type="datetimeFigureOut">
              <a:rPr lang="hr-HR" smtClean="0"/>
              <a:t>20.11.2020.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05BE478-4967-40DA-97E1-1B60450C0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15049C-7709-4667-A90A-6E27C92A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7EE7-4B43-4148-8A8B-7C1D61BC66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577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B9B1D66-B2E4-4CE8-A859-131616823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5AA9653-6871-49DB-964F-209381720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31027DA-7AA1-48D3-B168-B929BCC58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8EF-7E81-4A5D-8801-AA444160CA7A}" type="datetimeFigureOut">
              <a:rPr lang="hr-HR" smtClean="0"/>
              <a:t>20.11.2020.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CFED9A5-16AE-4314-8461-C4F464C0C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6544B79-7430-4139-8C3B-F7AAF900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7EE7-4B43-4148-8A8B-7C1D61BC66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2325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44000" y="5595233"/>
            <a:ext cx="12280000" cy="1336000"/>
          </a:xfrm>
          <a:prstGeom prst="rect">
            <a:avLst/>
          </a:prstGeom>
          <a:solidFill>
            <a:srgbClr val="A0660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 rot="10507386">
            <a:off x="3556442" y="5792506"/>
            <a:ext cx="8439772" cy="1210228"/>
          </a:xfrm>
          <a:custGeom>
            <a:avLst/>
            <a:gdLst/>
            <a:ahLst/>
            <a:cxnLst/>
            <a:rect l="l" t="t" r="r" b="b"/>
            <a:pathLst>
              <a:path w="8610120" h="1209710" extrusionOk="0">
                <a:moveTo>
                  <a:pt x="8269594" y="1209710"/>
                </a:moveTo>
                <a:lnTo>
                  <a:pt x="251761" y="563092"/>
                </a:lnTo>
                <a:cubicBezTo>
                  <a:pt x="167841" y="561643"/>
                  <a:pt x="126178" y="691603"/>
                  <a:pt x="0" y="558746"/>
                </a:cubicBezTo>
                <a:cubicBezTo>
                  <a:pt x="36724" y="359920"/>
                  <a:pt x="155043" y="210934"/>
                  <a:pt x="275442" y="194121"/>
                </a:cubicBezTo>
                <a:lnTo>
                  <a:pt x="330273" y="192559"/>
                </a:lnTo>
                <a:lnTo>
                  <a:pt x="330745" y="192241"/>
                </a:lnTo>
                <a:cubicBezTo>
                  <a:pt x="373950" y="169720"/>
                  <a:pt x="420094" y="157824"/>
                  <a:pt x="464206" y="156896"/>
                </a:cubicBezTo>
                <a:cubicBezTo>
                  <a:pt x="491776" y="156316"/>
                  <a:pt x="519789" y="160473"/>
                  <a:pt x="547277" y="169105"/>
                </a:cubicBezTo>
                <a:lnTo>
                  <a:pt x="624584" y="206884"/>
                </a:lnTo>
                <a:lnTo>
                  <a:pt x="659996" y="185637"/>
                </a:lnTo>
                <a:cubicBezTo>
                  <a:pt x="700946" y="167244"/>
                  <a:pt x="743387" y="159834"/>
                  <a:pt x="782850" y="163262"/>
                </a:cubicBezTo>
                <a:cubicBezTo>
                  <a:pt x="822312" y="166689"/>
                  <a:pt x="861495" y="182432"/>
                  <a:pt x="896978" y="209019"/>
                </a:cubicBezTo>
                <a:lnTo>
                  <a:pt x="931500" y="242027"/>
                </a:lnTo>
                <a:lnTo>
                  <a:pt x="967396" y="221708"/>
                </a:lnTo>
                <a:cubicBezTo>
                  <a:pt x="1028476" y="198053"/>
                  <a:pt x="1091461" y="194293"/>
                  <a:pt x="1147061" y="210484"/>
                </a:cubicBezTo>
                <a:lnTo>
                  <a:pt x="1183686" y="225839"/>
                </a:lnTo>
                <a:lnTo>
                  <a:pt x="1208935" y="185570"/>
                </a:lnTo>
                <a:cubicBezTo>
                  <a:pt x="1259744" y="125354"/>
                  <a:pt x="1332207" y="98048"/>
                  <a:pt x="1424023" y="152242"/>
                </a:cubicBezTo>
                <a:cubicBezTo>
                  <a:pt x="1507419" y="121224"/>
                  <a:pt x="1567824" y="143559"/>
                  <a:pt x="1608748" y="191343"/>
                </a:cubicBezTo>
                <a:lnTo>
                  <a:pt x="1620709" y="208281"/>
                </a:lnTo>
                <a:lnTo>
                  <a:pt x="1673691" y="155809"/>
                </a:lnTo>
                <a:cubicBezTo>
                  <a:pt x="1721808" y="118299"/>
                  <a:pt x="1775425" y="94853"/>
                  <a:pt x="1828594" y="86715"/>
                </a:cubicBezTo>
                <a:cubicBezTo>
                  <a:pt x="1855179" y="82646"/>
                  <a:pt x="1882663" y="82676"/>
                  <a:pt x="1910420" y="86698"/>
                </a:cubicBezTo>
                <a:lnTo>
                  <a:pt x="1987195" y="108717"/>
                </a:lnTo>
                <a:lnTo>
                  <a:pt x="2066068" y="67850"/>
                </a:lnTo>
                <a:cubicBezTo>
                  <a:pt x="2092967" y="58083"/>
                  <a:pt x="2120207" y="52212"/>
                  <a:pt x="2147035" y="50332"/>
                </a:cubicBezTo>
                <a:cubicBezTo>
                  <a:pt x="2197339" y="46808"/>
                  <a:pt x="2249661" y="58632"/>
                  <a:pt x="2299959" y="84708"/>
                </a:cubicBezTo>
                <a:lnTo>
                  <a:pt x="2312520" y="92524"/>
                </a:lnTo>
                <a:lnTo>
                  <a:pt x="2314655" y="90080"/>
                </a:lnTo>
                <a:cubicBezTo>
                  <a:pt x="2362040" y="46800"/>
                  <a:pt x="2413759" y="19432"/>
                  <a:pt x="2464355" y="7853"/>
                </a:cubicBezTo>
                <a:lnTo>
                  <a:pt x="2497169" y="5408"/>
                </a:lnTo>
                <a:lnTo>
                  <a:pt x="2507018" y="2772"/>
                </a:lnTo>
                <a:cubicBezTo>
                  <a:pt x="2525854" y="-91"/>
                  <a:pt x="2544436" y="-735"/>
                  <a:pt x="2562477" y="832"/>
                </a:cubicBezTo>
                <a:cubicBezTo>
                  <a:pt x="2634640" y="7100"/>
                  <a:pt x="2705491" y="53441"/>
                  <a:pt x="2761034" y="132902"/>
                </a:cubicBezTo>
                <a:lnTo>
                  <a:pt x="2761386" y="133536"/>
                </a:lnTo>
                <a:lnTo>
                  <a:pt x="2801420" y="107458"/>
                </a:lnTo>
                <a:cubicBezTo>
                  <a:pt x="2890887" y="58993"/>
                  <a:pt x="2982440" y="47523"/>
                  <a:pt x="3058896" y="73300"/>
                </a:cubicBezTo>
                <a:cubicBezTo>
                  <a:pt x="3109867" y="90484"/>
                  <a:pt x="3154533" y="120393"/>
                  <a:pt x="3190105" y="163271"/>
                </a:cubicBezTo>
                <a:lnTo>
                  <a:pt x="3204756" y="186767"/>
                </a:lnTo>
                <a:lnTo>
                  <a:pt x="3217967" y="185361"/>
                </a:lnTo>
                <a:cubicBezTo>
                  <a:pt x="3246002" y="186185"/>
                  <a:pt x="3273079" y="190894"/>
                  <a:pt x="3298564" y="199486"/>
                </a:cubicBezTo>
                <a:cubicBezTo>
                  <a:pt x="3425990" y="242447"/>
                  <a:pt x="3515716" y="359896"/>
                  <a:pt x="3524475" y="554616"/>
                </a:cubicBezTo>
                <a:lnTo>
                  <a:pt x="3523002" y="593290"/>
                </a:lnTo>
                <a:lnTo>
                  <a:pt x="3555306" y="586606"/>
                </a:lnTo>
                <a:cubicBezTo>
                  <a:pt x="3823428" y="547565"/>
                  <a:pt x="4175736" y="540178"/>
                  <a:pt x="4558766" y="573448"/>
                </a:cubicBezTo>
                <a:cubicBezTo>
                  <a:pt x="5018401" y="613373"/>
                  <a:pt x="5424367" y="703340"/>
                  <a:pt x="5688338" y="812094"/>
                </a:cubicBezTo>
                <a:lnTo>
                  <a:pt x="5783052" y="856228"/>
                </a:lnTo>
                <a:lnTo>
                  <a:pt x="5798467" y="832583"/>
                </a:lnTo>
                <a:lnTo>
                  <a:pt x="5793718" y="815103"/>
                </a:lnTo>
                <a:cubicBezTo>
                  <a:pt x="5760443" y="629226"/>
                  <a:pt x="5901242" y="218907"/>
                  <a:pt x="6178317" y="382447"/>
                </a:cubicBezTo>
                <a:cubicBezTo>
                  <a:pt x="6350885" y="318262"/>
                  <a:pt x="6447336" y="430721"/>
                  <a:pt x="6486257" y="572002"/>
                </a:cubicBezTo>
                <a:lnTo>
                  <a:pt x="6499908" y="651634"/>
                </a:lnTo>
                <a:lnTo>
                  <a:pt x="6530919" y="629316"/>
                </a:lnTo>
                <a:cubicBezTo>
                  <a:pt x="6581273" y="601918"/>
                  <a:pt x="6633233" y="590370"/>
                  <a:pt x="6681342" y="594548"/>
                </a:cubicBezTo>
                <a:cubicBezTo>
                  <a:pt x="6729450" y="598727"/>
                  <a:pt x="6776976" y="620716"/>
                  <a:pt x="6819772" y="658455"/>
                </a:cubicBezTo>
                <a:lnTo>
                  <a:pt x="6870755" y="716252"/>
                </a:lnTo>
                <a:lnTo>
                  <a:pt x="6925090" y="684545"/>
                </a:lnTo>
                <a:cubicBezTo>
                  <a:pt x="7002094" y="646984"/>
                  <a:pt x="7080234" y="637748"/>
                  <a:pt x="7148017" y="657487"/>
                </a:cubicBezTo>
                <a:lnTo>
                  <a:pt x="7202601" y="681735"/>
                </a:lnTo>
                <a:lnTo>
                  <a:pt x="7227779" y="645750"/>
                </a:lnTo>
                <a:cubicBezTo>
                  <a:pt x="7274653" y="592851"/>
                  <a:pt x="7335444" y="560305"/>
                  <a:pt x="7395123" y="551170"/>
                </a:cubicBezTo>
                <a:cubicBezTo>
                  <a:pt x="7415015" y="548125"/>
                  <a:pt x="7435535" y="547856"/>
                  <a:pt x="7456219" y="550297"/>
                </a:cubicBezTo>
                <a:lnTo>
                  <a:pt x="7516498" y="565239"/>
                </a:lnTo>
                <a:lnTo>
                  <a:pt x="7536325" y="555825"/>
                </a:lnTo>
                <a:lnTo>
                  <a:pt x="7545134" y="550648"/>
                </a:lnTo>
                <a:lnTo>
                  <a:pt x="7549297" y="549667"/>
                </a:lnTo>
                <a:lnTo>
                  <a:pt x="7568793" y="540411"/>
                </a:lnTo>
                <a:cubicBezTo>
                  <a:pt x="7588959" y="533655"/>
                  <a:pt x="7609361" y="529539"/>
                  <a:pt x="7629436" y="528133"/>
                </a:cubicBezTo>
                <a:cubicBezTo>
                  <a:pt x="7654530" y="526375"/>
                  <a:pt x="7680262" y="529239"/>
                  <a:pt x="7705736" y="536510"/>
                </a:cubicBezTo>
                <a:lnTo>
                  <a:pt x="7746782" y="555629"/>
                </a:lnTo>
                <a:lnTo>
                  <a:pt x="7746949" y="555455"/>
                </a:lnTo>
                <a:cubicBezTo>
                  <a:pt x="7782118" y="526383"/>
                  <a:pt x="7820624" y="508131"/>
                  <a:pt x="7858386" y="500583"/>
                </a:cubicBezTo>
                <a:lnTo>
                  <a:pt x="7882912" y="499123"/>
                </a:lnTo>
                <a:lnTo>
                  <a:pt x="7890258" y="497395"/>
                </a:lnTo>
                <a:cubicBezTo>
                  <a:pt x="7904325" y="495568"/>
                  <a:pt x="7918216" y="495243"/>
                  <a:pt x="7931715" y="496416"/>
                </a:cubicBezTo>
                <a:cubicBezTo>
                  <a:pt x="7967713" y="499542"/>
                  <a:pt x="8003384" y="514748"/>
                  <a:pt x="8035613" y="540609"/>
                </a:cubicBezTo>
                <a:lnTo>
                  <a:pt x="8074721" y="580779"/>
                </a:lnTo>
                <a:lnTo>
                  <a:pt x="8100873" y="565497"/>
                </a:lnTo>
                <a:cubicBezTo>
                  <a:pt x="8166142" y="534204"/>
                  <a:pt x="8233746" y="528298"/>
                  <a:pt x="8290956" y="547586"/>
                </a:cubicBezTo>
                <a:cubicBezTo>
                  <a:pt x="8329096" y="560444"/>
                  <a:pt x="8362834" y="581885"/>
                  <a:pt x="8390109" y="612016"/>
                </a:cubicBezTo>
                <a:lnTo>
                  <a:pt x="8398563" y="624227"/>
                </a:lnTo>
                <a:lnTo>
                  <a:pt x="8411650" y="623313"/>
                </a:lnTo>
                <a:cubicBezTo>
                  <a:pt x="8432444" y="624475"/>
                  <a:pt x="8452611" y="628278"/>
                  <a:pt x="8471680" y="634707"/>
                </a:cubicBezTo>
                <a:cubicBezTo>
                  <a:pt x="8624239" y="686141"/>
                  <a:pt x="8655316" y="873498"/>
                  <a:pt x="8541864" y="1186108"/>
                </a:cubicBezTo>
                <a:cubicBezTo>
                  <a:pt x="8530565" y="1213203"/>
                  <a:pt x="8280893" y="1182615"/>
                  <a:pt x="8269594" y="1209710"/>
                </a:cubicBezTo>
                <a:close/>
              </a:path>
            </a:pathLst>
          </a:custGeom>
          <a:solidFill>
            <a:srgbClr val="624A3D">
              <a:alpha val="1882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2;p2"/>
          <p:cNvGrpSpPr/>
          <p:nvPr/>
        </p:nvGrpSpPr>
        <p:grpSpPr>
          <a:xfrm>
            <a:off x="6472611" y="-1407057"/>
            <a:ext cx="5732960" cy="5749769"/>
            <a:chOff x="3983994" y="-1290689"/>
            <a:chExt cx="5732960" cy="5749769"/>
          </a:xfrm>
        </p:grpSpPr>
        <p:sp>
          <p:nvSpPr>
            <p:cNvPr id="13" name="Google Shape;13;p2"/>
            <p:cNvSpPr/>
            <p:nvPr/>
          </p:nvSpPr>
          <p:spPr>
            <a:xfrm rot="-10215679" flipH="1">
              <a:off x="8426097" y="2311491"/>
              <a:ext cx="1002040" cy="1012051"/>
            </a:xfrm>
            <a:prstGeom prst="triangle">
              <a:avLst>
                <a:gd name="adj" fmla="val 50000"/>
              </a:avLst>
            </a:prstGeom>
            <a:solidFill>
              <a:srgbClr val="E8B149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" name="Google Shape;14;p2"/>
            <p:cNvGrpSpPr/>
            <p:nvPr/>
          </p:nvGrpSpPr>
          <p:grpSpPr>
            <a:xfrm rot="2718250">
              <a:off x="4252205" y="122650"/>
              <a:ext cx="5196538" cy="2923093"/>
              <a:chOff x="-41837" y="-1051211"/>
              <a:chExt cx="7649538" cy="4531204"/>
            </a:xfrm>
          </p:grpSpPr>
          <p:sp>
            <p:nvSpPr>
              <p:cNvPr id="15" name="Google Shape;15;p2"/>
              <p:cNvSpPr/>
              <p:nvPr/>
            </p:nvSpPr>
            <p:spPr>
              <a:xfrm rot="10427400" flipH="1">
                <a:off x="366400" y="1833942"/>
                <a:ext cx="1472641" cy="1571003"/>
              </a:xfrm>
              <a:prstGeom prst="triangle">
                <a:avLst>
                  <a:gd name="adj" fmla="val 50000"/>
                </a:avLst>
              </a:prstGeom>
              <a:solidFill>
                <a:srgbClr val="B72E37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2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10117972" flipH="1">
                <a:off x="1942256" y="1580550"/>
                <a:ext cx="1473402" cy="1570126"/>
              </a:xfrm>
              <a:prstGeom prst="triangle">
                <a:avLst>
                  <a:gd name="adj" fmla="val 50000"/>
                </a:avLst>
              </a:prstGeom>
              <a:solidFill>
                <a:srgbClr val="A19947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2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rot="9479834" flipH="1">
                <a:off x="3564071" y="1176007"/>
                <a:ext cx="1474170" cy="1569599"/>
              </a:xfrm>
              <a:prstGeom prst="triangle">
                <a:avLst>
                  <a:gd name="adj" fmla="val 50000"/>
                </a:avLst>
              </a:prstGeom>
              <a:solidFill>
                <a:srgbClr val="E8B149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2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9092579" flipH="1">
                <a:off x="5034850" y="512952"/>
                <a:ext cx="1475133" cy="1568965"/>
              </a:xfrm>
              <a:prstGeom prst="triangle">
                <a:avLst>
                  <a:gd name="adj" fmla="val 50000"/>
                </a:avLst>
              </a:prstGeom>
              <a:solidFill>
                <a:srgbClr val="B72E37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2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41837" y="-1051211"/>
                <a:ext cx="7649538" cy="2935524"/>
              </a:xfrm>
              <a:custGeom>
                <a:avLst/>
                <a:gdLst/>
                <a:ahLst/>
                <a:cxnLst/>
                <a:rect l="l" t="t" r="r" b="b"/>
                <a:pathLst>
                  <a:path w="6496423" h="1960283" extrusionOk="0">
                    <a:moveTo>
                      <a:pt x="0" y="1960283"/>
                    </a:moveTo>
                    <a:cubicBezTo>
                      <a:pt x="539874" y="1960283"/>
                      <a:pt x="1079748" y="1960283"/>
                      <a:pt x="1631576" y="1894542"/>
                    </a:cubicBezTo>
                    <a:cubicBezTo>
                      <a:pt x="2183404" y="1828801"/>
                      <a:pt x="2754157" y="1724212"/>
                      <a:pt x="3310965" y="1565836"/>
                    </a:cubicBezTo>
                    <a:cubicBezTo>
                      <a:pt x="3867773" y="1407459"/>
                      <a:pt x="4441513" y="1205256"/>
                      <a:pt x="4972423" y="944283"/>
                    </a:cubicBezTo>
                    <a:cubicBezTo>
                      <a:pt x="5503333" y="683310"/>
                      <a:pt x="5999878" y="341655"/>
                      <a:pt x="6496423" y="0"/>
                    </a:cubicBezTo>
                  </a:path>
                </a:pathLst>
              </a:custGeom>
              <a:noFill/>
              <a:ln w="69850" cap="flat" cmpd="sng">
                <a:solidFill>
                  <a:srgbClr val="624A3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2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342365" y="1239900"/>
            <a:ext cx="5635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38610"/>
              </a:buClr>
              <a:buSzPts val="5000"/>
              <a:buNone/>
              <a:defRPr sz="6667">
                <a:solidFill>
                  <a:srgbClr val="D3861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D38610"/>
              </a:buClr>
              <a:buSzPts val="5200"/>
              <a:buNone/>
              <a:defRPr sz="6933">
                <a:solidFill>
                  <a:srgbClr val="D38610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D38610"/>
              </a:buClr>
              <a:buSzPts val="5200"/>
              <a:buNone/>
              <a:defRPr sz="6933">
                <a:solidFill>
                  <a:srgbClr val="D38610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D38610"/>
              </a:buClr>
              <a:buSzPts val="5200"/>
              <a:buNone/>
              <a:defRPr sz="6933">
                <a:solidFill>
                  <a:srgbClr val="D38610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D38610"/>
              </a:buClr>
              <a:buSzPts val="5200"/>
              <a:buNone/>
              <a:defRPr sz="6933">
                <a:solidFill>
                  <a:srgbClr val="D38610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D38610"/>
              </a:buClr>
              <a:buSzPts val="5200"/>
              <a:buNone/>
              <a:defRPr sz="6933">
                <a:solidFill>
                  <a:srgbClr val="D38610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D38610"/>
              </a:buClr>
              <a:buSzPts val="5200"/>
              <a:buNone/>
              <a:defRPr sz="6933">
                <a:solidFill>
                  <a:srgbClr val="D38610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D38610"/>
              </a:buClr>
              <a:buSzPts val="5200"/>
              <a:buNone/>
              <a:defRPr sz="6933">
                <a:solidFill>
                  <a:srgbClr val="D38610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D38610"/>
              </a:buClr>
              <a:buSzPts val="5200"/>
              <a:buNone/>
              <a:defRPr sz="6933">
                <a:solidFill>
                  <a:srgbClr val="D38610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Google Shape;22;p2"/>
          <p:cNvSpPr/>
          <p:nvPr/>
        </p:nvSpPr>
        <p:spPr>
          <a:xfrm>
            <a:off x="-26433" y="5729867"/>
            <a:ext cx="12228600" cy="572067"/>
          </a:xfrm>
          <a:custGeom>
            <a:avLst/>
            <a:gdLst/>
            <a:ahLst/>
            <a:cxnLst/>
            <a:rect l="l" t="t" r="r" b="b"/>
            <a:pathLst>
              <a:path w="366858" h="17162" extrusionOk="0">
                <a:moveTo>
                  <a:pt x="0" y="4943"/>
                </a:moveTo>
                <a:cubicBezTo>
                  <a:pt x="14004" y="5035"/>
                  <a:pt x="44210" y="3478"/>
                  <a:pt x="84026" y="5492"/>
                </a:cubicBezTo>
                <a:cubicBezTo>
                  <a:pt x="123842" y="7506"/>
                  <a:pt x="201369" y="17574"/>
                  <a:pt x="238897" y="17025"/>
                </a:cubicBezTo>
                <a:cubicBezTo>
                  <a:pt x="276425" y="16476"/>
                  <a:pt x="287866" y="5035"/>
                  <a:pt x="309193" y="2197"/>
                </a:cubicBezTo>
                <a:cubicBezTo>
                  <a:pt x="330520" y="-640"/>
                  <a:pt x="357247" y="366"/>
                  <a:pt x="366858" y="0"/>
                </a:cubicBezTo>
              </a:path>
            </a:pathLst>
          </a:custGeom>
          <a:noFill/>
          <a:ln w="19050" cap="flat" cmpd="sng">
            <a:solidFill>
              <a:srgbClr val="AE6C0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" name="Google Shape;23;p2"/>
          <p:cNvSpPr/>
          <p:nvPr/>
        </p:nvSpPr>
        <p:spPr>
          <a:xfrm>
            <a:off x="-26434" y="5977201"/>
            <a:ext cx="12191915" cy="441007"/>
          </a:xfrm>
          <a:custGeom>
            <a:avLst/>
            <a:gdLst/>
            <a:ahLst/>
            <a:cxnLst/>
            <a:rect l="l" t="t" r="r" b="b"/>
            <a:pathLst>
              <a:path w="366858" h="17162" extrusionOk="0">
                <a:moveTo>
                  <a:pt x="0" y="4943"/>
                </a:moveTo>
                <a:cubicBezTo>
                  <a:pt x="14004" y="5035"/>
                  <a:pt x="44210" y="3478"/>
                  <a:pt x="84026" y="5492"/>
                </a:cubicBezTo>
                <a:cubicBezTo>
                  <a:pt x="123842" y="7506"/>
                  <a:pt x="201369" y="17574"/>
                  <a:pt x="238897" y="17025"/>
                </a:cubicBezTo>
                <a:cubicBezTo>
                  <a:pt x="276425" y="16476"/>
                  <a:pt x="287866" y="5035"/>
                  <a:pt x="309193" y="2197"/>
                </a:cubicBezTo>
                <a:cubicBezTo>
                  <a:pt x="330520" y="-640"/>
                  <a:pt x="357247" y="366"/>
                  <a:pt x="366858" y="0"/>
                </a:cubicBezTo>
              </a:path>
            </a:pathLst>
          </a:custGeom>
          <a:noFill/>
          <a:ln w="19050" cap="flat" cmpd="sng">
            <a:solidFill>
              <a:srgbClr val="AE6C0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" name="Google Shape;24;p2"/>
          <p:cNvSpPr/>
          <p:nvPr/>
        </p:nvSpPr>
        <p:spPr>
          <a:xfrm flipH="1">
            <a:off x="-26393" y="6301933"/>
            <a:ext cx="12279960" cy="307315"/>
          </a:xfrm>
          <a:custGeom>
            <a:avLst/>
            <a:gdLst/>
            <a:ahLst/>
            <a:cxnLst/>
            <a:rect l="l" t="t" r="r" b="b"/>
            <a:pathLst>
              <a:path w="366858" h="17162" extrusionOk="0">
                <a:moveTo>
                  <a:pt x="0" y="4943"/>
                </a:moveTo>
                <a:cubicBezTo>
                  <a:pt x="14004" y="5035"/>
                  <a:pt x="44210" y="3478"/>
                  <a:pt x="84026" y="5492"/>
                </a:cubicBezTo>
                <a:cubicBezTo>
                  <a:pt x="123842" y="7506"/>
                  <a:pt x="201369" y="17574"/>
                  <a:pt x="238897" y="17025"/>
                </a:cubicBezTo>
                <a:cubicBezTo>
                  <a:pt x="276425" y="16476"/>
                  <a:pt x="287866" y="5035"/>
                  <a:pt x="309193" y="2197"/>
                </a:cubicBezTo>
                <a:cubicBezTo>
                  <a:pt x="330520" y="-640"/>
                  <a:pt x="357247" y="366"/>
                  <a:pt x="366858" y="0"/>
                </a:cubicBezTo>
              </a:path>
            </a:pathLst>
          </a:custGeom>
          <a:noFill/>
          <a:ln w="19050" cap="flat" cmpd="sng">
            <a:solidFill>
              <a:srgbClr val="AE6C0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" name="Google Shape;25;p2"/>
          <p:cNvSpPr/>
          <p:nvPr/>
        </p:nvSpPr>
        <p:spPr>
          <a:xfrm>
            <a:off x="-26433" y="6549267"/>
            <a:ext cx="12228600" cy="361547"/>
          </a:xfrm>
          <a:custGeom>
            <a:avLst/>
            <a:gdLst/>
            <a:ahLst/>
            <a:cxnLst/>
            <a:rect l="l" t="t" r="r" b="b"/>
            <a:pathLst>
              <a:path w="366858" h="17162" extrusionOk="0">
                <a:moveTo>
                  <a:pt x="0" y="4943"/>
                </a:moveTo>
                <a:cubicBezTo>
                  <a:pt x="14004" y="5035"/>
                  <a:pt x="44210" y="3478"/>
                  <a:pt x="84026" y="5492"/>
                </a:cubicBezTo>
                <a:cubicBezTo>
                  <a:pt x="123842" y="7506"/>
                  <a:pt x="201369" y="17574"/>
                  <a:pt x="238897" y="17025"/>
                </a:cubicBezTo>
                <a:cubicBezTo>
                  <a:pt x="276425" y="16476"/>
                  <a:pt x="287866" y="5035"/>
                  <a:pt x="309193" y="2197"/>
                </a:cubicBezTo>
                <a:cubicBezTo>
                  <a:pt x="330520" y="-640"/>
                  <a:pt x="357247" y="366"/>
                  <a:pt x="366858" y="0"/>
                </a:cubicBezTo>
              </a:path>
            </a:pathLst>
          </a:custGeom>
          <a:noFill/>
          <a:ln w="19050" cap="flat" cmpd="sng">
            <a:solidFill>
              <a:srgbClr val="AE6C0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" name="Google Shape;26;p2"/>
          <p:cNvSpPr/>
          <p:nvPr/>
        </p:nvSpPr>
        <p:spPr>
          <a:xfrm flipH="1">
            <a:off x="5914237" y="6431900"/>
            <a:ext cx="4140604" cy="361547"/>
          </a:xfrm>
          <a:custGeom>
            <a:avLst/>
            <a:gdLst/>
            <a:ahLst/>
            <a:cxnLst/>
            <a:rect l="l" t="t" r="r" b="b"/>
            <a:pathLst>
              <a:path w="366858" h="17162" extrusionOk="0">
                <a:moveTo>
                  <a:pt x="0" y="4943"/>
                </a:moveTo>
                <a:cubicBezTo>
                  <a:pt x="14004" y="5035"/>
                  <a:pt x="44210" y="3478"/>
                  <a:pt x="84026" y="5492"/>
                </a:cubicBezTo>
                <a:cubicBezTo>
                  <a:pt x="123842" y="7506"/>
                  <a:pt x="201369" y="17574"/>
                  <a:pt x="238897" y="17025"/>
                </a:cubicBezTo>
                <a:cubicBezTo>
                  <a:pt x="276425" y="16476"/>
                  <a:pt x="287866" y="5035"/>
                  <a:pt x="309193" y="2197"/>
                </a:cubicBezTo>
                <a:cubicBezTo>
                  <a:pt x="330520" y="-640"/>
                  <a:pt x="357247" y="366"/>
                  <a:pt x="366858" y="0"/>
                </a:cubicBezTo>
              </a:path>
            </a:pathLst>
          </a:custGeom>
          <a:noFill/>
          <a:ln w="19050" cap="flat" cmpd="sng">
            <a:solidFill>
              <a:srgbClr val="AE6C06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7" name="Google Shape;27;p2"/>
          <p:cNvGrpSpPr/>
          <p:nvPr/>
        </p:nvGrpSpPr>
        <p:grpSpPr>
          <a:xfrm>
            <a:off x="3053019" y="3236681"/>
            <a:ext cx="8925957" cy="3506257"/>
            <a:chOff x="118109" y="2300914"/>
            <a:chExt cx="11604208" cy="4558317"/>
          </a:xfrm>
        </p:grpSpPr>
        <p:grpSp>
          <p:nvGrpSpPr>
            <p:cNvPr id="28" name="Google Shape;28;p2"/>
            <p:cNvGrpSpPr/>
            <p:nvPr/>
          </p:nvGrpSpPr>
          <p:grpSpPr>
            <a:xfrm rot="-2522222">
              <a:off x="613173" y="4515474"/>
              <a:ext cx="959376" cy="1847290"/>
              <a:chOff x="9353883" y="1473814"/>
              <a:chExt cx="959391" cy="1847320"/>
            </a:xfrm>
          </p:grpSpPr>
          <p:sp>
            <p:nvSpPr>
              <p:cNvPr id="29" name="Google Shape;29;p2"/>
              <p:cNvSpPr/>
              <p:nvPr/>
            </p:nvSpPr>
            <p:spPr>
              <a:xfrm rot="-5704639">
                <a:off x="9237730" y="2418057"/>
                <a:ext cx="1510809" cy="276965"/>
              </a:xfrm>
              <a:custGeom>
                <a:avLst/>
                <a:gdLst/>
                <a:ahLst/>
                <a:cxnLst/>
                <a:rect l="l" t="t" r="r" b="b"/>
                <a:pathLst>
                  <a:path w="545741" h="486161" extrusionOk="0">
                    <a:moveTo>
                      <a:pt x="245650" y="333761"/>
                    </a:moveTo>
                    <a:cubicBezTo>
                      <a:pt x="102775" y="483971"/>
                      <a:pt x="4191" y="486161"/>
                      <a:pt x="0" y="486161"/>
                    </a:cubicBezTo>
                    <a:lnTo>
                      <a:pt x="0" y="438536"/>
                    </a:lnTo>
                    <a:cubicBezTo>
                      <a:pt x="857" y="438536"/>
                      <a:pt x="85725" y="434631"/>
                      <a:pt x="211646" y="301186"/>
                    </a:cubicBezTo>
                    <a:lnTo>
                      <a:pt x="211646" y="301186"/>
                    </a:lnTo>
                    <a:lnTo>
                      <a:pt x="212122" y="301186"/>
                    </a:lnTo>
                    <a:lnTo>
                      <a:pt x="504825" y="7244"/>
                    </a:lnTo>
                    <a:cubicBezTo>
                      <a:pt x="513976" y="-2202"/>
                      <a:pt x="529051" y="-2442"/>
                      <a:pt x="538497" y="6709"/>
                    </a:cubicBezTo>
                    <a:cubicBezTo>
                      <a:pt x="547943" y="15859"/>
                      <a:pt x="548183" y="30934"/>
                      <a:pt x="539032" y="40380"/>
                    </a:cubicBezTo>
                    <a:cubicBezTo>
                      <a:pt x="538841" y="40578"/>
                      <a:pt x="538646" y="40772"/>
                      <a:pt x="538448" y="40963"/>
                    </a:cubicBezTo>
                    <a:close/>
                  </a:path>
                </a:pathLst>
              </a:custGeom>
              <a:solidFill>
                <a:srgbClr val="997F65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 rot="6882314">
                <a:off x="9672461" y="1832844"/>
                <a:ext cx="669697" cy="98668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997F65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 rot="6881948">
                <a:off x="9869808" y="2326352"/>
                <a:ext cx="473850" cy="64032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997F65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1481948">
                <a:off x="9422655" y="2054549"/>
                <a:ext cx="473850" cy="64032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997F65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rot="1482314">
                <a:off x="9391765" y="2399702"/>
                <a:ext cx="669697" cy="98668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997F65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0094926" y="1473814"/>
                <a:ext cx="180000" cy="180000"/>
              </a:xfrm>
              <a:prstGeom prst="ellipse">
                <a:avLst/>
              </a:prstGeom>
              <a:gradFill>
                <a:gsLst>
                  <a:gs pos="0">
                    <a:srgbClr val="E5555C"/>
                  </a:gs>
                  <a:gs pos="50000">
                    <a:srgbClr val="9F1E24"/>
                  </a:gs>
                  <a:gs pos="100000">
                    <a:srgbClr val="BF242B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9694896" y="1709659"/>
                <a:ext cx="180000" cy="180000"/>
              </a:xfrm>
              <a:prstGeom prst="ellipse">
                <a:avLst/>
              </a:prstGeom>
              <a:gradFill>
                <a:gsLst>
                  <a:gs pos="0">
                    <a:srgbClr val="E5555C"/>
                  </a:gs>
                  <a:gs pos="50000">
                    <a:srgbClr val="9F1E24"/>
                  </a:gs>
                  <a:gs pos="100000">
                    <a:srgbClr val="BF242B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9353883" y="1889160"/>
                <a:ext cx="180000" cy="180000"/>
              </a:xfrm>
              <a:prstGeom prst="ellipse">
                <a:avLst/>
              </a:prstGeom>
              <a:gradFill>
                <a:gsLst>
                  <a:gs pos="0">
                    <a:srgbClr val="E5555C"/>
                  </a:gs>
                  <a:gs pos="50000">
                    <a:srgbClr val="9F1E24"/>
                  </a:gs>
                  <a:gs pos="100000">
                    <a:srgbClr val="BF242B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9375286" y="2274288"/>
                <a:ext cx="180000" cy="180000"/>
              </a:xfrm>
              <a:prstGeom prst="ellipse">
                <a:avLst/>
              </a:prstGeom>
              <a:gradFill>
                <a:gsLst>
                  <a:gs pos="0">
                    <a:srgbClr val="E5555C"/>
                  </a:gs>
                  <a:gs pos="50000">
                    <a:srgbClr val="9F1E24"/>
                  </a:gs>
                  <a:gs pos="100000">
                    <a:srgbClr val="BF242B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0133274" y="2050343"/>
                <a:ext cx="180000" cy="180000"/>
              </a:xfrm>
              <a:prstGeom prst="ellipse">
                <a:avLst/>
              </a:prstGeom>
              <a:gradFill>
                <a:gsLst>
                  <a:gs pos="0">
                    <a:srgbClr val="E5555C"/>
                  </a:gs>
                  <a:gs pos="50000">
                    <a:srgbClr val="9F1E24"/>
                  </a:gs>
                  <a:gs pos="100000">
                    <a:srgbClr val="BF242B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" name="Google Shape;39;p2"/>
            <p:cNvGrpSpPr/>
            <p:nvPr/>
          </p:nvGrpSpPr>
          <p:grpSpPr>
            <a:xfrm rot="-1354495">
              <a:off x="1289869" y="2564426"/>
              <a:ext cx="959414" cy="1847363"/>
              <a:chOff x="9353883" y="1473814"/>
              <a:chExt cx="959391" cy="1847320"/>
            </a:xfrm>
          </p:grpSpPr>
          <p:sp>
            <p:nvSpPr>
              <p:cNvPr id="40" name="Google Shape;40;p2"/>
              <p:cNvSpPr/>
              <p:nvPr/>
            </p:nvSpPr>
            <p:spPr>
              <a:xfrm rot="-5704639">
                <a:off x="9237730" y="2418057"/>
                <a:ext cx="1510809" cy="276965"/>
              </a:xfrm>
              <a:custGeom>
                <a:avLst/>
                <a:gdLst/>
                <a:ahLst/>
                <a:cxnLst/>
                <a:rect l="l" t="t" r="r" b="b"/>
                <a:pathLst>
                  <a:path w="545741" h="486161" extrusionOk="0">
                    <a:moveTo>
                      <a:pt x="245650" y="333761"/>
                    </a:moveTo>
                    <a:cubicBezTo>
                      <a:pt x="102775" y="483971"/>
                      <a:pt x="4191" y="486161"/>
                      <a:pt x="0" y="486161"/>
                    </a:cubicBezTo>
                    <a:lnTo>
                      <a:pt x="0" y="438536"/>
                    </a:lnTo>
                    <a:cubicBezTo>
                      <a:pt x="857" y="438536"/>
                      <a:pt x="85725" y="434631"/>
                      <a:pt x="211646" y="301186"/>
                    </a:cubicBezTo>
                    <a:lnTo>
                      <a:pt x="211646" y="301186"/>
                    </a:lnTo>
                    <a:lnTo>
                      <a:pt x="212122" y="301186"/>
                    </a:lnTo>
                    <a:lnTo>
                      <a:pt x="504825" y="7244"/>
                    </a:lnTo>
                    <a:cubicBezTo>
                      <a:pt x="513976" y="-2202"/>
                      <a:pt x="529051" y="-2442"/>
                      <a:pt x="538497" y="6709"/>
                    </a:cubicBezTo>
                    <a:cubicBezTo>
                      <a:pt x="547943" y="15859"/>
                      <a:pt x="548183" y="30934"/>
                      <a:pt x="539032" y="40380"/>
                    </a:cubicBezTo>
                    <a:cubicBezTo>
                      <a:pt x="538841" y="40578"/>
                      <a:pt x="538646" y="40772"/>
                      <a:pt x="538448" y="40963"/>
                    </a:cubicBezTo>
                    <a:close/>
                  </a:path>
                </a:pathLst>
              </a:custGeom>
              <a:solidFill>
                <a:srgbClr val="997F65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6882314">
                <a:off x="9672461" y="1832844"/>
                <a:ext cx="669697" cy="98668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997F65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 rot="6881948">
                <a:off x="9869808" y="2326352"/>
                <a:ext cx="473850" cy="64032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997F65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rot="1481948">
                <a:off x="9422655" y="2054549"/>
                <a:ext cx="473850" cy="64032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997F65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1482314">
                <a:off x="9391765" y="2399702"/>
                <a:ext cx="669697" cy="98668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997F65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0094926" y="1473814"/>
                <a:ext cx="180000" cy="180000"/>
              </a:xfrm>
              <a:prstGeom prst="ellipse">
                <a:avLst/>
              </a:prstGeom>
              <a:gradFill>
                <a:gsLst>
                  <a:gs pos="0">
                    <a:srgbClr val="E5555C"/>
                  </a:gs>
                  <a:gs pos="50000">
                    <a:srgbClr val="9F1E24"/>
                  </a:gs>
                  <a:gs pos="100000">
                    <a:srgbClr val="BF242B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9694896" y="1709659"/>
                <a:ext cx="180000" cy="180000"/>
              </a:xfrm>
              <a:prstGeom prst="ellipse">
                <a:avLst/>
              </a:prstGeom>
              <a:gradFill>
                <a:gsLst>
                  <a:gs pos="0">
                    <a:srgbClr val="E5555C"/>
                  </a:gs>
                  <a:gs pos="50000">
                    <a:srgbClr val="9F1E24"/>
                  </a:gs>
                  <a:gs pos="100000">
                    <a:srgbClr val="BF242B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9353883" y="1889160"/>
                <a:ext cx="180000" cy="180000"/>
              </a:xfrm>
              <a:prstGeom prst="ellipse">
                <a:avLst/>
              </a:prstGeom>
              <a:gradFill>
                <a:gsLst>
                  <a:gs pos="0">
                    <a:srgbClr val="E5555C"/>
                  </a:gs>
                  <a:gs pos="50000">
                    <a:srgbClr val="9F1E24"/>
                  </a:gs>
                  <a:gs pos="100000">
                    <a:srgbClr val="BF242B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9375286" y="2274288"/>
                <a:ext cx="180000" cy="180000"/>
              </a:xfrm>
              <a:prstGeom prst="ellipse">
                <a:avLst/>
              </a:prstGeom>
              <a:gradFill>
                <a:gsLst>
                  <a:gs pos="0">
                    <a:srgbClr val="E5555C"/>
                  </a:gs>
                  <a:gs pos="50000">
                    <a:srgbClr val="9F1E24"/>
                  </a:gs>
                  <a:gs pos="100000">
                    <a:srgbClr val="BF242B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0133274" y="2050343"/>
                <a:ext cx="180000" cy="180000"/>
              </a:xfrm>
              <a:prstGeom prst="ellipse">
                <a:avLst/>
              </a:prstGeom>
              <a:gradFill>
                <a:gsLst>
                  <a:gs pos="0">
                    <a:srgbClr val="E5555C"/>
                  </a:gs>
                  <a:gs pos="50000">
                    <a:srgbClr val="9F1E24"/>
                  </a:gs>
                  <a:gs pos="100000">
                    <a:srgbClr val="BF242B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" name="Google Shape;50;p2"/>
            <p:cNvGrpSpPr/>
            <p:nvPr/>
          </p:nvGrpSpPr>
          <p:grpSpPr>
            <a:xfrm rot="-1579605">
              <a:off x="3021859" y="2783552"/>
              <a:ext cx="1948753" cy="1688703"/>
              <a:chOff x="8017080" y="1778120"/>
              <a:chExt cx="1948708" cy="1688664"/>
            </a:xfrm>
          </p:grpSpPr>
          <p:sp>
            <p:nvSpPr>
              <p:cNvPr id="51" name="Google Shape;51;p2"/>
              <p:cNvSpPr/>
              <p:nvPr/>
            </p:nvSpPr>
            <p:spPr>
              <a:xfrm rot="-2247158">
                <a:off x="7883603" y="2685811"/>
                <a:ext cx="1931750" cy="215867"/>
              </a:xfrm>
              <a:custGeom>
                <a:avLst/>
                <a:gdLst/>
                <a:ahLst/>
                <a:cxnLst/>
                <a:rect l="l" t="t" r="r" b="b"/>
                <a:pathLst>
                  <a:path w="545741" h="486161" extrusionOk="0">
                    <a:moveTo>
                      <a:pt x="245650" y="333761"/>
                    </a:moveTo>
                    <a:cubicBezTo>
                      <a:pt x="102775" y="483971"/>
                      <a:pt x="4191" y="486161"/>
                      <a:pt x="0" y="486161"/>
                    </a:cubicBezTo>
                    <a:lnTo>
                      <a:pt x="0" y="438536"/>
                    </a:lnTo>
                    <a:cubicBezTo>
                      <a:pt x="857" y="438536"/>
                      <a:pt x="85725" y="434631"/>
                      <a:pt x="211646" y="301186"/>
                    </a:cubicBezTo>
                    <a:lnTo>
                      <a:pt x="211646" y="301186"/>
                    </a:lnTo>
                    <a:lnTo>
                      <a:pt x="212122" y="301186"/>
                    </a:lnTo>
                    <a:lnTo>
                      <a:pt x="504825" y="7244"/>
                    </a:lnTo>
                    <a:cubicBezTo>
                      <a:pt x="513976" y="-2202"/>
                      <a:pt x="529051" y="-2442"/>
                      <a:pt x="538497" y="6709"/>
                    </a:cubicBezTo>
                    <a:cubicBezTo>
                      <a:pt x="547943" y="15859"/>
                      <a:pt x="548183" y="30934"/>
                      <a:pt x="539032" y="40380"/>
                    </a:cubicBezTo>
                    <a:cubicBezTo>
                      <a:pt x="538841" y="40578"/>
                      <a:pt x="538646" y="40772"/>
                      <a:pt x="538448" y="40963"/>
                    </a:cubicBezTo>
                    <a:close/>
                  </a:path>
                </a:pathLst>
              </a:custGeom>
              <a:solidFill>
                <a:srgbClr val="997F65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 rot="926730">
                <a:off x="9507712" y="1858616"/>
                <a:ext cx="410792" cy="410799"/>
              </a:xfrm>
              <a:custGeom>
                <a:avLst/>
                <a:gdLst/>
                <a:ahLst/>
                <a:cxnLst/>
                <a:rect l="l" t="t" r="r" b="b"/>
                <a:pathLst>
                  <a:path w="183101" h="183104" extrusionOk="0">
                    <a:moveTo>
                      <a:pt x="139266" y="144991"/>
                    </a:moveTo>
                    <a:cubicBezTo>
                      <a:pt x="187558" y="96604"/>
                      <a:pt x="182986" y="115"/>
                      <a:pt x="182986" y="115"/>
                    </a:cubicBezTo>
                    <a:cubicBezTo>
                      <a:pt x="182986" y="115"/>
                      <a:pt x="86593" y="-4457"/>
                      <a:pt x="38206" y="43930"/>
                    </a:cubicBezTo>
                    <a:cubicBezTo>
                      <a:pt x="-10181" y="92317"/>
                      <a:pt x="1154" y="181948"/>
                      <a:pt x="1154" y="181948"/>
                    </a:cubicBezTo>
                    <a:cubicBezTo>
                      <a:pt x="1154" y="181948"/>
                      <a:pt x="90689" y="193283"/>
                      <a:pt x="139266" y="144991"/>
                    </a:cubicBezTo>
                    <a:close/>
                  </a:path>
                </a:pathLst>
              </a:custGeom>
              <a:solidFill>
                <a:srgbClr val="D38610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8818234" y="2706001"/>
                <a:ext cx="576500" cy="320480"/>
              </a:xfrm>
              <a:custGeom>
                <a:avLst/>
                <a:gdLst/>
                <a:ahLst/>
                <a:cxnLst/>
                <a:rect l="l" t="t" r="r" b="b"/>
                <a:pathLst>
                  <a:path w="257079" h="142912" extrusionOk="0">
                    <a:moveTo>
                      <a:pt x="134684" y="19"/>
                    </a:moveTo>
                    <a:cubicBezTo>
                      <a:pt x="66294" y="-1315"/>
                      <a:pt x="0" y="68789"/>
                      <a:pt x="0" y="68789"/>
                    </a:cubicBezTo>
                    <a:cubicBezTo>
                      <a:pt x="0" y="68789"/>
                      <a:pt x="63532" y="141560"/>
                      <a:pt x="131921" y="142894"/>
                    </a:cubicBezTo>
                    <a:cubicBezTo>
                      <a:pt x="200311" y="144227"/>
                      <a:pt x="257080" y="73933"/>
                      <a:pt x="257080" y="73933"/>
                    </a:cubicBezTo>
                    <a:cubicBezTo>
                      <a:pt x="257080" y="73933"/>
                      <a:pt x="203073" y="1352"/>
                      <a:pt x="134684" y="19"/>
                    </a:cubicBezTo>
                    <a:close/>
                  </a:path>
                </a:pathLst>
              </a:custGeom>
              <a:solidFill>
                <a:srgbClr val="D38610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8533142" y="3001927"/>
                <a:ext cx="576715" cy="320480"/>
              </a:xfrm>
              <a:custGeom>
                <a:avLst/>
                <a:gdLst/>
                <a:ahLst/>
                <a:cxnLst/>
                <a:rect l="l" t="t" r="r" b="b"/>
                <a:pathLst>
                  <a:path w="257175" h="142912" extrusionOk="0">
                    <a:moveTo>
                      <a:pt x="134779" y="19"/>
                    </a:moveTo>
                    <a:cubicBezTo>
                      <a:pt x="66389" y="-1315"/>
                      <a:pt x="0" y="68884"/>
                      <a:pt x="0" y="68884"/>
                    </a:cubicBezTo>
                    <a:cubicBezTo>
                      <a:pt x="0" y="68884"/>
                      <a:pt x="63627" y="141560"/>
                      <a:pt x="131921" y="142894"/>
                    </a:cubicBezTo>
                    <a:cubicBezTo>
                      <a:pt x="200216" y="144227"/>
                      <a:pt x="257175" y="73933"/>
                      <a:pt x="257175" y="73933"/>
                    </a:cubicBezTo>
                    <a:cubicBezTo>
                      <a:pt x="257175" y="73933"/>
                      <a:pt x="203168" y="1352"/>
                      <a:pt x="134779" y="19"/>
                    </a:cubicBezTo>
                    <a:close/>
                  </a:path>
                </a:pathLst>
              </a:custGeom>
              <a:solidFill>
                <a:srgbClr val="D38610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9136353" y="2388030"/>
                <a:ext cx="576500" cy="320487"/>
              </a:xfrm>
              <a:custGeom>
                <a:avLst/>
                <a:gdLst/>
                <a:ahLst/>
                <a:cxnLst/>
                <a:rect l="l" t="t" r="r" b="b"/>
                <a:pathLst>
                  <a:path w="257079" h="142915" extrusionOk="0">
                    <a:moveTo>
                      <a:pt x="134684" y="19"/>
                    </a:moveTo>
                    <a:cubicBezTo>
                      <a:pt x="66389" y="-1315"/>
                      <a:pt x="0" y="68789"/>
                      <a:pt x="0" y="68789"/>
                    </a:cubicBezTo>
                    <a:cubicBezTo>
                      <a:pt x="0" y="68789"/>
                      <a:pt x="63532" y="141465"/>
                      <a:pt x="131921" y="142894"/>
                    </a:cubicBezTo>
                    <a:cubicBezTo>
                      <a:pt x="200311" y="144323"/>
                      <a:pt x="257080" y="73742"/>
                      <a:pt x="257080" y="73742"/>
                    </a:cubicBezTo>
                    <a:cubicBezTo>
                      <a:pt x="257080" y="73742"/>
                      <a:pt x="203073" y="1352"/>
                      <a:pt x="134684" y="19"/>
                    </a:cubicBezTo>
                    <a:close/>
                  </a:path>
                </a:pathLst>
              </a:custGeom>
              <a:solidFill>
                <a:srgbClr val="D38610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791627" y="2080266"/>
                <a:ext cx="320278" cy="576715"/>
              </a:xfrm>
              <a:custGeom>
                <a:avLst/>
                <a:gdLst/>
                <a:ahLst/>
                <a:cxnLst/>
                <a:rect l="l" t="t" r="r" b="b"/>
                <a:pathLst>
                  <a:path w="142822" h="257175" extrusionOk="0">
                    <a:moveTo>
                      <a:pt x="74031" y="257175"/>
                    </a:moveTo>
                    <a:cubicBezTo>
                      <a:pt x="74031" y="257175"/>
                      <a:pt x="144230" y="190500"/>
                      <a:pt x="142801" y="122396"/>
                    </a:cubicBezTo>
                    <a:cubicBezTo>
                      <a:pt x="141372" y="54292"/>
                      <a:pt x="68982" y="0"/>
                      <a:pt x="68982" y="0"/>
                    </a:cubicBezTo>
                    <a:cubicBezTo>
                      <a:pt x="68982" y="0"/>
                      <a:pt x="-1407" y="57150"/>
                      <a:pt x="21" y="125254"/>
                    </a:cubicBezTo>
                    <a:cubicBezTo>
                      <a:pt x="1450" y="193358"/>
                      <a:pt x="74031" y="257175"/>
                      <a:pt x="74031" y="257175"/>
                    </a:cubicBezTo>
                    <a:close/>
                  </a:path>
                </a:pathLst>
              </a:custGeom>
              <a:solidFill>
                <a:srgbClr val="D38610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489274" y="2382623"/>
                <a:ext cx="320480" cy="576500"/>
              </a:xfrm>
              <a:custGeom>
                <a:avLst/>
                <a:gdLst/>
                <a:ahLst/>
                <a:cxnLst/>
                <a:rect l="l" t="t" r="r" b="b"/>
                <a:pathLst>
                  <a:path w="142912" h="257079" extrusionOk="0">
                    <a:moveTo>
                      <a:pt x="74123" y="257080"/>
                    </a:moveTo>
                    <a:cubicBezTo>
                      <a:pt x="74123" y="257080"/>
                      <a:pt x="144227" y="190405"/>
                      <a:pt x="142894" y="122396"/>
                    </a:cubicBezTo>
                    <a:cubicBezTo>
                      <a:pt x="141560" y="54388"/>
                      <a:pt x="69075" y="0"/>
                      <a:pt x="69075" y="0"/>
                    </a:cubicBezTo>
                    <a:cubicBezTo>
                      <a:pt x="69075" y="0"/>
                      <a:pt x="-1315" y="57150"/>
                      <a:pt x="19" y="125159"/>
                    </a:cubicBezTo>
                    <a:cubicBezTo>
                      <a:pt x="1352" y="193167"/>
                      <a:pt x="74123" y="257080"/>
                      <a:pt x="74123" y="257080"/>
                    </a:cubicBezTo>
                    <a:close/>
                  </a:path>
                </a:pathLst>
              </a:custGeom>
              <a:solidFill>
                <a:srgbClr val="D38610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9094419" y="1778120"/>
                <a:ext cx="319839" cy="576715"/>
              </a:xfrm>
              <a:custGeom>
                <a:avLst/>
                <a:gdLst/>
                <a:ahLst/>
                <a:cxnLst/>
                <a:rect l="l" t="t" r="r" b="b"/>
                <a:pathLst>
                  <a:path w="142626" h="257175" extrusionOk="0">
                    <a:moveTo>
                      <a:pt x="73742" y="257175"/>
                    </a:moveTo>
                    <a:cubicBezTo>
                      <a:pt x="73742" y="257175"/>
                      <a:pt x="143941" y="190500"/>
                      <a:pt x="142608" y="122396"/>
                    </a:cubicBezTo>
                    <a:cubicBezTo>
                      <a:pt x="141275" y="54293"/>
                      <a:pt x="68980" y="0"/>
                      <a:pt x="68980" y="0"/>
                    </a:cubicBezTo>
                    <a:cubicBezTo>
                      <a:pt x="68980" y="0"/>
                      <a:pt x="-1315" y="57150"/>
                      <a:pt x="19" y="125254"/>
                    </a:cubicBezTo>
                    <a:cubicBezTo>
                      <a:pt x="1352" y="193358"/>
                      <a:pt x="73742" y="257175"/>
                      <a:pt x="73742" y="257175"/>
                    </a:cubicBezTo>
                    <a:close/>
                  </a:path>
                </a:pathLst>
              </a:custGeom>
              <a:solidFill>
                <a:srgbClr val="D38610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" name="Google Shape;59;p2"/>
            <p:cNvGrpSpPr/>
            <p:nvPr/>
          </p:nvGrpSpPr>
          <p:grpSpPr>
            <a:xfrm rot="2013109">
              <a:off x="3901189" y="3711208"/>
              <a:ext cx="959407" cy="1847350"/>
              <a:chOff x="3405247" y="3654037"/>
              <a:chExt cx="959391" cy="1847320"/>
            </a:xfrm>
          </p:grpSpPr>
          <p:sp>
            <p:nvSpPr>
              <p:cNvPr id="60" name="Google Shape;60;p2"/>
              <p:cNvSpPr/>
              <p:nvPr/>
            </p:nvSpPr>
            <p:spPr>
              <a:xfrm rot="-5704639">
                <a:off x="3289094" y="4598280"/>
                <a:ext cx="1510809" cy="276965"/>
              </a:xfrm>
              <a:custGeom>
                <a:avLst/>
                <a:gdLst/>
                <a:ahLst/>
                <a:cxnLst/>
                <a:rect l="l" t="t" r="r" b="b"/>
                <a:pathLst>
                  <a:path w="545741" h="486161" extrusionOk="0">
                    <a:moveTo>
                      <a:pt x="245650" y="333761"/>
                    </a:moveTo>
                    <a:cubicBezTo>
                      <a:pt x="102775" y="483971"/>
                      <a:pt x="4191" y="486161"/>
                      <a:pt x="0" y="486161"/>
                    </a:cubicBezTo>
                    <a:lnTo>
                      <a:pt x="0" y="438536"/>
                    </a:lnTo>
                    <a:cubicBezTo>
                      <a:pt x="857" y="438536"/>
                      <a:pt x="85725" y="434631"/>
                      <a:pt x="211646" y="301186"/>
                    </a:cubicBezTo>
                    <a:lnTo>
                      <a:pt x="211646" y="301186"/>
                    </a:lnTo>
                    <a:lnTo>
                      <a:pt x="212122" y="301186"/>
                    </a:lnTo>
                    <a:lnTo>
                      <a:pt x="504825" y="7244"/>
                    </a:lnTo>
                    <a:cubicBezTo>
                      <a:pt x="513976" y="-2202"/>
                      <a:pt x="529051" y="-2442"/>
                      <a:pt x="538497" y="6709"/>
                    </a:cubicBezTo>
                    <a:cubicBezTo>
                      <a:pt x="547943" y="15859"/>
                      <a:pt x="548183" y="30934"/>
                      <a:pt x="539032" y="40380"/>
                    </a:cubicBezTo>
                    <a:cubicBezTo>
                      <a:pt x="538841" y="40578"/>
                      <a:pt x="538646" y="40772"/>
                      <a:pt x="538448" y="40963"/>
                    </a:cubicBezTo>
                    <a:close/>
                  </a:path>
                </a:pathLst>
              </a:custGeom>
              <a:solidFill>
                <a:srgbClr val="997F65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 rot="6882314">
                <a:off x="3723824" y="4013067"/>
                <a:ext cx="669697" cy="98668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997F65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6881948">
                <a:off x="3921172" y="4506575"/>
                <a:ext cx="473850" cy="64032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997F65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1481948">
                <a:off x="3474019" y="4234772"/>
                <a:ext cx="473850" cy="64032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997F65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 rot="1482314">
                <a:off x="3443128" y="4579925"/>
                <a:ext cx="669697" cy="98668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997F65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146290" y="3654037"/>
                <a:ext cx="180000" cy="180000"/>
              </a:xfrm>
              <a:prstGeom prst="ellipse">
                <a:avLst/>
              </a:prstGeom>
              <a:gradFill>
                <a:gsLst>
                  <a:gs pos="0">
                    <a:srgbClr val="E5555C"/>
                  </a:gs>
                  <a:gs pos="50000">
                    <a:srgbClr val="9F1E24"/>
                  </a:gs>
                  <a:gs pos="100000">
                    <a:srgbClr val="BF242B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746260" y="3889882"/>
                <a:ext cx="180000" cy="180000"/>
              </a:xfrm>
              <a:prstGeom prst="ellipse">
                <a:avLst/>
              </a:prstGeom>
              <a:gradFill>
                <a:gsLst>
                  <a:gs pos="0">
                    <a:srgbClr val="E5555C"/>
                  </a:gs>
                  <a:gs pos="50000">
                    <a:srgbClr val="9F1E24"/>
                  </a:gs>
                  <a:gs pos="100000">
                    <a:srgbClr val="BF242B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405247" y="4069383"/>
                <a:ext cx="180000" cy="180000"/>
              </a:xfrm>
              <a:prstGeom prst="ellipse">
                <a:avLst/>
              </a:prstGeom>
              <a:gradFill>
                <a:gsLst>
                  <a:gs pos="0">
                    <a:srgbClr val="E5555C"/>
                  </a:gs>
                  <a:gs pos="50000">
                    <a:srgbClr val="9F1E24"/>
                  </a:gs>
                  <a:gs pos="100000">
                    <a:srgbClr val="BF242B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426650" y="4454511"/>
                <a:ext cx="180000" cy="180000"/>
              </a:xfrm>
              <a:prstGeom prst="ellipse">
                <a:avLst/>
              </a:prstGeom>
              <a:gradFill>
                <a:gsLst>
                  <a:gs pos="0">
                    <a:srgbClr val="E5555C"/>
                  </a:gs>
                  <a:gs pos="50000">
                    <a:srgbClr val="9F1E24"/>
                  </a:gs>
                  <a:gs pos="100000">
                    <a:srgbClr val="BF242B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4184638" y="4230566"/>
                <a:ext cx="180000" cy="180000"/>
              </a:xfrm>
              <a:prstGeom prst="ellipse">
                <a:avLst/>
              </a:prstGeom>
              <a:gradFill>
                <a:gsLst>
                  <a:gs pos="0">
                    <a:srgbClr val="E5555C"/>
                  </a:gs>
                  <a:gs pos="50000">
                    <a:srgbClr val="9F1E24"/>
                  </a:gs>
                  <a:gs pos="100000">
                    <a:srgbClr val="BF242B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" name="Google Shape;70;p2"/>
            <p:cNvGrpSpPr/>
            <p:nvPr/>
          </p:nvGrpSpPr>
          <p:grpSpPr>
            <a:xfrm>
              <a:off x="7437207" y="2512274"/>
              <a:ext cx="959391" cy="1847320"/>
              <a:chOff x="9353883" y="1473814"/>
              <a:chExt cx="959391" cy="1847320"/>
            </a:xfrm>
          </p:grpSpPr>
          <p:sp>
            <p:nvSpPr>
              <p:cNvPr id="71" name="Google Shape;71;p2"/>
              <p:cNvSpPr/>
              <p:nvPr/>
            </p:nvSpPr>
            <p:spPr>
              <a:xfrm rot="-5704639">
                <a:off x="9237730" y="2418057"/>
                <a:ext cx="1510809" cy="276965"/>
              </a:xfrm>
              <a:custGeom>
                <a:avLst/>
                <a:gdLst/>
                <a:ahLst/>
                <a:cxnLst/>
                <a:rect l="l" t="t" r="r" b="b"/>
                <a:pathLst>
                  <a:path w="545741" h="486161" extrusionOk="0">
                    <a:moveTo>
                      <a:pt x="245650" y="333761"/>
                    </a:moveTo>
                    <a:cubicBezTo>
                      <a:pt x="102775" y="483971"/>
                      <a:pt x="4191" y="486161"/>
                      <a:pt x="0" y="486161"/>
                    </a:cubicBezTo>
                    <a:lnTo>
                      <a:pt x="0" y="438536"/>
                    </a:lnTo>
                    <a:cubicBezTo>
                      <a:pt x="857" y="438536"/>
                      <a:pt x="85725" y="434631"/>
                      <a:pt x="211646" y="301186"/>
                    </a:cubicBezTo>
                    <a:lnTo>
                      <a:pt x="211646" y="301186"/>
                    </a:lnTo>
                    <a:lnTo>
                      <a:pt x="212122" y="301186"/>
                    </a:lnTo>
                    <a:lnTo>
                      <a:pt x="504825" y="7244"/>
                    </a:lnTo>
                    <a:cubicBezTo>
                      <a:pt x="513976" y="-2202"/>
                      <a:pt x="529051" y="-2442"/>
                      <a:pt x="538497" y="6709"/>
                    </a:cubicBezTo>
                    <a:cubicBezTo>
                      <a:pt x="547943" y="15859"/>
                      <a:pt x="548183" y="30934"/>
                      <a:pt x="539032" y="40380"/>
                    </a:cubicBezTo>
                    <a:cubicBezTo>
                      <a:pt x="538841" y="40578"/>
                      <a:pt x="538646" y="40772"/>
                      <a:pt x="538448" y="40963"/>
                    </a:cubicBezTo>
                    <a:close/>
                  </a:path>
                </a:pathLst>
              </a:custGeom>
              <a:solidFill>
                <a:srgbClr val="997F65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rot="6882314">
                <a:off x="9672461" y="1832844"/>
                <a:ext cx="669697" cy="98668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997F65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6881948">
                <a:off x="9869808" y="2326352"/>
                <a:ext cx="473850" cy="64032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997F65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1481948">
                <a:off x="9422655" y="2054549"/>
                <a:ext cx="473850" cy="64032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997F65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 rot="1482314">
                <a:off x="9391765" y="2399702"/>
                <a:ext cx="669697" cy="98668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997F65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0094926" y="1473814"/>
                <a:ext cx="180000" cy="180000"/>
              </a:xfrm>
              <a:prstGeom prst="ellipse">
                <a:avLst/>
              </a:prstGeom>
              <a:gradFill>
                <a:gsLst>
                  <a:gs pos="0">
                    <a:srgbClr val="E5555C"/>
                  </a:gs>
                  <a:gs pos="50000">
                    <a:srgbClr val="9F1E24"/>
                  </a:gs>
                  <a:gs pos="100000">
                    <a:srgbClr val="BF242B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9694896" y="1709659"/>
                <a:ext cx="180000" cy="180000"/>
              </a:xfrm>
              <a:prstGeom prst="ellipse">
                <a:avLst/>
              </a:prstGeom>
              <a:gradFill>
                <a:gsLst>
                  <a:gs pos="0">
                    <a:srgbClr val="E5555C"/>
                  </a:gs>
                  <a:gs pos="50000">
                    <a:srgbClr val="9F1E24"/>
                  </a:gs>
                  <a:gs pos="100000">
                    <a:srgbClr val="BF242B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9353883" y="1889160"/>
                <a:ext cx="180000" cy="180000"/>
              </a:xfrm>
              <a:prstGeom prst="ellipse">
                <a:avLst/>
              </a:prstGeom>
              <a:gradFill>
                <a:gsLst>
                  <a:gs pos="0">
                    <a:srgbClr val="E5555C"/>
                  </a:gs>
                  <a:gs pos="50000">
                    <a:srgbClr val="9F1E24"/>
                  </a:gs>
                  <a:gs pos="100000">
                    <a:srgbClr val="BF242B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9375286" y="2274288"/>
                <a:ext cx="180000" cy="180000"/>
              </a:xfrm>
              <a:prstGeom prst="ellipse">
                <a:avLst/>
              </a:prstGeom>
              <a:gradFill>
                <a:gsLst>
                  <a:gs pos="0">
                    <a:srgbClr val="E5555C"/>
                  </a:gs>
                  <a:gs pos="50000">
                    <a:srgbClr val="9F1E24"/>
                  </a:gs>
                  <a:gs pos="100000">
                    <a:srgbClr val="BF242B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0133274" y="2050343"/>
                <a:ext cx="180000" cy="180000"/>
              </a:xfrm>
              <a:prstGeom prst="ellipse">
                <a:avLst/>
              </a:prstGeom>
              <a:gradFill>
                <a:gsLst>
                  <a:gs pos="0">
                    <a:srgbClr val="E5555C"/>
                  </a:gs>
                  <a:gs pos="50000">
                    <a:srgbClr val="9F1E24"/>
                  </a:gs>
                  <a:gs pos="100000">
                    <a:srgbClr val="BF242B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 rot="3219983">
              <a:off x="10214290" y="3853443"/>
              <a:ext cx="959414" cy="1847364"/>
              <a:chOff x="9353883" y="1473814"/>
              <a:chExt cx="959391" cy="1847320"/>
            </a:xfrm>
          </p:grpSpPr>
          <p:sp>
            <p:nvSpPr>
              <p:cNvPr id="82" name="Google Shape;82;p2"/>
              <p:cNvSpPr/>
              <p:nvPr/>
            </p:nvSpPr>
            <p:spPr>
              <a:xfrm rot="-5704639">
                <a:off x="9237730" y="2418057"/>
                <a:ext cx="1510809" cy="276965"/>
              </a:xfrm>
              <a:custGeom>
                <a:avLst/>
                <a:gdLst/>
                <a:ahLst/>
                <a:cxnLst/>
                <a:rect l="l" t="t" r="r" b="b"/>
                <a:pathLst>
                  <a:path w="545741" h="486161" extrusionOk="0">
                    <a:moveTo>
                      <a:pt x="245650" y="333761"/>
                    </a:moveTo>
                    <a:cubicBezTo>
                      <a:pt x="102775" y="483971"/>
                      <a:pt x="4191" y="486161"/>
                      <a:pt x="0" y="486161"/>
                    </a:cubicBezTo>
                    <a:lnTo>
                      <a:pt x="0" y="438536"/>
                    </a:lnTo>
                    <a:cubicBezTo>
                      <a:pt x="857" y="438536"/>
                      <a:pt x="85725" y="434631"/>
                      <a:pt x="211646" y="301186"/>
                    </a:cubicBezTo>
                    <a:lnTo>
                      <a:pt x="211646" y="301186"/>
                    </a:lnTo>
                    <a:lnTo>
                      <a:pt x="212122" y="301186"/>
                    </a:lnTo>
                    <a:lnTo>
                      <a:pt x="504825" y="7244"/>
                    </a:lnTo>
                    <a:cubicBezTo>
                      <a:pt x="513976" y="-2202"/>
                      <a:pt x="529051" y="-2442"/>
                      <a:pt x="538497" y="6709"/>
                    </a:cubicBezTo>
                    <a:cubicBezTo>
                      <a:pt x="547943" y="15859"/>
                      <a:pt x="548183" y="30934"/>
                      <a:pt x="539032" y="40380"/>
                    </a:cubicBezTo>
                    <a:cubicBezTo>
                      <a:pt x="538841" y="40578"/>
                      <a:pt x="538646" y="40772"/>
                      <a:pt x="538448" y="40963"/>
                    </a:cubicBezTo>
                    <a:close/>
                  </a:path>
                </a:pathLst>
              </a:custGeom>
              <a:solidFill>
                <a:srgbClr val="997F65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 rot="6882314">
                <a:off x="9672461" y="1832844"/>
                <a:ext cx="669697" cy="98668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997F65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 rot="6881948">
                <a:off x="9869808" y="2326352"/>
                <a:ext cx="473850" cy="64032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997F65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1481948">
                <a:off x="9422655" y="2054549"/>
                <a:ext cx="473850" cy="64032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997F65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1482314">
                <a:off x="9391765" y="2399702"/>
                <a:ext cx="669697" cy="98668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997F65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0094926" y="1473814"/>
                <a:ext cx="180000" cy="180000"/>
              </a:xfrm>
              <a:prstGeom prst="ellipse">
                <a:avLst/>
              </a:prstGeom>
              <a:gradFill>
                <a:gsLst>
                  <a:gs pos="0">
                    <a:srgbClr val="E5555C"/>
                  </a:gs>
                  <a:gs pos="50000">
                    <a:srgbClr val="9F1E24"/>
                  </a:gs>
                  <a:gs pos="100000">
                    <a:srgbClr val="BF242B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9694896" y="1709659"/>
                <a:ext cx="180000" cy="180000"/>
              </a:xfrm>
              <a:prstGeom prst="ellipse">
                <a:avLst/>
              </a:prstGeom>
              <a:gradFill>
                <a:gsLst>
                  <a:gs pos="0">
                    <a:srgbClr val="E5555C"/>
                  </a:gs>
                  <a:gs pos="50000">
                    <a:srgbClr val="9F1E24"/>
                  </a:gs>
                  <a:gs pos="100000">
                    <a:srgbClr val="BF242B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9353883" y="1889160"/>
                <a:ext cx="180000" cy="180000"/>
              </a:xfrm>
              <a:prstGeom prst="ellipse">
                <a:avLst/>
              </a:prstGeom>
              <a:gradFill>
                <a:gsLst>
                  <a:gs pos="0">
                    <a:srgbClr val="E5555C"/>
                  </a:gs>
                  <a:gs pos="50000">
                    <a:srgbClr val="9F1E24"/>
                  </a:gs>
                  <a:gs pos="100000">
                    <a:srgbClr val="BF242B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9375286" y="2274288"/>
                <a:ext cx="180000" cy="180000"/>
              </a:xfrm>
              <a:prstGeom prst="ellipse">
                <a:avLst/>
              </a:prstGeom>
              <a:gradFill>
                <a:gsLst>
                  <a:gs pos="0">
                    <a:srgbClr val="E5555C"/>
                  </a:gs>
                  <a:gs pos="50000">
                    <a:srgbClr val="9F1E24"/>
                  </a:gs>
                  <a:gs pos="100000">
                    <a:srgbClr val="BF242B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10133274" y="2050343"/>
                <a:ext cx="180000" cy="180000"/>
              </a:xfrm>
              <a:prstGeom prst="ellipse">
                <a:avLst/>
              </a:prstGeom>
              <a:gradFill>
                <a:gsLst>
                  <a:gs pos="0">
                    <a:srgbClr val="E5555C"/>
                  </a:gs>
                  <a:gs pos="50000">
                    <a:srgbClr val="9F1E24"/>
                  </a:gs>
                  <a:gs pos="100000">
                    <a:srgbClr val="BF242B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" name="Google Shape;92;p2"/>
            <p:cNvGrpSpPr/>
            <p:nvPr/>
          </p:nvGrpSpPr>
          <p:grpSpPr>
            <a:xfrm rot="3522130">
              <a:off x="7334792" y="2778191"/>
              <a:ext cx="2630804" cy="2691727"/>
              <a:chOff x="6336500" y="323189"/>
              <a:chExt cx="2630738" cy="2691659"/>
            </a:xfrm>
          </p:grpSpPr>
          <p:sp>
            <p:nvSpPr>
              <p:cNvPr id="93" name="Google Shape;93;p2"/>
              <p:cNvSpPr/>
              <p:nvPr/>
            </p:nvSpPr>
            <p:spPr>
              <a:xfrm rot="-4546720">
                <a:off x="6569295" y="580883"/>
                <a:ext cx="2165148" cy="2165184"/>
              </a:xfrm>
              <a:custGeom>
                <a:avLst/>
                <a:gdLst/>
                <a:ahLst/>
                <a:cxnLst/>
                <a:rect l="l" t="t" r="r" b="b"/>
                <a:pathLst>
                  <a:path w="183101" h="183104" extrusionOk="0">
                    <a:moveTo>
                      <a:pt x="139266" y="144991"/>
                    </a:moveTo>
                    <a:cubicBezTo>
                      <a:pt x="187558" y="96604"/>
                      <a:pt x="182986" y="115"/>
                      <a:pt x="182986" y="115"/>
                    </a:cubicBezTo>
                    <a:cubicBezTo>
                      <a:pt x="182986" y="115"/>
                      <a:pt x="86593" y="-4457"/>
                      <a:pt x="38206" y="43930"/>
                    </a:cubicBezTo>
                    <a:cubicBezTo>
                      <a:pt x="-10181" y="92317"/>
                      <a:pt x="1154" y="181948"/>
                      <a:pt x="1154" y="181948"/>
                    </a:cubicBezTo>
                    <a:cubicBezTo>
                      <a:pt x="1154" y="181948"/>
                      <a:pt x="90689" y="193283"/>
                      <a:pt x="139266" y="144991"/>
                    </a:cubicBezTo>
                    <a:close/>
                  </a:path>
                </a:pathLst>
              </a:custGeom>
              <a:solidFill>
                <a:srgbClr val="D38610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 rot="-3952867" flipH="1">
                <a:off x="7245533" y="1081663"/>
                <a:ext cx="669552" cy="9857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997F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 rot="-4261294">
                <a:off x="7507274" y="1454685"/>
                <a:ext cx="950149" cy="151605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997F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 rot="619654">
                <a:off x="6889892" y="1249373"/>
                <a:ext cx="473572" cy="64023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997F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 rot="619962">
                <a:off x="6910340" y="1715492"/>
                <a:ext cx="827927" cy="13293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997F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rot="-6964677">
                <a:off x="6153599" y="1541011"/>
                <a:ext cx="2870892" cy="256015"/>
              </a:xfrm>
              <a:custGeom>
                <a:avLst/>
                <a:gdLst/>
                <a:ahLst/>
                <a:cxnLst/>
                <a:rect l="l" t="t" r="r" b="b"/>
                <a:pathLst>
                  <a:path w="545741" h="486161" extrusionOk="0">
                    <a:moveTo>
                      <a:pt x="245650" y="333761"/>
                    </a:moveTo>
                    <a:cubicBezTo>
                      <a:pt x="102775" y="483971"/>
                      <a:pt x="4191" y="486161"/>
                      <a:pt x="0" y="486161"/>
                    </a:cubicBezTo>
                    <a:lnTo>
                      <a:pt x="0" y="438536"/>
                    </a:lnTo>
                    <a:cubicBezTo>
                      <a:pt x="857" y="438536"/>
                      <a:pt x="85725" y="434631"/>
                      <a:pt x="211646" y="301186"/>
                    </a:cubicBezTo>
                    <a:lnTo>
                      <a:pt x="211646" y="301186"/>
                    </a:lnTo>
                    <a:lnTo>
                      <a:pt x="212122" y="301186"/>
                    </a:lnTo>
                    <a:lnTo>
                      <a:pt x="504825" y="7244"/>
                    </a:lnTo>
                    <a:cubicBezTo>
                      <a:pt x="513976" y="-2202"/>
                      <a:pt x="529051" y="-2442"/>
                      <a:pt x="538497" y="6709"/>
                    </a:cubicBezTo>
                    <a:cubicBezTo>
                      <a:pt x="547943" y="15859"/>
                      <a:pt x="548183" y="30934"/>
                      <a:pt x="539032" y="40380"/>
                    </a:cubicBezTo>
                    <a:cubicBezTo>
                      <a:pt x="538841" y="40578"/>
                      <a:pt x="538646" y="40772"/>
                      <a:pt x="538448" y="40963"/>
                    </a:cubicBezTo>
                    <a:close/>
                  </a:path>
                </a:pathLst>
              </a:custGeom>
              <a:solidFill>
                <a:srgbClr val="997F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 rot="-4261064">
                <a:off x="7894521" y="2138925"/>
                <a:ext cx="814387" cy="12845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997F65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 rot="619962">
                <a:off x="7220143" y="2299171"/>
                <a:ext cx="827927" cy="13293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997F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p2"/>
            <p:cNvGrpSpPr/>
            <p:nvPr/>
          </p:nvGrpSpPr>
          <p:grpSpPr>
            <a:xfrm>
              <a:off x="1674888" y="2388249"/>
              <a:ext cx="2630738" cy="2691659"/>
              <a:chOff x="6328063" y="323189"/>
              <a:chExt cx="2630738" cy="2691659"/>
            </a:xfrm>
          </p:grpSpPr>
          <p:sp>
            <p:nvSpPr>
              <p:cNvPr id="102" name="Google Shape;102;p2"/>
              <p:cNvSpPr/>
              <p:nvPr/>
            </p:nvSpPr>
            <p:spPr>
              <a:xfrm rot="-4546720">
                <a:off x="6560857" y="589467"/>
                <a:ext cx="2165148" cy="2165184"/>
              </a:xfrm>
              <a:custGeom>
                <a:avLst/>
                <a:gdLst/>
                <a:ahLst/>
                <a:cxnLst/>
                <a:rect l="l" t="t" r="r" b="b"/>
                <a:pathLst>
                  <a:path w="183101" h="183104" extrusionOk="0">
                    <a:moveTo>
                      <a:pt x="139266" y="144991"/>
                    </a:moveTo>
                    <a:cubicBezTo>
                      <a:pt x="187558" y="96604"/>
                      <a:pt x="182986" y="115"/>
                      <a:pt x="182986" y="115"/>
                    </a:cubicBezTo>
                    <a:cubicBezTo>
                      <a:pt x="182986" y="115"/>
                      <a:pt x="86593" y="-4457"/>
                      <a:pt x="38206" y="43930"/>
                    </a:cubicBezTo>
                    <a:cubicBezTo>
                      <a:pt x="-10181" y="92317"/>
                      <a:pt x="1154" y="181948"/>
                      <a:pt x="1154" y="181948"/>
                    </a:cubicBezTo>
                    <a:cubicBezTo>
                      <a:pt x="1154" y="181948"/>
                      <a:pt x="90689" y="193283"/>
                      <a:pt x="139266" y="144991"/>
                    </a:cubicBezTo>
                    <a:close/>
                  </a:path>
                </a:pathLst>
              </a:custGeom>
              <a:solidFill>
                <a:srgbClr val="F0C92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 rot="-3952867" flipH="1">
                <a:off x="7245533" y="1081663"/>
                <a:ext cx="669552" cy="9857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997F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 rot="-4261294">
                <a:off x="7478110" y="1473780"/>
                <a:ext cx="950149" cy="151605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997F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 rot="619654">
                <a:off x="6889892" y="1249373"/>
                <a:ext cx="473572" cy="64023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997F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 rot="619962">
                <a:off x="6910340" y="1715492"/>
                <a:ext cx="827927" cy="13293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997F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 rot="-6964677">
                <a:off x="6153599" y="1541011"/>
                <a:ext cx="2870892" cy="256015"/>
              </a:xfrm>
              <a:custGeom>
                <a:avLst/>
                <a:gdLst/>
                <a:ahLst/>
                <a:cxnLst/>
                <a:rect l="l" t="t" r="r" b="b"/>
                <a:pathLst>
                  <a:path w="545741" h="486161" extrusionOk="0">
                    <a:moveTo>
                      <a:pt x="245650" y="333761"/>
                    </a:moveTo>
                    <a:cubicBezTo>
                      <a:pt x="102775" y="483971"/>
                      <a:pt x="4191" y="486161"/>
                      <a:pt x="0" y="486161"/>
                    </a:cubicBezTo>
                    <a:lnTo>
                      <a:pt x="0" y="438536"/>
                    </a:lnTo>
                    <a:cubicBezTo>
                      <a:pt x="857" y="438536"/>
                      <a:pt x="85725" y="434631"/>
                      <a:pt x="211646" y="301186"/>
                    </a:cubicBezTo>
                    <a:lnTo>
                      <a:pt x="211646" y="301186"/>
                    </a:lnTo>
                    <a:lnTo>
                      <a:pt x="212122" y="301186"/>
                    </a:lnTo>
                    <a:lnTo>
                      <a:pt x="504825" y="7244"/>
                    </a:lnTo>
                    <a:cubicBezTo>
                      <a:pt x="513976" y="-2202"/>
                      <a:pt x="529051" y="-2442"/>
                      <a:pt x="538497" y="6709"/>
                    </a:cubicBezTo>
                    <a:cubicBezTo>
                      <a:pt x="547943" y="15859"/>
                      <a:pt x="548183" y="30934"/>
                      <a:pt x="539032" y="40380"/>
                    </a:cubicBezTo>
                    <a:cubicBezTo>
                      <a:pt x="538841" y="40578"/>
                      <a:pt x="538646" y="40772"/>
                      <a:pt x="538448" y="40963"/>
                    </a:cubicBezTo>
                    <a:close/>
                  </a:path>
                </a:pathLst>
              </a:custGeom>
              <a:solidFill>
                <a:srgbClr val="997F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 rot="-4261064">
                <a:off x="7894521" y="2138925"/>
                <a:ext cx="814387" cy="128457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997F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 rot="619962">
                <a:off x="7220143" y="2299171"/>
                <a:ext cx="827927" cy="13293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997F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" name="Google Shape;110;p2"/>
            <p:cNvGrpSpPr/>
            <p:nvPr/>
          </p:nvGrpSpPr>
          <p:grpSpPr>
            <a:xfrm rot="-5983790">
              <a:off x="955351" y="3736334"/>
              <a:ext cx="1948677" cy="1688638"/>
              <a:chOff x="8017080" y="1778120"/>
              <a:chExt cx="1948708" cy="1688664"/>
            </a:xfrm>
          </p:grpSpPr>
          <p:sp>
            <p:nvSpPr>
              <p:cNvPr id="111" name="Google Shape;111;p2"/>
              <p:cNvSpPr/>
              <p:nvPr/>
            </p:nvSpPr>
            <p:spPr>
              <a:xfrm rot="-2247158">
                <a:off x="7883603" y="2685811"/>
                <a:ext cx="1931750" cy="215867"/>
              </a:xfrm>
              <a:custGeom>
                <a:avLst/>
                <a:gdLst/>
                <a:ahLst/>
                <a:cxnLst/>
                <a:rect l="l" t="t" r="r" b="b"/>
                <a:pathLst>
                  <a:path w="545741" h="486161" extrusionOk="0">
                    <a:moveTo>
                      <a:pt x="245650" y="333761"/>
                    </a:moveTo>
                    <a:cubicBezTo>
                      <a:pt x="102775" y="483971"/>
                      <a:pt x="4191" y="486161"/>
                      <a:pt x="0" y="486161"/>
                    </a:cubicBezTo>
                    <a:lnTo>
                      <a:pt x="0" y="438536"/>
                    </a:lnTo>
                    <a:cubicBezTo>
                      <a:pt x="857" y="438536"/>
                      <a:pt x="85725" y="434631"/>
                      <a:pt x="211646" y="301186"/>
                    </a:cubicBezTo>
                    <a:lnTo>
                      <a:pt x="211646" y="301186"/>
                    </a:lnTo>
                    <a:lnTo>
                      <a:pt x="212122" y="301186"/>
                    </a:lnTo>
                    <a:lnTo>
                      <a:pt x="504825" y="7244"/>
                    </a:lnTo>
                    <a:cubicBezTo>
                      <a:pt x="513976" y="-2202"/>
                      <a:pt x="529051" y="-2442"/>
                      <a:pt x="538497" y="6709"/>
                    </a:cubicBezTo>
                    <a:cubicBezTo>
                      <a:pt x="547943" y="15859"/>
                      <a:pt x="548183" y="30934"/>
                      <a:pt x="539032" y="40380"/>
                    </a:cubicBezTo>
                    <a:cubicBezTo>
                      <a:pt x="538841" y="40578"/>
                      <a:pt x="538646" y="40772"/>
                      <a:pt x="538448" y="40963"/>
                    </a:cubicBezTo>
                    <a:close/>
                  </a:path>
                </a:pathLst>
              </a:custGeom>
              <a:solidFill>
                <a:srgbClr val="997F65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 rot="926730">
                <a:off x="9507712" y="1858616"/>
                <a:ext cx="410792" cy="410799"/>
              </a:xfrm>
              <a:custGeom>
                <a:avLst/>
                <a:gdLst/>
                <a:ahLst/>
                <a:cxnLst/>
                <a:rect l="l" t="t" r="r" b="b"/>
                <a:pathLst>
                  <a:path w="183101" h="183104" extrusionOk="0">
                    <a:moveTo>
                      <a:pt x="139266" y="144991"/>
                    </a:moveTo>
                    <a:cubicBezTo>
                      <a:pt x="187558" y="96604"/>
                      <a:pt x="182986" y="115"/>
                      <a:pt x="182986" y="115"/>
                    </a:cubicBezTo>
                    <a:cubicBezTo>
                      <a:pt x="182986" y="115"/>
                      <a:pt x="86593" y="-4457"/>
                      <a:pt x="38206" y="43930"/>
                    </a:cubicBezTo>
                    <a:cubicBezTo>
                      <a:pt x="-10181" y="92317"/>
                      <a:pt x="1154" y="181948"/>
                      <a:pt x="1154" y="181948"/>
                    </a:cubicBezTo>
                    <a:cubicBezTo>
                      <a:pt x="1154" y="181948"/>
                      <a:pt x="90689" y="193283"/>
                      <a:pt x="139266" y="144991"/>
                    </a:cubicBezTo>
                    <a:close/>
                  </a:path>
                </a:pathLst>
              </a:custGeom>
              <a:solidFill>
                <a:srgbClr val="B93038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8818234" y="2706001"/>
                <a:ext cx="576500" cy="320480"/>
              </a:xfrm>
              <a:custGeom>
                <a:avLst/>
                <a:gdLst/>
                <a:ahLst/>
                <a:cxnLst/>
                <a:rect l="l" t="t" r="r" b="b"/>
                <a:pathLst>
                  <a:path w="257079" h="142912" extrusionOk="0">
                    <a:moveTo>
                      <a:pt x="134684" y="19"/>
                    </a:moveTo>
                    <a:cubicBezTo>
                      <a:pt x="66294" y="-1315"/>
                      <a:pt x="0" y="68789"/>
                      <a:pt x="0" y="68789"/>
                    </a:cubicBezTo>
                    <a:cubicBezTo>
                      <a:pt x="0" y="68789"/>
                      <a:pt x="63532" y="141560"/>
                      <a:pt x="131921" y="142894"/>
                    </a:cubicBezTo>
                    <a:cubicBezTo>
                      <a:pt x="200311" y="144227"/>
                      <a:pt x="257080" y="73933"/>
                      <a:pt x="257080" y="73933"/>
                    </a:cubicBezTo>
                    <a:cubicBezTo>
                      <a:pt x="257080" y="73933"/>
                      <a:pt x="203073" y="1352"/>
                      <a:pt x="134684" y="19"/>
                    </a:cubicBezTo>
                    <a:close/>
                  </a:path>
                </a:pathLst>
              </a:custGeom>
              <a:solidFill>
                <a:srgbClr val="B93038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8533142" y="3001927"/>
                <a:ext cx="576715" cy="320480"/>
              </a:xfrm>
              <a:custGeom>
                <a:avLst/>
                <a:gdLst/>
                <a:ahLst/>
                <a:cxnLst/>
                <a:rect l="l" t="t" r="r" b="b"/>
                <a:pathLst>
                  <a:path w="257175" h="142912" extrusionOk="0">
                    <a:moveTo>
                      <a:pt x="134779" y="19"/>
                    </a:moveTo>
                    <a:cubicBezTo>
                      <a:pt x="66389" y="-1315"/>
                      <a:pt x="0" y="68884"/>
                      <a:pt x="0" y="68884"/>
                    </a:cubicBezTo>
                    <a:cubicBezTo>
                      <a:pt x="0" y="68884"/>
                      <a:pt x="63627" y="141560"/>
                      <a:pt x="131921" y="142894"/>
                    </a:cubicBezTo>
                    <a:cubicBezTo>
                      <a:pt x="200216" y="144227"/>
                      <a:pt x="257175" y="73933"/>
                      <a:pt x="257175" y="73933"/>
                    </a:cubicBezTo>
                    <a:cubicBezTo>
                      <a:pt x="257175" y="73933"/>
                      <a:pt x="203168" y="1352"/>
                      <a:pt x="134779" y="19"/>
                    </a:cubicBezTo>
                    <a:close/>
                  </a:path>
                </a:pathLst>
              </a:custGeom>
              <a:solidFill>
                <a:srgbClr val="B93038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9136353" y="2388030"/>
                <a:ext cx="576500" cy="320487"/>
              </a:xfrm>
              <a:custGeom>
                <a:avLst/>
                <a:gdLst/>
                <a:ahLst/>
                <a:cxnLst/>
                <a:rect l="l" t="t" r="r" b="b"/>
                <a:pathLst>
                  <a:path w="257079" h="142915" extrusionOk="0">
                    <a:moveTo>
                      <a:pt x="134684" y="19"/>
                    </a:moveTo>
                    <a:cubicBezTo>
                      <a:pt x="66389" y="-1315"/>
                      <a:pt x="0" y="68789"/>
                      <a:pt x="0" y="68789"/>
                    </a:cubicBezTo>
                    <a:cubicBezTo>
                      <a:pt x="0" y="68789"/>
                      <a:pt x="63532" y="141465"/>
                      <a:pt x="131921" y="142894"/>
                    </a:cubicBezTo>
                    <a:cubicBezTo>
                      <a:pt x="200311" y="144323"/>
                      <a:pt x="257080" y="73742"/>
                      <a:pt x="257080" y="73742"/>
                    </a:cubicBezTo>
                    <a:cubicBezTo>
                      <a:pt x="257080" y="73742"/>
                      <a:pt x="203073" y="1352"/>
                      <a:pt x="134684" y="19"/>
                    </a:cubicBezTo>
                    <a:close/>
                  </a:path>
                </a:pathLst>
              </a:custGeom>
              <a:solidFill>
                <a:srgbClr val="B93038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8791627" y="2080266"/>
                <a:ext cx="320278" cy="576715"/>
              </a:xfrm>
              <a:custGeom>
                <a:avLst/>
                <a:gdLst/>
                <a:ahLst/>
                <a:cxnLst/>
                <a:rect l="l" t="t" r="r" b="b"/>
                <a:pathLst>
                  <a:path w="142822" h="257175" extrusionOk="0">
                    <a:moveTo>
                      <a:pt x="74031" y="257175"/>
                    </a:moveTo>
                    <a:cubicBezTo>
                      <a:pt x="74031" y="257175"/>
                      <a:pt x="144230" y="190500"/>
                      <a:pt x="142801" y="122396"/>
                    </a:cubicBezTo>
                    <a:cubicBezTo>
                      <a:pt x="141372" y="54292"/>
                      <a:pt x="68982" y="0"/>
                      <a:pt x="68982" y="0"/>
                    </a:cubicBezTo>
                    <a:cubicBezTo>
                      <a:pt x="68982" y="0"/>
                      <a:pt x="-1407" y="57150"/>
                      <a:pt x="21" y="125254"/>
                    </a:cubicBezTo>
                    <a:cubicBezTo>
                      <a:pt x="1450" y="193358"/>
                      <a:pt x="74031" y="257175"/>
                      <a:pt x="74031" y="257175"/>
                    </a:cubicBezTo>
                    <a:close/>
                  </a:path>
                </a:pathLst>
              </a:custGeom>
              <a:solidFill>
                <a:srgbClr val="B93038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8489274" y="2382623"/>
                <a:ext cx="320480" cy="576500"/>
              </a:xfrm>
              <a:custGeom>
                <a:avLst/>
                <a:gdLst/>
                <a:ahLst/>
                <a:cxnLst/>
                <a:rect l="l" t="t" r="r" b="b"/>
                <a:pathLst>
                  <a:path w="142912" h="257079" extrusionOk="0">
                    <a:moveTo>
                      <a:pt x="74123" y="257080"/>
                    </a:moveTo>
                    <a:cubicBezTo>
                      <a:pt x="74123" y="257080"/>
                      <a:pt x="144227" y="190405"/>
                      <a:pt x="142894" y="122396"/>
                    </a:cubicBezTo>
                    <a:cubicBezTo>
                      <a:pt x="141560" y="54388"/>
                      <a:pt x="69075" y="0"/>
                      <a:pt x="69075" y="0"/>
                    </a:cubicBezTo>
                    <a:cubicBezTo>
                      <a:pt x="69075" y="0"/>
                      <a:pt x="-1315" y="57150"/>
                      <a:pt x="19" y="125159"/>
                    </a:cubicBezTo>
                    <a:cubicBezTo>
                      <a:pt x="1352" y="193167"/>
                      <a:pt x="74123" y="257080"/>
                      <a:pt x="74123" y="257080"/>
                    </a:cubicBezTo>
                    <a:close/>
                  </a:path>
                </a:pathLst>
              </a:custGeom>
              <a:solidFill>
                <a:srgbClr val="B93038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9094419" y="1778120"/>
                <a:ext cx="319839" cy="576715"/>
              </a:xfrm>
              <a:custGeom>
                <a:avLst/>
                <a:gdLst/>
                <a:ahLst/>
                <a:cxnLst/>
                <a:rect l="l" t="t" r="r" b="b"/>
                <a:pathLst>
                  <a:path w="142626" h="257175" extrusionOk="0">
                    <a:moveTo>
                      <a:pt x="73742" y="257175"/>
                    </a:moveTo>
                    <a:cubicBezTo>
                      <a:pt x="73742" y="257175"/>
                      <a:pt x="143941" y="190500"/>
                      <a:pt x="142608" y="122396"/>
                    </a:cubicBezTo>
                    <a:cubicBezTo>
                      <a:pt x="141275" y="54293"/>
                      <a:pt x="68980" y="0"/>
                      <a:pt x="68980" y="0"/>
                    </a:cubicBezTo>
                    <a:cubicBezTo>
                      <a:pt x="68980" y="0"/>
                      <a:pt x="-1315" y="57150"/>
                      <a:pt x="19" y="125254"/>
                    </a:cubicBezTo>
                    <a:cubicBezTo>
                      <a:pt x="1352" y="193358"/>
                      <a:pt x="73742" y="257175"/>
                      <a:pt x="73742" y="257175"/>
                    </a:cubicBezTo>
                    <a:close/>
                  </a:path>
                </a:pathLst>
              </a:custGeom>
              <a:solidFill>
                <a:srgbClr val="B93038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" name="Google Shape;119;p2"/>
            <p:cNvGrpSpPr/>
            <p:nvPr/>
          </p:nvGrpSpPr>
          <p:grpSpPr>
            <a:xfrm rot="1290784" flipH="1">
              <a:off x="6494339" y="3580907"/>
              <a:ext cx="1948637" cy="1688603"/>
              <a:chOff x="8017080" y="1778120"/>
              <a:chExt cx="1948708" cy="1688664"/>
            </a:xfrm>
          </p:grpSpPr>
          <p:sp>
            <p:nvSpPr>
              <p:cNvPr id="120" name="Google Shape;120;p2"/>
              <p:cNvSpPr/>
              <p:nvPr/>
            </p:nvSpPr>
            <p:spPr>
              <a:xfrm rot="-2247158">
                <a:off x="7883603" y="2685811"/>
                <a:ext cx="1931750" cy="215867"/>
              </a:xfrm>
              <a:custGeom>
                <a:avLst/>
                <a:gdLst/>
                <a:ahLst/>
                <a:cxnLst/>
                <a:rect l="l" t="t" r="r" b="b"/>
                <a:pathLst>
                  <a:path w="545741" h="486161" extrusionOk="0">
                    <a:moveTo>
                      <a:pt x="245650" y="333761"/>
                    </a:moveTo>
                    <a:cubicBezTo>
                      <a:pt x="102775" y="483971"/>
                      <a:pt x="4191" y="486161"/>
                      <a:pt x="0" y="486161"/>
                    </a:cubicBezTo>
                    <a:lnTo>
                      <a:pt x="0" y="438536"/>
                    </a:lnTo>
                    <a:cubicBezTo>
                      <a:pt x="857" y="438536"/>
                      <a:pt x="85725" y="434631"/>
                      <a:pt x="211646" y="301186"/>
                    </a:cubicBezTo>
                    <a:lnTo>
                      <a:pt x="211646" y="301186"/>
                    </a:lnTo>
                    <a:lnTo>
                      <a:pt x="212122" y="301186"/>
                    </a:lnTo>
                    <a:lnTo>
                      <a:pt x="504825" y="7244"/>
                    </a:lnTo>
                    <a:cubicBezTo>
                      <a:pt x="513976" y="-2202"/>
                      <a:pt x="529051" y="-2442"/>
                      <a:pt x="538497" y="6709"/>
                    </a:cubicBezTo>
                    <a:cubicBezTo>
                      <a:pt x="547943" y="15859"/>
                      <a:pt x="548183" y="30934"/>
                      <a:pt x="539032" y="40380"/>
                    </a:cubicBezTo>
                    <a:cubicBezTo>
                      <a:pt x="538841" y="40578"/>
                      <a:pt x="538646" y="40772"/>
                      <a:pt x="538448" y="40963"/>
                    </a:cubicBezTo>
                    <a:close/>
                  </a:path>
                </a:pathLst>
              </a:custGeom>
              <a:solidFill>
                <a:srgbClr val="997F65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 rot="926730">
                <a:off x="9507712" y="1858616"/>
                <a:ext cx="410792" cy="410799"/>
              </a:xfrm>
              <a:custGeom>
                <a:avLst/>
                <a:gdLst/>
                <a:ahLst/>
                <a:cxnLst/>
                <a:rect l="l" t="t" r="r" b="b"/>
                <a:pathLst>
                  <a:path w="183101" h="183104" extrusionOk="0">
                    <a:moveTo>
                      <a:pt x="139266" y="144991"/>
                    </a:moveTo>
                    <a:cubicBezTo>
                      <a:pt x="187558" y="96604"/>
                      <a:pt x="182986" y="115"/>
                      <a:pt x="182986" y="115"/>
                    </a:cubicBezTo>
                    <a:cubicBezTo>
                      <a:pt x="182986" y="115"/>
                      <a:pt x="86593" y="-4457"/>
                      <a:pt x="38206" y="43930"/>
                    </a:cubicBezTo>
                    <a:cubicBezTo>
                      <a:pt x="-10181" y="92317"/>
                      <a:pt x="1154" y="181948"/>
                      <a:pt x="1154" y="181948"/>
                    </a:cubicBezTo>
                    <a:cubicBezTo>
                      <a:pt x="1154" y="181948"/>
                      <a:pt x="90689" y="193283"/>
                      <a:pt x="139266" y="144991"/>
                    </a:cubicBezTo>
                    <a:close/>
                  </a:path>
                </a:pathLst>
              </a:custGeom>
              <a:solidFill>
                <a:srgbClr val="F0C928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8818234" y="2706001"/>
                <a:ext cx="576500" cy="320480"/>
              </a:xfrm>
              <a:custGeom>
                <a:avLst/>
                <a:gdLst/>
                <a:ahLst/>
                <a:cxnLst/>
                <a:rect l="l" t="t" r="r" b="b"/>
                <a:pathLst>
                  <a:path w="257079" h="142912" extrusionOk="0">
                    <a:moveTo>
                      <a:pt x="134684" y="19"/>
                    </a:moveTo>
                    <a:cubicBezTo>
                      <a:pt x="66294" y="-1315"/>
                      <a:pt x="0" y="68789"/>
                      <a:pt x="0" y="68789"/>
                    </a:cubicBezTo>
                    <a:cubicBezTo>
                      <a:pt x="0" y="68789"/>
                      <a:pt x="63532" y="141560"/>
                      <a:pt x="131921" y="142894"/>
                    </a:cubicBezTo>
                    <a:cubicBezTo>
                      <a:pt x="200311" y="144227"/>
                      <a:pt x="257080" y="73933"/>
                      <a:pt x="257080" y="73933"/>
                    </a:cubicBezTo>
                    <a:cubicBezTo>
                      <a:pt x="257080" y="73933"/>
                      <a:pt x="203073" y="1352"/>
                      <a:pt x="134684" y="19"/>
                    </a:cubicBezTo>
                    <a:close/>
                  </a:path>
                </a:pathLst>
              </a:custGeom>
              <a:solidFill>
                <a:srgbClr val="F0C928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8533142" y="3001927"/>
                <a:ext cx="576715" cy="320480"/>
              </a:xfrm>
              <a:custGeom>
                <a:avLst/>
                <a:gdLst/>
                <a:ahLst/>
                <a:cxnLst/>
                <a:rect l="l" t="t" r="r" b="b"/>
                <a:pathLst>
                  <a:path w="257175" h="142912" extrusionOk="0">
                    <a:moveTo>
                      <a:pt x="134779" y="19"/>
                    </a:moveTo>
                    <a:cubicBezTo>
                      <a:pt x="66389" y="-1315"/>
                      <a:pt x="0" y="68884"/>
                      <a:pt x="0" y="68884"/>
                    </a:cubicBezTo>
                    <a:cubicBezTo>
                      <a:pt x="0" y="68884"/>
                      <a:pt x="63627" y="141560"/>
                      <a:pt x="131921" y="142894"/>
                    </a:cubicBezTo>
                    <a:cubicBezTo>
                      <a:pt x="200216" y="144227"/>
                      <a:pt x="257175" y="73933"/>
                      <a:pt x="257175" y="73933"/>
                    </a:cubicBezTo>
                    <a:cubicBezTo>
                      <a:pt x="257175" y="73933"/>
                      <a:pt x="203168" y="1352"/>
                      <a:pt x="134779" y="19"/>
                    </a:cubicBezTo>
                    <a:close/>
                  </a:path>
                </a:pathLst>
              </a:custGeom>
              <a:solidFill>
                <a:srgbClr val="F0C928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9136353" y="2388030"/>
                <a:ext cx="576500" cy="320487"/>
              </a:xfrm>
              <a:custGeom>
                <a:avLst/>
                <a:gdLst/>
                <a:ahLst/>
                <a:cxnLst/>
                <a:rect l="l" t="t" r="r" b="b"/>
                <a:pathLst>
                  <a:path w="257079" h="142915" extrusionOk="0">
                    <a:moveTo>
                      <a:pt x="134684" y="19"/>
                    </a:moveTo>
                    <a:cubicBezTo>
                      <a:pt x="66389" y="-1315"/>
                      <a:pt x="0" y="68789"/>
                      <a:pt x="0" y="68789"/>
                    </a:cubicBezTo>
                    <a:cubicBezTo>
                      <a:pt x="0" y="68789"/>
                      <a:pt x="63532" y="141465"/>
                      <a:pt x="131921" y="142894"/>
                    </a:cubicBezTo>
                    <a:cubicBezTo>
                      <a:pt x="200311" y="144323"/>
                      <a:pt x="257080" y="73742"/>
                      <a:pt x="257080" y="73742"/>
                    </a:cubicBezTo>
                    <a:cubicBezTo>
                      <a:pt x="257080" y="73742"/>
                      <a:pt x="203073" y="1352"/>
                      <a:pt x="134684" y="19"/>
                    </a:cubicBezTo>
                    <a:close/>
                  </a:path>
                </a:pathLst>
              </a:custGeom>
              <a:solidFill>
                <a:srgbClr val="F0C928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8789127" y="2064775"/>
                <a:ext cx="320278" cy="576715"/>
              </a:xfrm>
              <a:custGeom>
                <a:avLst/>
                <a:gdLst/>
                <a:ahLst/>
                <a:cxnLst/>
                <a:rect l="l" t="t" r="r" b="b"/>
                <a:pathLst>
                  <a:path w="142822" h="257175" extrusionOk="0">
                    <a:moveTo>
                      <a:pt x="74031" y="257175"/>
                    </a:moveTo>
                    <a:cubicBezTo>
                      <a:pt x="74031" y="257175"/>
                      <a:pt x="144230" y="190500"/>
                      <a:pt x="142801" y="122396"/>
                    </a:cubicBezTo>
                    <a:cubicBezTo>
                      <a:pt x="141372" y="54292"/>
                      <a:pt x="68982" y="0"/>
                      <a:pt x="68982" y="0"/>
                    </a:cubicBezTo>
                    <a:cubicBezTo>
                      <a:pt x="68982" y="0"/>
                      <a:pt x="-1407" y="57150"/>
                      <a:pt x="21" y="125254"/>
                    </a:cubicBezTo>
                    <a:cubicBezTo>
                      <a:pt x="1450" y="193358"/>
                      <a:pt x="74031" y="257175"/>
                      <a:pt x="74031" y="257175"/>
                    </a:cubicBezTo>
                    <a:close/>
                  </a:path>
                </a:pathLst>
              </a:custGeom>
              <a:solidFill>
                <a:srgbClr val="F0C928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8489274" y="2382623"/>
                <a:ext cx="320480" cy="576500"/>
              </a:xfrm>
              <a:custGeom>
                <a:avLst/>
                <a:gdLst/>
                <a:ahLst/>
                <a:cxnLst/>
                <a:rect l="l" t="t" r="r" b="b"/>
                <a:pathLst>
                  <a:path w="142912" h="257079" extrusionOk="0">
                    <a:moveTo>
                      <a:pt x="74123" y="257080"/>
                    </a:moveTo>
                    <a:cubicBezTo>
                      <a:pt x="74123" y="257080"/>
                      <a:pt x="144227" y="190405"/>
                      <a:pt x="142894" y="122396"/>
                    </a:cubicBezTo>
                    <a:cubicBezTo>
                      <a:pt x="141560" y="54388"/>
                      <a:pt x="69075" y="0"/>
                      <a:pt x="69075" y="0"/>
                    </a:cubicBezTo>
                    <a:cubicBezTo>
                      <a:pt x="69075" y="0"/>
                      <a:pt x="-1315" y="57150"/>
                      <a:pt x="19" y="125159"/>
                    </a:cubicBezTo>
                    <a:cubicBezTo>
                      <a:pt x="1352" y="193167"/>
                      <a:pt x="74123" y="257080"/>
                      <a:pt x="74123" y="257080"/>
                    </a:cubicBezTo>
                    <a:close/>
                  </a:path>
                </a:pathLst>
              </a:custGeom>
              <a:solidFill>
                <a:srgbClr val="F0C928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9094419" y="1778120"/>
                <a:ext cx="319839" cy="576715"/>
              </a:xfrm>
              <a:custGeom>
                <a:avLst/>
                <a:gdLst/>
                <a:ahLst/>
                <a:cxnLst/>
                <a:rect l="l" t="t" r="r" b="b"/>
                <a:pathLst>
                  <a:path w="142626" h="257175" extrusionOk="0">
                    <a:moveTo>
                      <a:pt x="73742" y="257175"/>
                    </a:moveTo>
                    <a:cubicBezTo>
                      <a:pt x="73742" y="257175"/>
                      <a:pt x="143941" y="190500"/>
                      <a:pt x="142608" y="122396"/>
                    </a:cubicBezTo>
                    <a:cubicBezTo>
                      <a:pt x="141275" y="54293"/>
                      <a:pt x="68980" y="0"/>
                      <a:pt x="68980" y="0"/>
                    </a:cubicBezTo>
                    <a:cubicBezTo>
                      <a:pt x="68980" y="0"/>
                      <a:pt x="-1315" y="57150"/>
                      <a:pt x="19" y="125254"/>
                    </a:cubicBezTo>
                    <a:cubicBezTo>
                      <a:pt x="1352" y="193358"/>
                      <a:pt x="73742" y="257175"/>
                      <a:pt x="73742" y="257175"/>
                    </a:cubicBezTo>
                    <a:close/>
                  </a:path>
                </a:pathLst>
              </a:custGeom>
              <a:solidFill>
                <a:srgbClr val="F0C928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" name="Google Shape;128;p2"/>
            <p:cNvGrpSpPr/>
            <p:nvPr/>
          </p:nvGrpSpPr>
          <p:grpSpPr>
            <a:xfrm>
              <a:off x="9512139" y="4787638"/>
              <a:ext cx="2040088" cy="1649150"/>
              <a:chOff x="8967016" y="3754378"/>
              <a:chExt cx="2487002" cy="2386959"/>
            </a:xfrm>
          </p:grpSpPr>
          <p:sp>
            <p:nvSpPr>
              <p:cNvPr id="129" name="Google Shape;129;p2"/>
              <p:cNvSpPr/>
              <p:nvPr/>
            </p:nvSpPr>
            <p:spPr>
              <a:xfrm rot="-4663191">
                <a:off x="10043165" y="3953763"/>
                <a:ext cx="564468" cy="193966"/>
              </a:xfrm>
              <a:custGeom>
                <a:avLst/>
                <a:gdLst/>
                <a:ahLst/>
                <a:cxnLst/>
                <a:rect l="l" t="t" r="r" b="b"/>
                <a:pathLst>
                  <a:path w="475476" h="187203" extrusionOk="0">
                    <a:moveTo>
                      <a:pt x="0" y="171348"/>
                    </a:moveTo>
                    <a:cubicBezTo>
                      <a:pt x="0" y="82565"/>
                      <a:pt x="135082" y="14315"/>
                      <a:pt x="213323" y="1470"/>
                    </a:cubicBezTo>
                    <a:cubicBezTo>
                      <a:pt x="291565" y="-11375"/>
                      <a:pt x="440866" y="63326"/>
                      <a:pt x="469449" y="94281"/>
                    </a:cubicBezTo>
                    <a:cubicBezTo>
                      <a:pt x="498032" y="125236"/>
                      <a:pt x="417459" y="172391"/>
                      <a:pt x="384819" y="187202"/>
                    </a:cubicBezTo>
                    <a:cubicBezTo>
                      <a:pt x="337854" y="187644"/>
                      <a:pt x="173485" y="112864"/>
                      <a:pt x="173485" y="126571"/>
                    </a:cubicBezTo>
                    <a:lnTo>
                      <a:pt x="0" y="171348"/>
                    </a:lnTo>
                    <a:close/>
                  </a:path>
                </a:pathLst>
              </a:custGeom>
              <a:solidFill>
                <a:srgbClr val="624A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 rot="823435" flipH="1">
                <a:off x="9394081" y="4144601"/>
                <a:ext cx="974669" cy="1846846"/>
              </a:xfrm>
              <a:custGeom>
                <a:avLst/>
                <a:gdLst/>
                <a:ahLst/>
                <a:cxnLst/>
                <a:rect l="l" t="t" r="r" b="b"/>
                <a:pathLst>
                  <a:path w="973617" h="1733550" extrusionOk="0">
                    <a:moveTo>
                      <a:pt x="11093" y="866775"/>
                    </a:moveTo>
                    <a:cubicBezTo>
                      <a:pt x="82530" y="330918"/>
                      <a:pt x="226450" y="0"/>
                      <a:pt x="492106" y="0"/>
                    </a:cubicBezTo>
                    <a:cubicBezTo>
                      <a:pt x="757762" y="0"/>
                      <a:pt x="960518" y="261178"/>
                      <a:pt x="973119" y="866775"/>
                    </a:cubicBezTo>
                    <a:cubicBezTo>
                      <a:pt x="985720" y="1472372"/>
                      <a:pt x="757762" y="1733550"/>
                      <a:pt x="492106" y="1733550"/>
                    </a:cubicBezTo>
                    <a:cubicBezTo>
                      <a:pt x="226450" y="1733550"/>
                      <a:pt x="-60344" y="1402632"/>
                      <a:pt x="11093" y="866775"/>
                    </a:cubicBezTo>
                    <a:close/>
                  </a:path>
                </a:pathLst>
              </a:custGeom>
              <a:solidFill>
                <a:srgbClr val="CA831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 rot="-535229">
                <a:off x="10181136" y="4147128"/>
                <a:ext cx="993096" cy="1820485"/>
              </a:xfrm>
              <a:custGeom>
                <a:avLst/>
                <a:gdLst/>
                <a:ahLst/>
                <a:cxnLst/>
                <a:rect l="l" t="t" r="r" b="b"/>
                <a:pathLst>
                  <a:path w="993503" h="1733550" extrusionOk="0">
                    <a:moveTo>
                      <a:pt x="11093" y="866775"/>
                    </a:moveTo>
                    <a:cubicBezTo>
                      <a:pt x="82530" y="330918"/>
                      <a:pt x="226450" y="0"/>
                      <a:pt x="492106" y="0"/>
                    </a:cubicBezTo>
                    <a:cubicBezTo>
                      <a:pt x="757762" y="0"/>
                      <a:pt x="868344" y="297580"/>
                      <a:pt x="973119" y="866775"/>
                    </a:cubicBezTo>
                    <a:cubicBezTo>
                      <a:pt x="1077894" y="1435970"/>
                      <a:pt x="757762" y="1733550"/>
                      <a:pt x="492106" y="1733550"/>
                    </a:cubicBezTo>
                    <a:cubicBezTo>
                      <a:pt x="226450" y="1733550"/>
                      <a:pt x="-60344" y="1402632"/>
                      <a:pt x="11093" y="866775"/>
                    </a:cubicBezTo>
                    <a:close/>
                  </a:path>
                </a:pathLst>
              </a:custGeom>
              <a:solidFill>
                <a:srgbClr val="CA831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 flipH="1">
                <a:off x="10050957" y="4030152"/>
                <a:ext cx="488700" cy="270000"/>
              </a:xfrm>
              <a:prstGeom prst="triangle">
                <a:avLst>
                  <a:gd name="adj" fmla="val 50000"/>
                </a:avLst>
              </a:prstGeom>
              <a:solidFill>
                <a:srgbClr val="624A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 rot="595998" flipH="1">
                <a:off x="9109237" y="4229449"/>
                <a:ext cx="973608" cy="1733534"/>
              </a:xfrm>
              <a:custGeom>
                <a:avLst/>
                <a:gdLst/>
                <a:ahLst/>
                <a:cxnLst/>
                <a:rect l="l" t="t" r="r" b="b"/>
                <a:pathLst>
                  <a:path w="973617" h="1733550" extrusionOk="0">
                    <a:moveTo>
                      <a:pt x="11093" y="866775"/>
                    </a:moveTo>
                    <a:cubicBezTo>
                      <a:pt x="82530" y="330918"/>
                      <a:pt x="226450" y="0"/>
                      <a:pt x="492106" y="0"/>
                    </a:cubicBezTo>
                    <a:cubicBezTo>
                      <a:pt x="757762" y="0"/>
                      <a:pt x="960518" y="261178"/>
                      <a:pt x="973119" y="866775"/>
                    </a:cubicBezTo>
                    <a:cubicBezTo>
                      <a:pt x="985720" y="1472372"/>
                      <a:pt x="757762" y="1733550"/>
                      <a:pt x="492106" y="1733550"/>
                    </a:cubicBezTo>
                    <a:cubicBezTo>
                      <a:pt x="226450" y="1733550"/>
                      <a:pt x="-60344" y="1402632"/>
                      <a:pt x="11093" y="866775"/>
                    </a:cubicBezTo>
                    <a:close/>
                  </a:path>
                </a:pathLst>
              </a:custGeom>
              <a:solidFill>
                <a:srgbClr val="B57309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 rot="675222" flipH="1">
                <a:off x="9416140" y="4217165"/>
                <a:ext cx="972850" cy="1846927"/>
              </a:xfrm>
              <a:custGeom>
                <a:avLst/>
                <a:gdLst/>
                <a:ahLst/>
                <a:cxnLst/>
                <a:rect l="l" t="t" r="r" b="b"/>
                <a:pathLst>
                  <a:path w="973617" h="1733550" extrusionOk="0">
                    <a:moveTo>
                      <a:pt x="11093" y="866775"/>
                    </a:moveTo>
                    <a:cubicBezTo>
                      <a:pt x="82530" y="330918"/>
                      <a:pt x="226450" y="0"/>
                      <a:pt x="492106" y="0"/>
                    </a:cubicBezTo>
                    <a:cubicBezTo>
                      <a:pt x="757762" y="0"/>
                      <a:pt x="960518" y="261178"/>
                      <a:pt x="973119" y="866775"/>
                    </a:cubicBezTo>
                    <a:cubicBezTo>
                      <a:pt x="985720" y="1472372"/>
                      <a:pt x="757762" y="1733550"/>
                      <a:pt x="492106" y="1733550"/>
                    </a:cubicBezTo>
                    <a:cubicBezTo>
                      <a:pt x="226450" y="1733550"/>
                      <a:pt x="-60344" y="1402632"/>
                      <a:pt x="11093" y="866775"/>
                    </a:cubicBezTo>
                    <a:close/>
                  </a:path>
                </a:pathLst>
              </a:custGeom>
              <a:solidFill>
                <a:srgbClr val="CA8317"/>
              </a:solidFill>
              <a:ln>
                <a:noFill/>
              </a:ln>
              <a:effectLst>
                <a:outerShdw blurRad="50800" dist="76200" dir="10800000" algn="r" rotWithShape="0">
                  <a:srgbClr val="AE6C06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10460516" y="4217726"/>
                <a:ext cx="993503" cy="1733550"/>
              </a:xfrm>
              <a:custGeom>
                <a:avLst/>
                <a:gdLst/>
                <a:ahLst/>
                <a:cxnLst/>
                <a:rect l="l" t="t" r="r" b="b"/>
                <a:pathLst>
                  <a:path w="993503" h="1733550" extrusionOk="0">
                    <a:moveTo>
                      <a:pt x="11093" y="866775"/>
                    </a:moveTo>
                    <a:cubicBezTo>
                      <a:pt x="82530" y="330918"/>
                      <a:pt x="226450" y="0"/>
                      <a:pt x="492106" y="0"/>
                    </a:cubicBezTo>
                    <a:cubicBezTo>
                      <a:pt x="757762" y="0"/>
                      <a:pt x="868344" y="297580"/>
                      <a:pt x="973119" y="866775"/>
                    </a:cubicBezTo>
                    <a:cubicBezTo>
                      <a:pt x="1077894" y="1435970"/>
                      <a:pt x="757762" y="1733550"/>
                      <a:pt x="492106" y="1733550"/>
                    </a:cubicBezTo>
                    <a:cubicBezTo>
                      <a:pt x="226450" y="1733550"/>
                      <a:pt x="-60344" y="1402632"/>
                      <a:pt x="11093" y="866775"/>
                    </a:cubicBezTo>
                    <a:close/>
                  </a:path>
                </a:pathLst>
              </a:custGeom>
              <a:solidFill>
                <a:srgbClr val="B57309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 rot="-369980">
                <a:off x="10200905" y="4217926"/>
                <a:ext cx="994288" cy="1817718"/>
              </a:xfrm>
              <a:custGeom>
                <a:avLst/>
                <a:gdLst/>
                <a:ahLst/>
                <a:cxnLst/>
                <a:rect l="l" t="t" r="r" b="b"/>
                <a:pathLst>
                  <a:path w="993503" h="1733550" extrusionOk="0">
                    <a:moveTo>
                      <a:pt x="11093" y="866775"/>
                    </a:moveTo>
                    <a:cubicBezTo>
                      <a:pt x="82530" y="330918"/>
                      <a:pt x="226450" y="0"/>
                      <a:pt x="492106" y="0"/>
                    </a:cubicBezTo>
                    <a:cubicBezTo>
                      <a:pt x="757762" y="0"/>
                      <a:pt x="868344" y="297580"/>
                      <a:pt x="973119" y="866775"/>
                    </a:cubicBezTo>
                    <a:cubicBezTo>
                      <a:pt x="1077894" y="1435970"/>
                      <a:pt x="757762" y="1733550"/>
                      <a:pt x="492106" y="1733550"/>
                    </a:cubicBezTo>
                    <a:cubicBezTo>
                      <a:pt x="226450" y="1733550"/>
                      <a:pt x="-60344" y="1402632"/>
                      <a:pt x="11093" y="866775"/>
                    </a:cubicBezTo>
                    <a:close/>
                  </a:path>
                </a:pathLst>
              </a:custGeom>
              <a:solidFill>
                <a:srgbClr val="CA8317"/>
              </a:solidFill>
              <a:ln>
                <a:noFill/>
              </a:ln>
              <a:effectLst>
                <a:outerShdw blurRad="50800" dist="76200" algn="l" rotWithShape="0">
                  <a:srgbClr val="AE6C06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9855180" y="4229316"/>
                <a:ext cx="891669" cy="1841897"/>
              </a:xfrm>
              <a:custGeom>
                <a:avLst/>
                <a:gdLst/>
                <a:ahLst/>
                <a:cxnLst/>
                <a:rect l="l" t="t" r="r" b="b"/>
                <a:pathLst>
                  <a:path w="993503" h="1733550" extrusionOk="0">
                    <a:moveTo>
                      <a:pt x="11093" y="866775"/>
                    </a:moveTo>
                    <a:cubicBezTo>
                      <a:pt x="82530" y="330918"/>
                      <a:pt x="226450" y="0"/>
                      <a:pt x="492106" y="0"/>
                    </a:cubicBezTo>
                    <a:cubicBezTo>
                      <a:pt x="757762" y="0"/>
                      <a:pt x="868344" y="297580"/>
                      <a:pt x="973119" y="866775"/>
                    </a:cubicBezTo>
                    <a:cubicBezTo>
                      <a:pt x="1077894" y="1435970"/>
                      <a:pt x="757762" y="1733550"/>
                      <a:pt x="492106" y="1733550"/>
                    </a:cubicBezTo>
                    <a:cubicBezTo>
                      <a:pt x="226450" y="1733550"/>
                      <a:pt x="-60344" y="1402632"/>
                      <a:pt x="11093" y="866775"/>
                    </a:cubicBezTo>
                    <a:close/>
                  </a:path>
                </a:pathLst>
              </a:custGeom>
              <a:solidFill>
                <a:srgbClr val="F69D0F"/>
              </a:solidFill>
              <a:ln>
                <a:noFill/>
              </a:ln>
              <a:effectLst>
                <a:outerShdw blurRad="50800" dist="76200" algn="l" rotWithShape="0">
                  <a:srgbClr val="B37007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9850405" y="4202388"/>
                <a:ext cx="891669" cy="1841897"/>
              </a:xfrm>
              <a:custGeom>
                <a:avLst/>
                <a:gdLst/>
                <a:ahLst/>
                <a:cxnLst/>
                <a:rect l="l" t="t" r="r" b="b"/>
                <a:pathLst>
                  <a:path w="993503" h="1733550" extrusionOk="0">
                    <a:moveTo>
                      <a:pt x="11093" y="866775"/>
                    </a:moveTo>
                    <a:cubicBezTo>
                      <a:pt x="82530" y="330918"/>
                      <a:pt x="226450" y="0"/>
                      <a:pt x="492106" y="0"/>
                    </a:cubicBezTo>
                    <a:cubicBezTo>
                      <a:pt x="757762" y="0"/>
                      <a:pt x="868344" y="297580"/>
                      <a:pt x="973119" y="866775"/>
                    </a:cubicBezTo>
                    <a:cubicBezTo>
                      <a:pt x="1077894" y="1435970"/>
                      <a:pt x="757762" y="1733550"/>
                      <a:pt x="492106" y="1733550"/>
                    </a:cubicBezTo>
                    <a:cubicBezTo>
                      <a:pt x="226450" y="1733550"/>
                      <a:pt x="-60344" y="1402632"/>
                      <a:pt x="11093" y="866775"/>
                    </a:cubicBezTo>
                    <a:close/>
                  </a:path>
                </a:pathLst>
              </a:custGeom>
              <a:solidFill>
                <a:srgbClr val="F69D0F"/>
              </a:solidFill>
              <a:ln>
                <a:noFill/>
              </a:ln>
              <a:effectLst>
                <a:outerShdw blurRad="50800" dist="76200" dir="10800000" algn="r" rotWithShape="0">
                  <a:srgbClr val="B37007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10136408" y="4415272"/>
                <a:ext cx="327856" cy="693420"/>
              </a:xfrm>
              <a:custGeom>
                <a:avLst/>
                <a:gdLst/>
                <a:ahLst/>
                <a:cxnLst/>
                <a:rect l="l" t="t" r="r" b="b"/>
                <a:pathLst>
                  <a:path w="993503" h="1733550" extrusionOk="0">
                    <a:moveTo>
                      <a:pt x="11093" y="866775"/>
                    </a:moveTo>
                    <a:cubicBezTo>
                      <a:pt x="82530" y="330918"/>
                      <a:pt x="226450" y="0"/>
                      <a:pt x="492106" y="0"/>
                    </a:cubicBezTo>
                    <a:cubicBezTo>
                      <a:pt x="757762" y="0"/>
                      <a:pt x="868344" y="297580"/>
                      <a:pt x="973119" y="866775"/>
                    </a:cubicBezTo>
                    <a:cubicBezTo>
                      <a:pt x="1077894" y="1435970"/>
                      <a:pt x="757762" y="1733550"/>
                      <a:pt x="492106" y="1733550"/>
                    </a:cubicBezTo>
                    <a:cubicBezTo>
                      <a:pt x="226450" y="1733550"/>
                      <a:pt x="-60344" y="1402632"/>
                      <a:pt x="11093" y="866775"/>
                    </a:cubicBezTo>
                    <a:close/>
                  </a:path>
                </a:pathLst>
              </a:custGeom>
              <a:solidFill>
                <a:srgbClr val="F7AA3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" name="Google Shape;140;p2"/>
            <p:cNvGrpSpPr/>
            <p:nvPr/>
          </p:nvGrpSpPr>
          <p:grpSpPr>
            <a:xfrm>
              <a:off x="4080665" y="3527995"/>
              <a:ext cx="3667287" cy="2758745"/>
              <a:chOff x="4592621" y="1059685"/>
              <a:chExt cx="3064500" cy="2332188"/>
            </a:xfrm>
          </p:grpSpPr>
          <p:sp>
            <p:nvSpPr>
              <p:cNvPr id="141" name="Google Shape;141;p2"/>
              <p:cNvSpPr/>
              <p:nvPr/>
            </p:nvSpPr>
            <p:spPr>
              <a:xfrm>
                <a:off x="4592621" y="2588773"/>
                <a:ext cx="3064500" cy="803100"/>
              </a:xfrm>
              <a:prstGeom prst="ellipse">
                <a:avLst/>
              </a:prstGeom>
              <a:solidFill>
                <a:srgbClr val="363636"/>
              </a:solidFill>
              <a:ln>
                <a:noFill/>
              </a:ln>
              <a:effectLst>
                <a:outerShdw blurRad="50800" dist="38100" dir="5400000" algn="t" rotWithShape="0">
                  <a:srgbClr val="363636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5096471" y="1187417"/>
                <a:ext cx="2056800" cy="1710900"/>
              </a:xfrm>
              <a:prstGeom prst="trapezoid">
                <a:avLst>
                  <a:gd name="adj" fmla="val 25000"/>
                </a:avLst>
              </a:prstGeom>
              <a:solidFill>
                <a:srgbClr val="36363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5523899" y="1059685"/>
                <a:ext cx="1214100" cy="279300"/>
              </a:xfrm>
              <a:prstGeom prst="ellipse">
                <a:avLst/>
              </a:prstGeom>
              <a:solidFill>
                <a:srgbClr val="36363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5086061" y="2503842"/>
                <a:ext cx="2041146" cy="479214"/>
              </a:xfrm>
              <a:custGeom>
                <a:avLst/>
                <a:gdLst/>
                <a:ahLst/>
                <a:cxnLst/>
                <a:rect l="l" t="t" r="r" b="b"/>
                <a:pathLst>
                  <a:path w="2243018" h="479214" extrusionOk="0">
                    <a:moveTo>
                      <a:pt x="112196" y="0"/>
                    </a:moveTo>
                    <a:cubicBezTo>
                      <a:pt x="1139859" y="119530"/>
                      <a:pt x="1173044" y="118231"/>
                      <a:pt x="2170825" y="4678"/>
                    </a:cubicBezTo>
                    <a:lnTo>
                      <a:pt x="2243018" y="367343"/>
                    </a:lnTo>
                    <a:cubicBezTo>
                      <a:pt x="1191448" y="516755"/>
                      <a:pt x="1027664" y="513374"/>
                      <a:pt x="0" y="375915"/>
                    </a:cubicBezTo>
                    <a:lnTo>
                      <a:pt x="112196" y="0"/>
                    </a:lnTo>
                    <a:close/>
                  </a:path>
                </a:pathLst>
              </a:custGeom>
              <a:solidFill>
                <a:srgbClr val="B52F35"/>
              </a:solidFill>
              <a:ln>
                <a:noFill/>
              </a:ln>
              <a:effectLst>
                <a:outerShdw blurRad="50800" dist="279400" dir="5400000" algn="t" rotWithShape="0">
                  <a:srgbClr val="363636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" name="Google Shape;145;p2"/>
            <p:cNvGrpSpPr/>
            <p:nvPr/>
          </p:nvGrpSpPr>
          <p:grpSpPr>
            <a:xfrm>
              <a:off x="8709316" y="3636571"/>
              <a:ext cx="1948708" cy="1688664"/>
              <a:chOff x="8017080" y="1778120"/>
              <a:chExt cx="1948708" cy="1688664"/>
            </a:xfrm>
          </p:grpSpPr>
          <p:sp>
            <p:nvSpPr>
              <p:cNvPr id="146" name="Google Shape;146;p2"/>
              <p:cNvSpPr/>
              <p:nvPr/>
            </p:nvSpPr>
            <p:spPr>
              <a:xfrm rot="-2247158">
                <a:off x="7883603" y="2685811"/>
                <a:ext cx="1931750" cy="215867"/>
              </a:xfrm>
              <a:custGeom>
                <a:avLst/>
                <a:gdLst/>
                <a:ahLst/>
                <a:cxnLst/>
                <a:rect l="l" t="t" r="r" b="b"/>
                <a:pathLst>
                  <a:path w="545741" h="486161" extrusionOk="0">
                    <a:moveTo>
                      <a:pt x="245650" y="333761"/>
                    </a:moveTo>
                    <a:cubicBezTo>
                      <a:pt x="102775" y="483971"/>
                      <a:pt x="4191" y="486161"/>
                      <a:pt x="0" y="486161"/>
                    </a:cubicBezTo>
                    <a:lnTo>
                      <a:pt x="0" y="438536"/>
                    </a:lnTo>
                    <a:cubicBezTo>
                      <a:pt x="857" y="438536"/>
                      <a:pt x="85725" y="434631"/>
                      <a:pt x="211646" y="301186"/>
                    </a:cubicBezTo>
                    <a:lnTo>
                      <a:pt x="211646" y="301186"/>
                    </a:lnTo>
                    <a:lnTo>
                      <a:pt x="212122" y="301186"/>
                    </a:lnTo>
                    <a:lnTo>
                      <a:pt x="504825" y="7244"/>
                    </a:lnTo>
                    <a:cubicBezTo>
                      <a:pt x="513976" y="-2202"/>
                      <a:pt x="529051" y="-2442"/>
                      <a:pt x="538497" y="6709"/>
                    </a:cubicBezTo>
                    <a:cubicBezTo>
                      <a:pt x="547943" y="15859"/>
                      <a:pt x="548183" y="30934"/>
                      <a:pt x="539032" y="40380"/>
                    </a:cubicBezTo>
                    <a:cubicBezTo>
                      <a:pt x="538841" y="40578"/>
                      <a:pt x="538646" y="40772"/>
                      <a:pt x="538448" y="40963"/>
                    </a:cubicBezTo>
                    <a:close/>
                  </a:path>
                </a:pathLst>
              </a:custGeom>
              <a:solidFill>
                <a:srgbClr val="997F65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 rot="926730">
                <a:off x="9507712" y="1858616"/>
                <a:ext cx="410792" cy="410799"/>
              </a:xfrm>
              <a:custGeom>
                <a:avLst/>
                <a:gdLst/>
                <a:ahLst/>
                <a:cxnLst/>
                <a:rect l="l" t="t" r="r" b="b"/>
                <a:pathLst>
                  <a:path w="183101" h="183104" extrusionOk="0">
                    <a:moveTo>
                      <a:pt x="139266" y="144991"/>
                    </a:moveTo>
                    <a:cubicBezTo>
                      <a:pt x="187558" y="96604"/>
                      <a:pt x="182986" y="115"/>
                      <a:pt x="182986" y="115"/>
                    </a:cubicBezTo>
                    <a:cubicBezTo>
                      <a:pt x="182986" y="115"/>
                      <a:pt x="86593" y="-4457"/>
                      <a:pt x="38206" y="43930"/>
                    </a:cubicBezTo>
                    <a:cubicBezTo>
                      <a:pt x="-10181" y="92317"/>
                      <a:pt x="1154" y="181948"/>
                      <a:pt x="1154" y="181948"/>
                    </a:cubicBezTo>
                    <a:cubicBezTo>
                      <a:pt x="1154" y="181948"/>
                      <a:pt x="90689" y="193283"/>
                      <a:pt x="139266" y="144991"/>
                    </a:cubicBezTo>
                    <a:close/>
                  </a:path>
                </a:pathLst>
              </a:custGeom>
              <a:solidFill>
                <a:srgbClr val="B93038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8818234" y="2706001"/>
                <a:ext cx="576500" cy="320480"/>
              </a:xfrm>
              <a:custGeom>
                <a:avLst/>
                <a:gdLst/>
                <a:ahLst/>
                <a:cxnLst/>
                <a:rect l="l" t="t" r="r" b="b"/>
                <a:pathLst>
                  <a:path w="257079" h="142912" extrusionOk="0">
                    <a:moveTo>
                      <a:pt x="134684" y="19"/>
                    </a:moveTo>
                    <a:cubicBezTo>
                      <a:pt x="66294" y="-1315"/>
                      <a:pt x="0" y="68789"/>
                      <a:pt x="0" y="68789"/>
                    </a:cubicBezTo>
                    <a:cubicBezTo>
                      <a:pt x="0" y="68789"/>
                      <a:pt x="63532" y="141560"/>
                      <a:pt x="131921" y="142894"/>
                    </a:cubicBezTo>
                    <a:cubicBezTo>
                      <a:pt x="200311" y="144227"/>
                      <a:pt x="257080" y="73933"/>
                      <a:pt x="257080" y="73933"/>
                    </a:cubicBezTo>
                    <a:cubicBezTo>
                      <a:pt x="257080" y="73933"/>
                      <a:pt x="203073" y="1352"/>
                      <a:pt x="134684" y="19"/>
                    </a:cubicBezTo>
                    <a:close/>
                  </a:path>
                </a:pathLst>
              </a:custGeom>
              <a:solidFill>
                <a:srgbClr val="B93038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8533142" y="3001927"/>
                <a:ext cx="576715" cy="320480"/>
              </a:xfrm>
              <a:custGeom>
                <a:avLst/>
                <a:gdLst/>
                <a:ahLst/>
                <a:cxnLst/>
                <a:rect l="l" t="t" r="r" b="b"/>
                <a:pathLst>
                  <a:path w="257175" h="142912" extrusionOk="0">
                    <a:moveTo>
                      <a:pt x="134779" y="19"/>
                    </a:moveTo>
                    <a:cubicBezTo>
                      <a:pt x="66389" y="-1315"/>
                      <a:pt x="0" y="68884"/>
                      <a:pt x="0" y="68884"/>
                    </a:cubicBezTo>
                    <a:cubicBezTo>
                      <a:pt x="0" y="68884"/>
                      <a:pt x="63627" y="141560"/>
                      <a:pt x="131921" y="142894"/>
                    </a:cubicBezTo>
                    <a:cubicBezTo>
                      <a:pt x="200216" y="144227"/>
                      <a:pt x="257175" y="73933"/>
                      <a:pt x="257175" y="73933"/>
                    </a:cubicBezTo>
                    <a:cubicBezTo>
                      <a:pt x="257175" y="73933"/>
                      <a:pt x="203168" y="1352"/>
                      <a:pt x="134779" y="19"/>
                    </a:cubicBezTo>
                    <a:close/>
                  </a:path>
                </a:pathLst>
              </a:custGeom>
              <a:solidFill>
                <a:srgbClr val="B93038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9136353" y="2388030"/>
                <a:ext cx="576500" cy="320487"/>
              </a:xfrm>
              <a:custGeom>
                <a:avLst/>
                <a:gdLst/>
                <a:ahLst/>
                <a:cxnLst/>
                <a:rect l="l" t="t" r="r" b="b"/>
                <a:pathLst>
                  <a:path w="257079" h="142915" extrusionOk="0">
                    <a:moveTo>
                      <a:pt x="134684" y="19"/>
                    </a:moveTo>
                    <a:cubicBezTo>
                      <a:pt x="66389" y="-1315"/>
                      <a:pt x="0" y="68789"/>
                      <a:pt x="0" y="68789"/>
                    </a:cubicBezTo>
                    <a:cubicBezTo>
                      <a:pt x="0" y="68789"/>
                      <a:pt x="63532" y="141465"/>
                      <a:pt x="131921" y="142894"/>
                    </a:cubicBezTo>
                    <a:cubicBezTo>
                      <a:pt x="200311" y="144323"/>
                      <a:pt x="257080" y="73742"/>
                      <a:pt x="257080" y="73742"/>
                    </a:cubicBezTo>
                    <a:cubicBezTo>
                      <a:pt x="257080" y="73742"/>
                      <a:pt x="203073" y="1352"/>
                      <a:pt x="134684" y="19"/>
                    </a:cubicBezTo>
                    <a:close/>
                  </a:path>
                </a:pathLst>
              </a:custGeom>
              <a:solidFill>
                <a:srgbClr val="B93038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8791627" y="2080266"/>
                <a:ext cx="320278" cy="576715"/>
              </a:xfrm>
              <a:custGeom>
                <a:avLst/>
                <a:gdLst/>
                <a:ahLst/>
                <a:cxnLst/>
                <a:rect l="l" t="t" r="r" b="b"/>
                <a:pathLst>
                  <a:path w="142822" h="257175" extrusionOk="0">
                    <a:moveTo>
                      <a:pt x="74031" y="257175"/>
                    </a:moveTo>
                    <a:cubicBezTo>
                      <a:pt x="74031" y="257175"/>
                      <a:pt x="144230" y="190500"/>
                      <a:pt x="142801" y="122396"/>
                    </a:cubicBezTo>
                    <a:cubicBezTo>
                      <a:pt x="141372" y="54292"/>
                      <a:pt x="68982" y="0"/>
                      <a:pt x="68982" y="0"/>
                    </a:cubicBezTo>
                    <a:cubicBezTo>
                      <a:pt x="68982" y="0"/>
                      <a:pt x="-1407" y="57150"/>
                      <a:pt x="21" y="125254"/>
                    </a:cubicBezTo>
                    <a:cubicBezTo>
                      <a:pt x="1450" y="193358"/>
                      <a:pt x="74031" y="257175"/>
                      <a:pt x="74031" y="257175"/>
                    </a:cubicBezTo>
                    <a:close/>
                  </a:path>
                </a:pathLst>
              </a:custGeom>
              <a:solidFill>
                <a:srgbClr val="B93038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8489274" y="2382623"/>
                <a:ext cx="320480" cy="576500"/>
              </a:xfrm>
              <a:custGeom>
                <a:avLst/>
                <a:gdLst/>
                <a:ahLst/>
                <a:cxnLst/>
                <a:rect l="l" t="t" r="r" b="b"/>
                <a:pathLst>
                  <a:path w="142912" h="257079" extrusionOk="0">
                    <a:moveTo>
                      <a:pt x="74123" y="257080"/>
                    </a:moveTo>
                    <a:cubicBezTo>
                      <a:pt x="74123" y="257080"/>
                      <a:pt x="144227" y="190405"/>
                      <a:pt x="142894" y="122396"/>
                    </a:cubicBezTo>
                    <a:cubicBezTo>
                      <a:pt x="141560" y="54388"/>
                      <a:pt x="69075" y="0"/>
                      <a:pt x="69075" y="0"/>
                    </a:cubicBezTo>
                    <a:cubicBezTo>
                      <a:pt x="69075" y="0"/>
                      <a:pt x="-1315" y="57150"/>
                      <a:pt x="19" y="125159"/>
                    </a:cubicBezTo>
                    <a:cubicBezTo>
                      <a:pt x="1352" y="193167"/>
                      <a:pt x="74123" y="257080"/>
                      <a:pt x="74123" y="257080"/>
                    </a:cubicBezTo>
                    <a:close/>
                  </a:path>
                </a:pathLst>
              </a:custGeom>
              <a:solidFill>
                <a:srgbClr val="B93038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9094419" y="1778120"/>
                <a:ext cx="319839" cy="576715"/>
              </a:xfrm>
              <a:custGeom>
                <a:avLst/>
                <a:gdLst/>
                <a:ahLst/>
                <a:cxnLst/>
                <a:rect l="l" t="t" r="r" b="b"/>
                <a:pathLst>
                  <a:path w="142626" h="257175" extrusionOk="0">
                    <a:moveTo>
                      <a:pt x="73742" y="257175"/>
                    </a:moveTo>
                    <a:cubicBezTo>
                      <a:pt x="73742" y="257175"/>
                      <a:pt x="143941" y="190500"/>
                      <a:pt x="142608" y="122396"/>
                    </a:cubicBezTo>
                    <a:cubicBezTo>
                      <a:pt x="141275" y="54293"/>
                      <a:pt x="68980" y="0"/>
                      <a:pt x="68980" y="0"/>
                    </a:cubicBezTo>
                    <a:cubicBezTo>
                      <a:pt x="68980" y="0"/>
                      <a:pt x="-1315" y="57150"/>
                      <a:pt x="19" y="125254"/>
                    </a:cubicBezTo>
                    <a:cubicBezTo>
                      <a:pt x="1352" y="193358"/>
                      <a:pt x="73742" y="257175"/>
                      <a:pt x="73742" y="257175"/>
                    </a:cubicBezTo>
                    <a:close/>
                  </a:path>
                </a:pathLst>
              </a:custGeom>
              <a:solidFill>
                <a:srgbClr val="B93038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4" name="Google Shape;154;p2"/>
            <p:cNvSpPr/>
            <p:nvPr/>
          </p:nvSpPr>
          <p:spPr>
            <a:xfrm rot="-4663191">
              <a:off x="8177284" y="4660799"/>
              <a:ext cx="564468" cy="193966"/>
            </a:xfrm>
            <a:custGeom>
              <a:avLst/>
              <a:gdLst/>
              <a:ahLst/>
              <a:cxnLst/>
              <a:rect l="l" t="t" r="r" b="b"/>
              <a:pathLst>
                <a:path w="475476" h="187203" extrusionOk="0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823435" flipH="1">
              <a:off x="7528199" y="4851636"/>
              <a:ext cx="974669" cy="1846846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928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 rot="-535229">
              <a:off x="8315254" y="4854164"/>
              <a:ext cx="993096" cy="1820485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928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 flipH="1">
              <a:off x="8185075" y="4737188"/>
              <a:ext cx="488700" cy="270000"/>
            </a:xfrm>
            <a:prstGeom prst="triangle">
              <a:avLst>
                <a:gd name="adj" fmla="val 50000"/>
              </a:avLst>
            </a:prstGeom>
            <a:solidFill>
              <a:srgbClr val="624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823435" flipH="1">
              <a:off x="7225575" y="4903531"/>
              <a:ext cx="974669" cy="1735423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817D36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 rot="823435" flipH="1">
              <a:off x="7547254" y="4923079"/>
              <a:ext cx="974669" cy="1846846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928A3D"/>
            </a:solidFill>
            <a:ln>
              <a:noFill/>
            </a:ln>
            <a:effectLst>
              <a:outerShdw blurRad="50800" dist="76200" dir="10800000" algn="r" rotWithShape="0">
                <a:srgbClr val="78722E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 rot="-823435">
              <a:off x="8628538" y="4882826"/>
              <a:ext cx="994577" cy="1735423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817D36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-535229">
              <a:off x="8301801" y="4864007"/>
              <a:ext cx="993096" cy="1820485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928A3D"/>
            </a:solidFill>
            <a:ln>
              <a:noFill/>
            </a:ln>
            <a:effectLst>
              <a:outerShdw blurRad="50800" dist="76200" algn="l" rotWithShape="0">
                <a:srgbClr val="78722E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7989298" y="4936352"/>
              <a:ext cx="891669" cy="1841897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A1994B"/>
            </a:solidFill>
            <a:ln>
              <a:noFill/>
            </a:ln>
            <a:effectLst>
              <a:outerShdw blurRad="50800" dist="76200" algn="l" rotWithShape="0">
                <a:srgbClr val="78722E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8018359" y="4931995"/>
              <a:ext cx="891669" cy="1841897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A1994B"/>
            </a:solidFill>
            <a:ln>
              <a:noFill/>
            </a:ln>
            <a:effectLst>
              <a:outerShdw blurRad="50800" dist="76200" dir="10800000" algn="r" rotWithShape="0">
                <a:srgbClr val="78722E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8270526" y="5122308"/>
              <a:ext cx="327856" cy="693420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ACA6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 rot="-4663191">
              <a:off x="3047336" y="4370567"/>
              <a:ext cx="564468" cy="193966"/>
            </a:xfrm>
            <a:custGeom>
              <a:avLst/>
              <a:gdLst/>
              <a:ahLst/>
              <a:cxnLst/>
              <a:rect l="l" t="t" r="r" b="b"/>
              <a:pathLst>
                <a:path w="475476" h="187203" extrusionOk="0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 rot="823435" flipH="1">
              <a:off x="2398252" y="4561404"/>
              <a:ext cx="974669" cy="1846846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CA83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535229">
              <a:off x="3185306" y="4563932"/>
              <a:ext cx="993096" cy="1820485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CA83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 flipH="1">
              <a:off x="3055128" y="4446956"/>
              <a:ext cx="488700" cy="270000"/>
            </a:xfrm>
            <a:prstGeom prst="triangle">
              <a:avLst>
                <a:gd name="adj" fmla="val 50000"/>
              </a:avLst>
            </a:prstGeom>
            <a:solidFill>
              <a:srgbClr val="624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 rot="595998" flipH="1">
              <a:off x="2113409" y="4646253"/>
              <a:ext cx="973608" cy="1733534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B57309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675222" flipH="1">
              <a:off x="2420311" y="4633970"/>
              <a:ext cx="972850" cy="1846927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CA8317"/>
            </a:solidFill>
            <a:ln>
              <a:noFill/>
            </a:ln>
            <a:effectLst>
              <a:outerShdw blurRad="50800" dist="76200" dir="10800000" algn="r" rotWithShape="0">
                <a:srgbClr val="AE6C06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464687" y="4634530"/>
              <a:ext cx="993503" cy="1733550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B57309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 rot="-369980">
              <a:off x="3205075" y="4634730"/>
              <a:ext cx="994288" cy="1817718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CA8317"/>
            </a:solidFill>
            <a:ln>
              <a:noFill/>
            </a:ln>
            <a:effectLst>
              <a:outerShdw blurRad="50800" dist="76200" algn="l" rotWithShape="0">
                <a:srgbClr val="AE6C06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859351" y="4646120"/>
              <a:ext cx="891669" cy="1841897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69D0F"/>
            </a:solidFill>
            <a:ln>
              <a:noFill/>
            </a:ln>
            <a:effectLst>
              <a:outerShdw blurRad="50800" dist="76200" algn="l" rotWithShape="0">
                <a:srgbClr val="B37007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854576" y="4619192"/>
              <a:ext cx="891669" cy="1841897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69D0F"/>
            </a:solidFill>
            <a:ln>
              <a:noFill/>
            </a:ln>
            <a:effectLst>
              <a:outerShdw blurRad="50800" dist="76200" dir="10800000" algn="r" rotWithShape="0">
                <a:srgbClr val="B37007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140579" y="4832076"/>
              <a:ext cx="327856" cy="693420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7A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6" name="Google Shape;176;p2"/>
            <p:cNvGrpSpPr/>
            <p:nvPr/>
          </p:nvGrpSpPr>
          <p:grpSpPr>
            <a:xfrm>
              <a:off x="3498733" y="5759439"/>
              <a:ext cx="884986" cy="969200"/>
              <a:chOff x="4828041" y="499622"/>
              <a:chExt cx="3291136" cy="3604313"/>
            </a:xfrm>
          </p:grpSpPr>
          <p:sp>
            <p:nvSpPr>
              <p:cNvPr id="177" name="Google Shape;177;p2"/>
              <p:cNvSpPr/>
              <p:nvPr/>
            </p:nvSpPr>
            <p:spPr>
              <a:xfrm rot="-1651919">
                <a:off x="6424312" y="749068"/>
                <a:ext cx="1245025" cy="676513"/>
              </a:xfrm>
              <a:custGeom>
                <a:avLst/>
                <a:gdLst/>
                <a:ahLst/>
                <a:cxnLst/>
                <a:rect l="l" t="t" r="r" b="b"/>
                <a:pathLst>
                  <a:path w="247263" h="134356" extrusionOk="0">
                    <a:moveTo>
                      <a:pt x="243411" y="34407"/>
                    </a:moveTo>
                    <a:cubicBezTo>
                      <a:pt x="245915" y="35750"/>
                      <a:pt x="247263" y="36536"/>
                      <a:pt x="247263" y="36536"/>
                    </a:cubicBezTo>
                    <a:cubicBezTo>
                      <a:pt x="247263" y="36536"/>
                      <a:pt x="213500" y="113460"/>
                      <a:pt x="138906" y="130440"/>
                    </a:cubicBezTo>
                    <a:cubicBezTo>
                      <a:pt x="92562" y="141734"/>
                      <a:pt x="42421" y="126346"/>
                      <a:pt x="10276" y="112818"/>
                    </a:cubicBezTo>
                    <a:lnTo>
                      <a:pt x="9940" y="114297"/>
                    </a:lnTo>
                    <a:lnTo>
                      <a:pt x="0" y="109117"/>
                    </a:lnTo>
                    <a:lnTo>
                      <a:pt x="0" y="15434"/>
                    </a:lnTo>
                    <a:lnTo>
                      <a:pt x="8633" y="52887"/>
                    </a:lnTo>
                    <a:cubicBezTo>
                      <a:pt x="26923" y="32345"/>
                      <a:pt x="52941" y="11532"/>
                      <a:pt x="87369" y="3695"/>
                    </a:cubicBezTo>
                    <a:cubicBezTo>
                      <a:pt x="151769" y="-11616"/>
                      <a:pt x="225888" y="25011"/>
                      <a:pt x="243411" y="34407"/>
                    </a:cubicBezTo>
                    <a:close/>
                  </a:path>
                </a:pathLst>
              </a:custGeom>
              <a:solidFill>
                <a:srgbClr val="54813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4828041" y="1310482"/>
                <a:ext cx="3291136" cy="2793453"/>
              </a:xfrm>
              <a:custGeom>
                <a:avLst/>
                <a:gdLst/>
                <a:ahLst/>
                <a:cxnLst/>
                <a:rect l="l" t="t" r="r" b="b"/>
                <a:pathLst>
                  <a:path w="736684" h="554807" extrusionOk="0">
                    <a:moveTo>
                      <a:pt x="333479" y="36217"/>
                    </a:moveTo>
                    <a:lnTo>
                      <a:pt x="400753" y="37169"/>
                    </a:lnTo>
                    <a:cubicBezTo>
                      <a:pt x="483725" y="20977"/>
                      <a:pt x="592484" y="-42841"/>
                      <a:pt x="693396" y="50504"/>
                    </a:cubicBezTo>
                    <a:cubicBezTo>
                      <a:pt x="802157" y="152422"/>
                      <a:pt x="710215" y="674392"/>
                      <a:pt x="369358" y="529612"/>
                    </a:cubicBezTo>
                    <a:cubicBezTo>
                      <a:pt x="27380" y="673439"/>
                      <a:pt x="-65683" y="151469"/>
                      <a:pt x="43077" y="49552"/>
                    </a:cubicBezTo>
                    <a:cubicBezTo>
                      <a:pt x="141746" y="-42841"/>
                      <a:pt x="251628" y="19072"/>
                      <a:pt x="333479" y="36217"/>
                    </a:cubicBezTo>
                    <a:close/>
                  </a:path>
                </a:pathLst>
              </a:custGeom>
              <a:solidFill>
                <a:srgbClr val="B52F35"/>
              </a:solidFill>
              <a:ln>
                <a:noFill/>
              </a:ln>
              <a:effectLst>
                <a:outerShdw dist="50800" dir="1200000" algn="tl" rotWithShape="0">
                  <a:srgbClr val="A12F33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2" descr="Manzana"/>
              <p:cNvSpPr/>
              <p:nvPr/>
            </p:nvSpPr>
            <p:spPr>
              <a:xfrm>
                <a:off x="5899247" y="673614"/>
                <a:ext cx="899588" cy="827477"/>
              </a:xfrm>
              <a:custGeom>
                <a:avLst/>
                <a:gdLst/>
                <a:ahLst/>
                <a:cxnLst/>
                <a:rect l="l" t="t" r="r" b="b"/>
                <a:pathLst>
                  <a:path w="178667" h="164345" extrusionOk="0">
                    <a:moveTo>
                      <a:pt x="34758" y="0"/>
                    </a:moveTo>
                    <a:cubicBezTo>
                      <a:pt x="38122" y="2144"/>
                      <a:pt x="79327" y="23575"/>
                      <a:pt x="120533" y="63892"/>
                    </a:cubicBezTo>
                    <a:lnTo>
                      <a:pt x="135374" y="81265"/>
                    </a:lnTo>
                    <a:lnTo>
                      <a:pt x="178667" y="164345"/>
                    </a:lnTo>
                    <a:lnTo>
                      <a:pt x="115559" y="164345"/>
                    </a:lnTo>
                    <a:lnTo>
                      <a:pt x="110372" y="150778"/>
                    </a:lnTo>
                    <a:cubicBezTo>
                      <a:pt x="69166" y="85368"/>
                      <a:pt x="841" y="49292"/>
                      <a:pt x="0" y="48578"/>
                    </a:cubicBezTo>
                    <a:close/>
                  </a:path>
                </a:pathLst>
              </a:custGeom>
              <a:solidFill>
                <a:srgbClr val="493D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0" name="Google Shape;180;p2"/>
            <p:cNvSpPr/>
            <p:nvPr/>
          </p:nvSpPr>
          <p:spPr>
            <a:xfrm>
              <a:off x="5582183" y="5234297"/>
              <a:ext cx="702600" cy="658500"/>
            </a:xfrm>
            <a:prstGeom prst="donut">
              <a:avLst>
                <a:gd name="adj" fmla="val 11097"/>
              </a:avLst>
            </a:prstGeom>
            <a:solidFill>
              <a:srgbClr val="F5BD3E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489215" y="5529011"/>
              <a:ext cx="540000" cy="72000"/>
            </a:xfrm>
            <a:prstGeom prst="roundRect">
              <a:avLst>
                <a:gd name="adj" fmla="val 50000"/>
              </a:avLst>
            </a:prstGeom>
            <a:solidFill>
              <a:srgbClr val="F5BD3E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2" name="Google Shape;182;p2"/>
            <p:cNvGrpSpPr/>
            <p:nvPr/>
          </p:nvGrpSpPr>
          <p:grpSpPr>
            <a:xfrm>
              <a:off x="728107" y="5171921"/>
              <a:ext cx="2081132" cy="1625480"/>
              <a:chOff x="6482568" y="4464945"/>
              <a:chExt cx="2781147" cy="2397817"/>
            </a:xfrm>
          </p:grpSpPr>
          <p:sp>
            <p:nvSpPr>
              <p:cNvPr id="183" name="Google Shape;183;p2"/>
              <p:cNvSpPr/>
              <p:nvPr/>
            </p:nvSpPr>
            <p:spPr>
              <a:xfrm rot="-4663191">
                <a:off x="7626222" y="4664331"/>
                <a:ext cx="564468" cy="193966"/>
              </a:xfrm>
              <a:custGeom>
                <a:avLst/>
                <a:gdLst/>
                <a:ahLst/>
                <a:cxnLst/>
                <a:rect l="l" t="t" r="r" b="b"/>
                <a:pathLst>
                  <a:path w="475476" h="187203" extrusionOk="0">
                    <a:moveTo>
                      <a:pt x="0" y="171348"/>
                    </a:moveTo>
                    <a:cubicBezTo>
                      <a:pt x="0" y="82565"/>
                      <a:pt x="135082" y="14315"/>
                      <a:pt x="213323" y="1470"/>
                    </a:cubicBezTo>
                    <a:cubicBezTo>
                      <a:pt x="291565" y="-11375"/>
                      <a:pt x="440866" y="63326"/>
                      <a:pt x="469449" y="94281"/>
                    </a:cubicBezTo>
                    <a:cubicBezTo>
                      <a:pt x="498032" y="125236"/>
                      <a:pt x="417459" y="172391"/>
                      <a:pt x="384819" y="187202"/>
                    </a:cubicBezTo>
                    <a:cubicBezTo>
                      <a:pt x="337854" y="187644"/>
                      <a:pt x="173485" y="112864"/>
                      <a:pt x="173485" y="126571"/>
                    </a:cubicBezTo>
                    <a:lnTo>
                      <a:pt x="0" y="171348"/>
                    </a:lnTo>
                    <a:close/>
                  </a:path>
                </a:pathLst>
              </a:custGeom>
              <a:solidFill>
                <a:srgbClr val="624A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 rot="823435" flipH="1">
                <a:off x="6977138" y="4855169"/>
                <a:ext cx="974669" cy="1846846"/>
              </a:xfrm>
              <a:custGeom>
                <a:avLst/>
                <a:gdLst/>
                <a:ahLst/>
                <a:cxnLst/>
                <a:rect l="l" t="t" r="r" b="b"/>
                <a:pathLst>
                  <a:path w="973617" h="1733550" extrusionOk="0">
                    <a:moveTo>
                      <a:pt x="11093" y="866775"/>
                    </a:moveTo>
                    <a:cubicBezTo>
                      <a:pt x="82530" y="330918"/>
                      <a:pt x="226450" y="0"/>
                      <a:pt x="492106" y="0"/>
                    </a:cubicBezTo>
                    <a:cubicBezTo>
                      <a:pt x="757762" y="0"/>
                      <a:pt x="960518" y="261178"/>
                      <a:pt x="973119" y="866775"/>
                    </a:cubicBezTo>
                    <a:cubicBezTo>
                      <a:pt x="985720" y="1472372"/>
                      <a:pt x="757762" y="1733550"/>
                      <a:pt x="492106" y="1733550"/>
                    </a:cubicBezTo>
                    <a:cubicBezTo>
                      <a:pt x="226450" y="1733550"/>
                      <a:pt x="-60344" y="1402632"/>
                      <a:pt x="11093" y="866775"/>
                    </a:cubicBezTo>
                    <a:close/>
                  </a:path>
                </a:pathLst>
              </a:custGeom>
              <a:solidFill>
                <a:srgbClr val="928A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 rot="-535229">
                <a:off x="7764193" y="4857696"/>
                <a:ext cx="993096" cy="1820485"/>
              </a:xfrm>
              <a:custGeom>
                <a:avLst/>
                <a:gdLst/>
                <a:ahLst/>
                <a:cxnLst/>
                <a:rect l="l" t="t" r="r" b="b"/>
                <a:pathLst>
                  <a:path w="993503" h="1733550" extrusionOk="0">
                    <a:moveTo>
                      <a:pt x="11093" y="866775"/>
                    </a:moveTo>
                    <a:cubicBezTo>
                      <a:pt x="82530" y="330918"/>
                      <a:pt x="226450" y="0"/>
                      <a:pt x="492106" y="0"/>
                    </a:cubicBezTo>
                    <a:cubicBezTo>
                      <a:pt x="757762" y="0"/>
                      <a:pt x="868344" y="297580"/>
                      <a:pt x="973119" y="866775"/>
                    </a:cubicBezTo>
                    <a:cubicBezTo>
                      <a:pt x="1077894" y="1435970"/>
                      <a:pt x="757762" y="1733550"/>
                      <a:pt x="492106" y="1733550"/>
                    </a:cubicBezTo>
                    <a:cubicBezTo>
                      <a:pt x="226450" y="1733550"/>
                      <a:pt x="-60344" y="1402632"/>
                      <a:pt x="11093" y="866775"/>
                    </a:cubicBezTo>
                    <a:close/>
                  </a:path>
                </a:pathLst>
              </a:custGeom>
              <a:solidFill>
                <a:srgbClr val="928A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 flipH="1">
                <a:off x="7634014" y="4740720"/>
                <a:ext cx="488700" cy="270000"/>
              </a:xfrm>
              <a:prstGeom prst="triangle">
                <a:avLst>
                  <a:gd name="adj" fmla="val 50000"/>
                </a:avLst>
              </a:prstGeom>
              <a:solidFill>
                <a:srgbClr val="624A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 rot="823435" flipH="1">
                <a:off x="6674514" y="4907063"/>
                <a:ext cx="974669" cy="1735423"/>
              </a:xfrm>
              <a:custGeom>
                <a:avLst/>
                <a:gdLst/>
                <a:ahLst/>
                <a:cxnLst/>
                <a:rect l="l" t="t" r="r" b="b"/>
                <a:pathLst>
                  <a:path w="973617" h="1733550" extrusionOk="0">
                    <a:moveTo>
                      <a:pt x="11093" y="866775"/>
                    </a:moveTo>
                    <a:cubicBezTo>
                      <a:pt x="82530" y="330918"/>
                      <a:pt x="226450" y="0"/>
                      <a:pt x="492106" y="0"/>
                    </a:cubicBezTo>
                    <a:cubicBezTo>
                      <a:pt x="757762" y="0"/>
                      <a:pt x="960518" y="261178"/>
                      <a:pt x="973119" y="866775"/>
                    </a:cubicBezTo>
                    <a:cubicBezTo>
                      <a:pt x="985720" y="1472372"/>
                      <a:pt x="757762" y="1733550"/>
                      <a:pt x="492106" y="1733550"/>
                    </a:cubicBezTo>
                    <a:cubicBezTo>
                      <a:pt x="226450" y="1733550"/>
                      <a:pt x="-60344" y="1402632"/>
                      <a:pt x="11093" y="866775"/>
                    </a:cubicBezTo>
                    <a:close/>
                  </a:path>
                </a:pathLst>
              </a:custGeom>
              <a:solidFill>
                <a:srgbClr val="817D3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 rot="823435" flipH="1">
                <a:off x="6996193" y="4926611"/>
                <a:ext cx="974669" cy="1846846"/>
              </a:xfrm>
              <a:custGeom>
                <a:avLst/>
                <a:gdLst/>
                <a:ahLst/>
                <a:cxnLst/>
                <a:rect l="l" t="t" r="r" b="b"/>
                <a:pathLst>
                  <a:path w="973617" h="1733550" extrusionOk="0">
                    <a:moveTo>
                      <a:pt x="11093" y="866775"/>
                    </a:moveTo>
                    <a:cubicBezTo>
                      <a:pt x="82530" y="330918"/>
                      <a:pt x="226450" y="0"/>
                      <a:pt x="492106" y="0"/>
                    </a:cubicBezTo>
                    <a:cubicBezTo>
                      <a:pt x="757762" y="0"/>
                      <a:pt x="960518" y="261178"/>
                      <a:pt x="973119" y="866775"/>
                    </a:cubicBezTo>
                    <a:cubicBezTo>
                      <a:pt x="985720" y="1472372"/>
                      <a:pt x="757762" y="1733550"/>
                      <a:pt x="492106" y="1733550"/>
                    </a:cubicBezTo>
                    <a:cubicBezTo>
                      <a:pt x="226450" y="1733550"/>
                      <a:pt x="-60344" y="1402632"/>
                      <a:pt x="11093" y="866775"/>
                    </a:cubicBezTo>
                    <a:close/>
                  </a:path>
                </a:pathLst>
              </a:custGeom>
              <a:solidFill>
                <a:srgbClr val="928A3D"/>
              </a:solidFill>
              <a:ln>
                <a:noFill/>
              </a:ln>
              <a:effectLst>
                <a:outerShdw blurRad="50800" dist="76200" dir="10800000" algn="r" rotWithShape="0">
                  <a:srgbClr val="78722E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 rot="-823435">
                <a:off x="8077477" y="4886358"/>
                <a:ext cx="994577" cy="1735423"/>
              </a:xfrm>
              <a:custGeom>
                <a:avLst/>
                <a:gdLst/>
                <a:ahLst/>
                <a:cxnLst/>
                <a:rect l="l" t="t" r="r" b="b"/>
                <a:pathLst>
                  <a:path w="993503" h="1733550" extrusionOk="0">
                    <a:moveTo>
                      <a:pt x="11093" y="866775"/>
                    </a:moveTo>
                    <a:cubicBezTo>
                      <a:pt x="82530" y="330918"/>
                      <a:pt x="226450" y="0"/>
                      <a:pt x="492106" y="0"/>
                    </a:cubicBezTo>
                    <a:cubicBezTo>
                      <a:pt x="757762" y="0"/>
                      <a:pt x="868344" y="297580"/>
                      <a:pt x="973119" y="866775"/>
                    </a:cubicBezTo>
                    <a:cubicBezTo>
                      <a:pt x="1077894" y="1435970"/>
                      <a:pt x="757762" y="1733550"/>
                      <a:pt x="492106" y="1733550"/>
                    </a:cubicBezTo>
                    <a:cubicBezTo>
                      <a:pt x="226450" y="1733550"/>
                      <a:pt x="-60344" y="1402632"/>
                      <a:pt x="11093" y="866775"/>
                    </a:cubicBezTo>
                    <a:close/>
                  </a:path>
                </a:pathLst>
              </a:custGeom>
              <a:solidFill>
                <a:srgbClr val="817D36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 rot="-535229">
                <a:off x="7750740" y="4867539"/>
                <a:ext cx="993096" cy="1820485"/>
              </a:xfrm>
              <a:custGeom>
                <a:avLst/>
                <a:gdLst/>
                <a:ahLst/>
                <a:cxnLst/>
                <a:rect l="l" t="t" r="r" b="b"/>
                <a:pathLst>
                  <a:path w="993503" h="1733550" extrusionOk="0">
                    <a:moveTo>
                      <a:pt x="11093" y="866775"/>
                    </a:moveTo>
                    <a:cubicBezTo>
                      <a:pt x="82530" y="330918"/>
                      <a:pt x="226450" y="0"/>
                      <a:pt x="492106" y="0"/>
                    </a:cubicBezTo>
                    <a:cubicBezTo>
                      <a:pt x="757762" y="0"/>
                      <a:pt x="868344" y="297580"/>
                      <a:pt x="973119" y="866775"/>
                    </a:cubicBezTo>
                    <a:cubicBezTo>
                      <a:pt x="1077894" y="1435970"/>
                      <a:pt x="757762" y="1733550"/>
                      <a:pt x="492106" y="1733550"/>
                    </a:cubicBezTo>
                    <a:cubicBezTo>
                      <a:pt x="226450" y="1733550"/>
                      <a:pt x="-60344" y="1402632"/>
                      <a:pt x="11093" y="866775"/>
                    </a:cubicBezTo>
                    <a:close/>
                  </a:path>
                </a:pathLst>
              </a:custGeom>
              <a:solidFill>
                <a:srgbClr val="928A3D"/>
              </a:solidFill>
              <a:ln>
                <a:noFill/>
              </a:ln>
              <a:effectLst>
                <a:outerShdw blurRad="50800" dist="76200" algn="l" rotWithShape="0">
                  <a:srgbClr val="78722E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7438237" y="4939884"/>
                <a:ext cx="891669" cy="1841897"/>
              </a:xfrm>
              <a:custGeom>
                <a:avLst/>
                <a:gdLst/>
                <a:ahLst/>
                <a:cxnLst/>
                <a:rect l="l" t="t" r="r" b="b"/>
                <a:pathLst>
                  <a:path w="993503" h="1733550" extrusionOk="0">
                    <a:moveTo>
                      <a:pt x="11093" y="866775"/>
                    </a:moveTo>
                    <a:cubicBezTo>
                      <a:pt x="82530" y="330918"/>
                      <a:pt x="226450" y="0"/>
                      <a:pt x="492106" y="0"/>
                    </a:cubicBezTo>
                    <a:cubicBezTo>
                      <a:pt x="757762" y="0"/>
                      <a:pt x="868344" y="297580"/>
                      <a:pt x="973119" y="866775"/>
                    </a:cubicBezTo>
                    <a:cubicBezTo>
                      <a:pt x="1077894" y="1435970"/>
                      <a:pt x="757762" y="1733550"/>
                      <a:pt x="492106" y="1733550"/>
                    </a:cubicBezTo>
                    <a:cubicBezTo>
                      <a:pt x="226450" y="1733550"/>
                      <a:pt x="-60344" y="1402632"/>
                      <a:pt x="11093" y="866775"/>
                    </a:cubicBezTo>
                    <a:close/>
                  </a:path>
                </a:pathLst>
              </a:custGeom>
              <a:solidFill>
                <a:srgbClr val="A1994B"/>
              </a:solidFill>
              <a:ln>
                <a:noFill/>
              </a:ln>
              <a:effectLst>
                <a:outerShdw blurRad="50800" dist="76200" algn="l" rotWithShape="0">
                  <a:srgbClr val="78722E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7467298" y="4935527"/>
                <a:ext cx="891669" cy="1841897"/>
              </a:xfrm>
              <a:custGeom>
                <a:avLst/>
                <a:gdLst/>
                <a:ahLst/>
                <a:cxnLst/>
                <a:rect l="l" t="t" r="r" b="b"/>
                <a:pathLst>
                  <a:path w="993503" h="1733550" extrusionOk="0">
                    <a:moveTo>
                      <a:pt x="11093" y="866775"/>
                    </a:moveTo>
                    <a:cubicBezTo>
                      <a:pt x="82530" y="330918"/>
                      <a:pt x="226450" y="0"/>
                      <a:pt x="492106" y="0"/>
                    </a:cubicBezTo>
                    <a:cubicBezTo>
                      <a:pt x="757762" y="0"/>
                      <a:pt x="868344" y="297580"/>
                      <a:pt x="973119" y="866775"/>
                    </a:cubicBezTo>
                    <a:cubicBezTo>
                      <a:pt x="1077894" y="1435970"/>
                      <a:pt x="757762" y="1733550"/>
                      <a:pt x="492106" y="1733550"/>
                    </a:cubicBezTo>
                    <a:cubicBezTo>
                      <a:pt x="226450" y="1733550"/>
                      <a:pt x="-60344" y="1402632"/>
                      <a:pt x="11093" y="866775"/>
                    </a:cubicBezTo>
                    <a:close/>
                  </a:path>
                </a:pathLst>
              </a:custGeom>
              <a:solidFill>
                <a:srgbClr val="A1994B"/>
              </a:solidFill>
              <a:ln>
                <a:noFill/>
              </a:ln>
              <a:effectLst>
                <a:outerShdw blurRad="50800" dist="76200" dir="10800000" algn="r" rotWithShape="0">
                  <a:srgbClr val="78722E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7719465" y="5125840"/>
                <a:ext cx="327856" cy="693420"/>
              </a:xfrm>
              <a:custGeom>
                <a:avLst/>
                <a:gdLst/>
                <a:ahLst/>
                <a:cxnLst/>
                <a:rect l="l" t="t" r="r" b="b"/>
                <a:pathLst>
                  <a:path w="993503" h="1733550" extrusionOk="0">
                    <a:moveTo>
                      <a:pt x="11093" y="866775"/>
                    </a:moveTo>
                    <a:cubicBezTo>
                      <a:pt x="82530" y="330918"/>
                      <a:pt x="226450" y="0"/>
                      <a:pt x="492106" y="0"/>
                    </a:cubicBezTo>
                    <a:cubicBezTo>
                      <a:pt x="757762" y="0"/>
                      <a:pt x="868344" y="297580"/>
                      <a:pt x="973119" y="866775"/>
                    </a:cubicBezTo>
                    <a:cubicBezTo>
                      <a:pt x="1077894" y="1435970"/>
                      <a:pt x="757762" y="1733550"/>
                      <a:pt x="492106" y="1733550"/>
                    </a:cubicBezTo>
                    <a:cubicBezTo>
                      <a:pt x="226450" y="1733550"/>
                      <a:pt x="-60344" y="1402632"/>
                      <a:pt x="11093" y="866775"/>
                    </a:cubicBezTo>
                    <a:close/>
                  </a:path>
                </a:pathLst>
              </a:custGeom>
              <a:solidFill>
                <a:srgbClr val="ACA6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" name="Google Shape;194;p2"/>
            <p:cNvGrpSpPr/>
            <p:nvPr/>
          </p:nvGrpSpPr>
          <p:grpSpPr>
            <a:xfrm>
              <a:off x="9472029" y="5746736"/>
              <a:ext cx="684227" cy="749337"/>
              <a:chOff x="4828041" y="499622"/>
              <a:chExt cx="3291136" cy="3604313"/>
            </a:xfrm>
          </p:grpSpPr>
          <p:sp>
            <p:nvSpPr>
              <p:cNvPr id="195" name="Google Shape;195;p2"/>
              <p:cNvSpPr/>
              <p:nvPr/>
            </p:nvSpPr>
            <p:spPr>
              <a:xfrm rot="-1651919">
                <a:off x="6424312" y="749068"/>
                <a:ext cx="1245025" cy="676513"/>
              </a:xfrm>
              <a:custGeom>
                <a:avLst/>
                <a:gdLst/>
                <a:ahLst/>
                <a:cxnLst/>
                <a:rect l="l" t="t" r="r" b="b"/>
                <a:pathLst>
                  <a:path w="247263" h="134356" extrusionOk="0">
                    <a:moveTo>
                      <a:pt x="243411" y="34407"/>
                    </a:moveTo>
                    <a:cubicBezTo>
                      <a:pt x="245915" y="35750"/>
                      <a:pt x="247263" y="36536"/>
                      <a:pt x="247263" y="36536"/>
                    </a:cubicBezTo>
                    <a:cubicBezTo>
                      <a:pt x="247263" y="36536"/>
                      <a:pt x="213500" y="113460"/>
                      <a:pt x="138906" y="130440"/>
                    </a:cubicBezTo>
                    <a:cubicBezTo>
                      <a:pt x="92562" y="141734"/>
                      <a:pt x="42421" y="126346"/>
                      <a:pt x="10276" y="112818"/>
                    </a:cubicBezTo>
                    <a:lnTo>
                      <a:pt x="9940" y="114297"/>
                    </a:lnTo>
                    <a:lnTo>
                      <a:pt x="0" y="109117"/>
                    </a:lnTo>
                    <a:lnTo>
                      <a:pt x="0" y="15434"/>
                    </a:lnTo>
                    <a:lnTo>
                      <a:pt x="8633" y="52887"/>
                    </a:lnTo>
                    <a:cubicBezTo>
                      <a:pt x="26923" y="32345"/>
                      <a:pt x="52941" y="11532"/>
                      <a:pt x="87369" y="3695"/>
                    </a:cubicBezTo>
                    <a:cubicBezTo>
                      <a:pt x="151769" y="-11616"/>
                      <a:pt x="225888" y="25011"/>
                      <a:pt x="243411" y="34407"/>
                    </a:cubicBezTo>
                    <a:close/>
                  </a:path>
                </a:pathLst>
              </a:custGeom>
              <a:solidFill>
                <a:srgbClr val="54813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4828041" y="1310482"/>
                <a:ext cx="3291136" cy="2793453"/>
              </a:xfrm>
              <a:custGeom>
                <a:avLst/>
                <a:gdLst/>
                <a:ahLst/>
                <a:cxnLst/>
                <a:rect l="l" t="t" r="r" b="b"/>
                <a:pathLst>
                  <a:path w="736684" h="554807" extrusionOk="0">
                    <a:moveTo>
                      <a:pt x="333479" y="36217"/>
                    </a:moveTo>
                    <a:lnTo>
                      <a:pt x="400753" y="37169"/>
                    </a:lnTo>
                    <a:cubicBezTo>
                      <a:pt x="483725" y="20977"/>
                      <a:pt x="592484" y="-42841"/>
                      <a:pt x="693396" y="50504"/>
                    </a:cubicBezTo>
                    <a:cubicBezTo>
                      <a:pt x="802157" y="152422"/>
                      <a:pt x="710215" y="674392"/>
                      <a:pt x="369358" y="529612"/>
                    </a:cubicBezTo>
                    <a:cubicBezTo>
                      <a:pt x="27380" y="673439"/>
                      <a:pt x="-65683" y="151469"/>
                      <a:pt x="43077" y="49552"/>
                    </a:cubicBezTo>
                    <a:cubicBezTo>
                      <a:pt x="141746" y="-42841"/>
                      <a:pt x="251628" y="19072"/>
                      <a:pt x="333479" y="36217"/>
                    </a:cubicBezTo>
                    <a:close/>
                  </a:path>
                </a:pathLst>
              </a:custGeom>
              <a:solidFill>
                <a:srgbClr val="B52F35"/>
              </a:solidFill>
              <a:ln>
                <a:noFill/>
              </a:ln>
              <a:effectLst>
                <a:outerShdw dist="50800" dir="1200000" algn="tl" rotWithShape="0">
                  <a:srgbClr val="A12F33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2" descr="Manzana"/>
              <p:cNvSpPr/>
              <p:nvPr/>
            </p:nvSpPr>
            <p:spPr>
              <a:xfrm>
                <a:off x="5899247" y="673614"/>
                <a:ext cx="899588" cy="827477"/>
              </a:xfrm>
              <a:custGeom>
                <a:avLst/>
                <a:gdLst/>
                <a:ahLst/>
                <a:cxnLst/>
                <a:rect l="l" t="t" r="r" b="b"/>
                <a:pathLst>
                  <a:path w="178667" h="164345" extrusionOk="0">
                    <a:moveTo>
                      <a:pt x="34758" y="0"/>
                    </a:moveTo>
                    <a:cubicBezTo>
                      <a:pt x="38122" y="2144"/>
                      <a:pt x="79327" y="23575"/>
                      <a:pt x="120533" y="63892"/>
                    </a:cubicBezTo>
                    <a:lnTo>
                      <a:pt x="135374" y="81265"/>
                    </a:lnTo>
                    <a:lnTo>
                      <a:pt x="178667" y="164345"/>
                    </a:lnTo>
                    <a:lnTo>
                      <a:pt x="115559" y="164345"/>
                    </a:lnTo>
                    <a:lnTo>
                      <a:pt x="110372" y="150778"/>
                    </a:lnTo>
                    <a:cubicBezTo>
                      <a:pt x="69166" y="85368"/>
                      <a:pt x="841" y="49292"/>
                      <a:pt x="0" y="48578"/>
                    </a:cubicBezTo>
                    <a:close/>
                  </a:path>
                </a:pathLst>
              </a:custGeom>
              <a:solidFill>
                <a:srgbClr val="493D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8" name="Google Shape;198;p2"/>
            <p:cNvSpPr/>
            <p:nvPr/>
          </p:nvSpPr>
          <p:spPr>
            <a:xfrm rot="10521872">
              <a:off x="3591820" y="6093294"/>
              <a:ext cx="184401" cy="313121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D2525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 rot="10488334">
              <a:off x="9542095" y="6009043"/>
              <a:ext cx="164604" cy="235030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D2525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0459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5" name="Google Shape;825;p8"/>
          <p:cNvGrpSpPr/>
          <p:nvPr/>
        </p:nvGrpSpPr>
        <p:grpSpPr>
          <a:xfrm>
            <a:off x="9797050" y="10"/>
            <a:ext cx="2394945" cy="1857721"/>
            <a:chOff x="8180060" y="3357673"/>
            <a:chExt cx="2993682" cy="2312901"/>
          </a:xfrm>
        </p:grpSpPr>
        <p:sp>
          <p:nvSpPr>
            <p:cNvPr id="826" name="Google Shape;826;p8"/>
            <p:cNvSpPr/>
            <p:nvPr/>
          </p:nvSpPr>
          <p:spPr>
            <a:xfrm rot="-5706919">
              <a:off x="8605890" y="4083554"/>
              <a:ext cx="1162967" cy="212372"/>
            </a:xfrm>
            <a:custGeom>
              <a:avLst/>
              <a:gdLst/>
              <a:ahLst/>
              <a:cxnLst/>
              <a:rect l="l" t="t" r="r" b="b"/>
              <a:pathLst>
                <a:path w="545741" h="486161" extrusionOk="0">
                  <a:moveTo>
                    <a:pt x="245650" y="333761"/>
                  </a:moveTo>
                  <a:cubicBezTo>
                    <a:pt x="102775" y="483971"/>
                    <a:pt x="4191" y="486161"/>
                    <a:pt x="0" y="486161"/>
                  </a:cubicBezTo>
                  <a:lnTo>
                    <a:pt x="0" y="438536"/>
                  </a:lnTo>
                  <a:cubicBezTo>
                    <a:pt x="857" y="438536"/>
                    <a:pt x="85725" y="434631"/>
                    <a:pt x="211646" y="301186"/>
                  </a:cubicBezTo>
                  <a:lnTo>
                    <a:pt x="211646" y="301186"/>
                  </a:lnTo>
                  <a:lnTo>
                    <a:pt x="212122" y="301186"/>
                  </a:lnTo>
                  <a:lnTo>
                    <a:pt x="504825" y="7244"/>
                  </a:lnTo>
                  <a:cubicBezTo>
                    <a:pt x="513976" y="-2202"/>
                    <a:pt x="529051" y="-2442"/>
                    <a:pt x="538497" y="6709"/>
                  </a:cubicBezTo>
                  <a:cubicBezTo>
                    <a:pt x="547943" y="15859"/>
                    <a:pt x="548183" y="30934"/>
                    <a:pt x="539032" y="40380"/>
                  </a:cubicBezTo>
                  <a:cubicBezTo>
                    <a:pt x="538841" y="40578"/>
                    <a:pt x="538646" y="40772"/>
                    <a:pt x="538448" y="40963"/>
                  </a:cubicBezTo>
                  <a:close/>
                </a:path>
              </a:pathLst>
            </a:custGeom>
            <a:solidFill>
              <a:srgbClr val="997F65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8"/>
            <p:cNvSpPr/>
            <p:nvPr/>
          </p:nvSpPr>
          <p:spPr>
            <a:xfrm rot="6881054">
              <a:off x="8941634" y="3633715"/>
              <a:ext cx="515065" cy="75975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8"/>
            <p:cNvSpPr/>
            <p:nvPr/>
          </p:nvSpPr>
          <p:spPr>
            <a:xfrm rot="6881168">
              <a:off x="9093589" y="4013240"/>
              <a:ext cx="364183" cy="4926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8"/>
            <p:cNvSpPr/>
            <p:nvPr/>
          </p:nvSpPr>
          <p:spPr>
            <a:xfrm rot="1481168">
              <a:off x="8749303" y="3804237"/>
              <a:ext cx="364183" cy="4926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8"/>
            <p:cNvSpPr/>
            <p:nvPr/>
          </p:nvSpPr>
          <p:spPr>
            <a:xfrm rot="1481054">
              <a:off x="8725541" y="4069727"/>
              <a:ext cx="515065" cy="75975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8"/>
            <p:cNvSpPr/>
            <p:nvPr/>
          </p:nvSpPr>
          <p:spPr>
            <a:xfrm>
              <a:off x="9266463" y="3357673"/>
              <a:ext cx="138600" cy="138600"/>
            </a:xfrm>
            <a:prstGeom prst="ellipse">
              <a:avLst/>
            </a:prstGeom>
            <a:gradFill>
              <a:gsLst>
                <a:gs pos="0">
                  <a:srgbClr val="E5555C"/>
                </a:gs>
                <a:gs pos="50000">
                  <a:srgbClr val="9F1E24"/>
                </a:gs>
                <a:gs pos="100000">
                  <a:srgbClr val="BF242B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8"/>
            <p:cNvSpPr/>
            <p:nvPr/>
          </p:nvSpPr>
          <p:spPr>
            <a:xfrm>
              <a:off x="8958760" y="3539085"/>
              <a:ext cx="138600" cy="138600"/>
            </a:xfrm>
            <a:prstGeom prst="ellipse">
              <a:avLst/>
            </a:prstGeom>
            <a:gradFill>
              <a:gsLst>
                <a:gs pos="0">
                  <a:srgbClr val="E5555C"/>
                </a:gs>
                <a:gs pos="50000">
                  <a:srgbClr val="9F1E24"/>
                </a:gs>
                <a:gs pos="100000">
                  <a:srgbClr val="BF242B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8"/>
            <p:cNvSpPr/>
            <p:nvPr/>
          </p:nvSpPr>
          <p:spPr>
            <a:xfrm>
              <a:off x="8696453" y="3677157"/>
              <a:ext cx="138600" cy="138600"/>
            </a:xfrm>
            <a:prstGeom prst="ellipse">
              <a:avLst/>
            </a:prstGeom>
            <a:gradFill>
              <a:gsLst>
                <a:gs pos="0">
                  <a:srgbClr val="E5555C"/>
                </a:gs>
                <a:gs pos="50000">
                  <a:srgbClr val="9F1E24"/>
                </a:gs>
                <a:gs pos="100000">
                  <a:srgbClr val="BF242B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8"/>
            <p:cNvSpPr/>
            <p:nvPr/>
          </p:nvSpPr>
          <p:spPr>
            <a:xfrm>
              <a:off x="8712916" y="3973398"/>
              <a:ext cx="138600" cy="138600"/>
            </a:xfrm>
            <a:prstGeom prst="ellipse">
              <a:avLst/>
            </a:prstGeom>
            <a:gradFill>
              <a:gsLst>
                <a:gs pos="0">
                  <a:srgbClr val="E5555C"/>
                </a:gs>
                <a:gs pos="50000">
                  <a:srgbClr val="9F1E24"/>
                </a:gs>
                <a:gs pos="100000">
                  <a:srgbClr val="BF242B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8"/>
            <p:cNvSpPr/>
            <p:nvPr/>
          </p:nvSpPr>
          <p:spPr>
            <a:xfrm>
              <a:off x="9295961" y="3801139"/>
              <a:ext cx="138600" cy="138600"/>
            </a:xfrm>
            <a:prstGeom prst="ellipse">
              <a:avLst/>
            </a:prstGeom>
            <a:gradFill>
              <a:gsLst>
                <a:gs pos="0">
                  <a:srgbClr val="E5555C"/>
                </a:gs>
                <a:gs pos="50000">
                  <a:srgbClr val="9F1E24"/>
                </a:gs>
                <a:gs pos="100000">
                  <a:srgbClr val="BF242B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8"/>
            <p:cNvSpPr/>
            <p:nvPr/>
          </p:nvSpPr>
          <p:spPr>
            <a:xfrm rot="-1024219">
              <a:off x="8800324" y="3762608"/>
              <a:ext cx="1665433" cy="1665461"/>
            </a:xfrm>
            <a:custGeom>
              <a:avLst/>
              <a:gdLst/>
              <a:ahLst/>
              <a:cxnLst/>
              <a:rect l="l" t="t" r="r" b="b"/>
              <a:pathLst>
                <a:path w="183101" h="183104" extrusionOk="0">
                  <a:moveTo>
                    <a:pt x="139266" y="144991"/>
                  </a:moveTo>
                  <a:cubicBezTo>
                    <a:pt x="187558" y="96604"/>
                    <a:pt x="182986" y="115"/>
                    <a:pt x="182986" y="115"/>
                  </a:cubicBezTo>
                  <a:cubicBezTo>
                    <a:pt x="182986" y="115"/>
                    <a:pt x="86593" y="-4457"/>
                    <a:pt x="38206" y="43930"/>
                  </a:cubicBezTo>
                  <a:cubicBezTo>
                    <a:pt x="-10181" y="92317"/>
                    <a:pt x="1154" y="181948"/>
                    <a:pt x="1154" y="181948"/>
                  </a:cubicBezTo>
                  <a:cubicBezTo>
                    <a:pt x="1154" y="181948"/>
                    <a:pt x="90689" y="193283"/>
                    <a:pt x="139266" y="144991"/>
                  </a:cubicBezTo>
                  <a:close/>
                </a:path>
              </a:pathLst>
            </a:custGeom>
            <a:solidFill>
              <a:srgbClr val="D38610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8"/>
            <p:cNvSpPr/>
            <p:nvPr/>
          </p:nvSpPr>
          <p:spPr>
            <a:xfrm rot="-431473" flipH="1">
              <a:off x="9696851" y="4297561"/>
              <a:ext cx="515253" cy="75909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8"/>
            <p:cNvSpPr/>
            <p:nvPr/>
          </p:nvSpPr>
          <p:spPr>
            <a:xfrm rot="-739484">
              <a:off x="9487120" y="4700985"/>
              <a:ext cx="730843" cy="116688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8"/>
            <p:cNvSpPr/>
            <p:nvPr/>
          </p:nvSpPr>
          <p:spPr>
            <a:xfrm rot="4140798">
              <a:off x="9492313" y="4072793"/>
              <a:ext cx="364371" cy="49195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8"/>
            <p:cNvSpPr/>
            <p:nvPr/>
          </p:nvSpPr>
          <p:spPr>
            <a:xfrm rot="4141238">
              <a:off x="9106036" y="4376099"/>
              <a:ext cx="636815" cy="10218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8"/>
            <p:cNvSpPr/>
            <p:nvPr/>
          </p:nvSpPr>
          <p:spPr>
            <a:xfrm rot="-3442774">
              <a:off x="8500089" y="4456973"/>
              <a:ext cx="2209503" cy="197248"/>
            </a:xfrm>
            <a:custGeom>
              <a:avLst/>
              <a:gdLst/>
              <a:ahLst/>
              <a:cxnLst/>
              <a:rect l="l" t="t" r="r" b="b"/>
              <a:pathLst>
                <a:path w="545741" h="486161" extrusionOk="0">
                  <a:moveTo>
                    <a:pt x="245650" y="333761"/>
                  </a:moveTo>
                  <a:cubicBezTo>
                    <a:pt x="102775" y="483971"/>
                    <a:pt x="4191" y="486161"/>
                    <a:pt x="0" y="486161"/>
                  </a:cubicBezTo>
                  <a:lnTo>
                    <a:pt x="0" y="438536"/>
                  </a:lnTo>
                  <a:cubicBezTo>
                    <a:pt x="857" y="438536"/>
                    <a:pt x="85725" y="434631"/>
                    <a:pt x="211646" y="301186"/>
                  </a:cubicBezTo>
                  <a:lnTo>
                    <a:pt x="211646" y="301186"/>
                  </a:lnTo>
                  <a:lnTo>
                    <a:pt x="212122" y="301186"/>
                  </a:lnTo>
                  <a:lnTo>
                    <a:pt x="504825" y="7244"/>
                  </a:lnTo>
                  <a:cubicBezTo>
                    <a:pt x="513976" y="-2202"/>
                    <a:pt x="529051" y="-2442"/>
                    <a:pt x="538497" y="6709"/>
                  </a:cubicBezTo>
                  <a:cubicBezTo>
                    <a:pt x="547943" y="15859"/>
                    <a:pt x="548183" y="30934"/>
                    <a:pt x="539032" y="40380"/>
                  </a:cubicBezTo>
                  <a:cubicBezTo>
                    <a:pt x="538841" y="40578"/>
                    <a:pt x="538646" y="40772"/>
                    <a:pt x="538448" y="40963"/>
                  </a:cubicBezTo>
                  <a:close/>
                </a:path>
              </a:pathLst>
            </a:custGeom>
            <a:solidFill>
              <a:srgbClr val="997F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8"/>
            <p:cNvSpPr/>
            <p:nvPr/>
          </p:nvSpPr>
          <p:spPr>
            <a:xfrm rot="-739943">
              <a:off x="9224771" y="5188545"/>
              <a:ext cx="626455" cy="98856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8"/>
            <p:cNvSpPr/>
            <p:nvPr/>
          </p:nvSpPr>
          <p:spPr>
            <a:xfrm rot="4141238">
              <a:off x="8846191" y="4812964"/>
              <a:ext cx="636815" cy="10218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8"/>
            <p:cNvSpPr/>
            <p:nvPr/>
          </p:nvSpPr>
          <p:spPr>
            <a:xfrm rot="3538925" flipH="1">
              <a:off x="8031592" y="4908709"/>
              <a:ext cx="1485334" cy="165710"/>
            </a:xfrm>
            <a:custGeom>
              <a:avLst/>
              <a:gdLst/>
              <a:ahLst/>
              <a:cxnLst/>
              <a:rect l="l" t="t" r="r" b="b"/>
              <a:pathLst>
                <a:path w="545741" h="486161" extrusionOk="0">
                  <a:moveTo>
                    <a:pt x="245650" y="333761"/>
                  </a:moveTo>
                  <a:cubicBezTo>
                    <a:pt x="102775" y="483971"/>
                    <a:pt x="4191" y="486161"/>
                    <a:pt x="0" y="486161"/>
                  </a:cubicBezTo>
                  <a:lnTo>
                    <a:pt x="0" y="438536"/>
                  </a:lnTo>
                  <a:cubicBezTo>
                    <a:pt x="857" y="438536"/>
                    <a:pt x="85725" y="434631"/>
                    <a:pt x="211646" y="301186"/>
                  </a:cubicBezTo>
                  <a:lnTo>
                    <a:pt x="211646" y="301186"/>
                  </a:lnTo>
                  <a:lnTo>
                    <a:pt x="212122" y="301186"/>
                  </a:lnTo>
                  <a:lnTo>
                    <a:pt x="504825" y="7244"/>
                  </a:lnTo>
                  <a:cubicBezTo>
                    <a:pt x="513976" y="-2202"/>
                    <a:pt x="529051" y="-2442"/>
                    <a:pt x="538497" y="6709"/>
                  </a:cubicBezTo>
                  <a:cubicBezTo>
                    <a:pt x="547943" y="15859"/>
                    <a:pt x="548183" y="30934"/>
                    <a:pt x="539032" y="40380"/>
                  </a:cubicBezTo>
                  <a:cubicBezTo>
                    <a:pt x="538841" y="40578"/>
                    <a:pt x="538646" y="40772"/>
                    <a:pt x="538448" y="40963"/>
                  </a:cubicBezTo>
                  <a:close/>
                </a:path>
              </a:pathLst>
            </a:custGeom>
            <a:solidFill>
              <a:srgbClr val="997F65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8"/>
            <p:cNvSpPr/>
            <p:nvPr/>
          </p:nvSpPr>
          <p:spPr>
            <a:xfrm rot="364453" flipH="1">
              <a:off x="8203927" y="4067936"/>
              <a:ext cx="315791" cy="315796"/>
            </a:xfrm>
            <a:custGeom>
              <a:avLst/>
              <a:gdLst/>
              <a:ahLst/>
              <a:cxnLst/>
              <a:rect l="l" t="t" r="r" b="b"/>
              <a:pathLst>
                <a:path w="183101" h="183104" extrusionOk="0">
                  <a:moveTo>
                    <a:pt x="139266" y="144991"/>
                  </a:moveTo>
                  <a:cubicBezTo>
                    <a:pt x="187558" y="96604"/>
                    <a:pt x="182986" y="115"/>
                    <a:pt x="182986" y="115"/>
                  </a:cubicBezTo>
                  <a:cubicBezTo>
                    <a:pt x="182986" y="115"/>
                    <a:pt x="86593" y="-4457"/>
                    <a:pt x="38206" y="43930"/>
                  </a:cubicBezTo>
                  <a:cubicBezTo>
                    <a:pt x="-10181" y="92317"/>
                    <a:pt x="1154" y="181948"/>
                    <a:pt x="1154" y="181948"/>
                  </a:cubicBezTo>
                  <a:cubicBezTo>
                    <a:pt x="1154" y="181948"/>
                    <a:pt x="90689" y="193283"/>
                    <a:pt x="139266" y="144991"/>
                  </a:cubicBezTo>
                  <a:close/>
                </a:path>
              </a:pathLst>
            </a:custGeom>
            <a:solidFill>
              <a:srgbClr val="F0C92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8"/>
            <p:cNvSpPr/>
            <p:nvPr/>
          </p:nvSpPr>
          <p:spPr>
            <a:xfrm rot="1290507" flipH="1">
              <a:off x="8347769" y="4847857"/>
              <a:ext cx="443495" cy="246542"/>
            </a:xfrm>
            <a:custGeom>
              <a:avLst/>
              <a:gdLst/>
              <a:ahLst/>
              <a:cxnLst/>
              <a:rect l="l" t="t" r="r" b="b"/>
              <a:pathLst>
                <a:path w="257079" h="142912" extrusionOk="0">
                  <a:moveTo>
                    <a:pt x="134684" y="19"/>
                  </a:moveTo>
                  <a:cubicBezTo>
                    <a:pt x="66294" y="-1315"/>
                    <a:pt x="0" y="68789"/>
                    <a:pt x="0" y="68789"/>
                  </a:cubicBezTo>
                  <a:cubicBezTo>
                    <a:pt x="0" y="68789"/>
                    <a:pt x="63532" y="141560"/>
                    <a:pt x="131921" y="142894"/>
                  </a:cubicBezTo>
                  <a:cubicBezTo>
                    <a:pt x="200311" y="144227"/>
                    <a:pt x="257080" y="73933"/>
                    <a:pt x="257080" y="73933"/>
                  </a:cubicBezTo>
                  <a:cubicBezTo>
                    <a:pt x="257080" y="73933"/>
                    <a:pt x="203073" y="1352"/>
                    <a:pt x="134684" y="19"/>
                  </a:cubicBezTo>
                  <a:close/>
                </a:path>
              </a:pathLst>
            </a:custGeom>
            <a:solidFill>
              <a:srgbClr val="F0C92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8"/>
            <p:cNvSpPr/>
            <p:nvPr/>
          </p:nvSpPr>
          <p:spPr>
            <a:xfrm rot="1290507" flipH="1">
              <a:off x="8468147" y="5140002"/>
              <a:ext cx="443661" cy="246542"/>
            </a:xfrm>
            <a:custGeom>
              <a:avLst/>
              <a:gdLst/>
              <a:ahLst/>
              <a:cxnLst/>
              <a:rect l="l" t="t" r="r" b="b"/>
              <a:pathLst>
                <a:path w="257175" h="142912" extrusionOk="0">
                  <a:moveTo>
                    <a:pt x="134779" y="19"/>
                  </a:moveTo>
                  <a:cubicBezTo>
                    <a:pt x="66389" y="-1315"/>
                    <a:pt x="0" y="68884"/>
                    <a:pt x="0" y="68884"/>
                  </a:cubicBezTo>
                  <a:cubicBezTo>
                    <a:pt x="0" y="68884"/>
                    <a:pt x="63627" y="141560"/>
                    <a:pt x="131921" y="142894"/>
                  </a:cubicBezTo>
                  <a:cubicBezTo>
                    <a:pt x="200216" y="144227"/>
                    <a:pt x="257175" y="73933"/>
                    <a:pt x="257175" y="73933"/>
                  </a:cubicBezTo>
                  <a:cubicBezTo>
                    <a:pt x="257175" y="73933"/>
                    <a:pt x="203168" y="1352"/>
                    <a:pt x="134779" y="19"/>
                  </a:cubicBezTo>
                  <a:close/>
                </a:path>
              </a:pathLst>
            </a:custGeom>
            <a:solidFill>
              <a:srgbClr val="F0C92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8"/>
            <p:cNvSpPr/>
            <p:nvPr/>
          </p:nvSpPr>
          <p:spPr>
            <a:xfrm rot="1290507" flipH="1">
              <a:off x="8209815" y="4530591"/>
              <a:ext cx="443495" cy="246547"/>
            </a:xfrm>
            <a:custGeom>
              <a:avLst/>
              <a:gdLst/>
              <a:ahLst/>
              <a:cxnLst/>
              <a:rect l="l" t="t" r="r" b="b"/>
              <a:pathLst>
                <a:path w="257079" h="142915" extrusionOk="0">
                  <a:moveTo>
                    <a:pt x="134684" y="19"/>
                  </a:moveTo>
                  <a:cubicBezTo>
                    <a:pt x="66389" y="-1315"/>
                    <a:pt x="0" y="68789"/>
                    <a:pt x="0" y="68789"/>
                  </a:cubicBezTo>
                  <a:cubicBezTo>
                    <a:pt x="0" y="68789"/>
                    <a:pt x="63532" y="141465"/>
                    <a:pt x="131921" y="142894"/>
                  </a:cubicBezTo>
                  <a:cubicBezTo>
                    <a:pt x="200311" y="144323"/>
                    <a:pt x="257080" y="73742"/>
                    <a:pt x="257080" y="73742"/>
                  </a:cubicBezTo>
                  <a:cubicBezTo>
                    <a:pt x="257080" y="73742"/>
                    <a:pt x="203073" y="1352"/>
                    <a:pt x="134684" y="19"/>
                  </a:cubicBezTo>
                  <a:close/>
                </a:path>
              </a:pathLst>
            </a:custGeom>
            <a:solidFill>
              <a:srgbClr val="F0C92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8"/>
            <p:cNvSpPr/>
            <p:nvPr/>
          </p:nvSpPr>
          <p:spPr>
            <a:xfrm rot="1290507" flipH="1">
              <a:off x="8703575" y="4426485"/>
              <a:ext cx="246387" cy="443661"/>
            </a:xfrm>
            <a:custGeom>
              <a:avLst/>
              <a:gdLst/>
              <a:ahLst/>
              <a:cxnLst/>
              <a:rect l="l" t="t" r="r" b="b"/>
              <a:pathLst>
                <a:path w="142822" h="257175" extrusionOk="0">
                  <a:moveTo>
                    <a:pt x="74031" y="257175"/>
                  </a:moveTo>
                  <a:cubicBezTo>
                    <a:pt x="74031" y="257175"/>
                    <a:pt x="144230" y="190500"/>
                    <a:pt x="142801" y="122396"/>
                  </a:cubicBezTo>
                  <a:cubicBezTo>
                    <a:pt x="141372" y="54292"/>
                    <a:pt x="68982" y="0"/>
                    <a:pt x="68982" y="0"/>
                  </a:cubicBezTo>
                  <a:cubicBezTo>
                    <a:pt x="68982" y="0"/>
                    <a:pt x="-1407" y="57150"/>
                    <a:pt x="21" y="125254"/>
                  </a:cubicBezTo>
                  <a:cubicBezTo>
                    <a:pt x="1450" y="193358"/>
                    <a:pt x="74031" y="257175"/>
                    <a:pt x="74031" y="257175"/>
                  </a:cubicBezTo>
                  <a:close/>
                </a:path>
              </a:pathLst>
            </a:custGeom>
            <a:solidFill>
              <a:srgbClr val="F0C92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8"/>
            <p:cNvSpPr/>
            <p:nvPr/>
          </p:nvSpPr>
          <p:spPr>
            <a:xfrm rot="1290507" flipH="1">
              <a:off x="8828372" y="4738488"/>
              <a:ext cx="246542" cy="443495"/>
            </a:xfrm>
            <a:custGeom>
              <a:avLst/>
              <a:gdLst/>
              <a:ahLst/>
              <a:cxnLst/>
              <a:rect l="l" t="t" r="r" b="b"/>
              <a:pathLst>
                <a:path w="142912" h="257079" extrusionOk="0">
                  <a:moveTo>
                    <a:pt x="74123" y="257080"/>
                  </a:moveTo>
                  <a:cubicBezTo>
                    <a:pt x="74123" y="257080"/>
                    <a:pt x="144227" y="190405"/>
                    <a:pt x="142894" y="122396"/>
                  </a:cubicBezTo>
                  <a:cubicBezTo>
                    <a:pt x="141560" y="54388"/>
                    <a:pt x="69075" y="0"/>
                    <a:pt x="69075" y="0"/>
                  </a:cubicBezTo>
                  <a:cubicBezTo>
                    <a:pt x="69075" y="0"/>
                    <a:pt x="-1315" y="57150"/>
                    <a:pt x="19" y="125159"/>
                  </a:cubicBezTo>
                  <a:cubicBezTo>
                    <a:pt x="1352" y="193167"/>
                    <a:pt x="74123" y="257080"/>
                    <a:pt x="74123" y="257080"/>
                  </a:cubicBezTo>
                  <a:close/>
                </a:path>
              </a:pathLst>
            </a:custGeom>
            <a:solidFill>
              <a:srgbClr val="F0C92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8"/>
            <p:cNvSpPr/>
            <p:nvPr/>
          </p:nvSpPr>
          <p:spPr>
            <a:xfrm rot="1290507" flipH="1">
              <a:off x="8566294" y="4135308"/>
              <a:ext cx="246049" cy="443661"/>
            </a:xfrm>
            <a:custGeom>
              <a:avLst/>
              <a:gdLst/>
              <a:ahLst/>
              <a:cxnLst/>
              <a:rect l="l" t="t" r="r" b="b"/>
              <a:pathLst>
                <a:path w="142626" h="257175" extrusionOk="0">
                  <a:moveTo>
                    <a:pt x="73742" y="257175"/>
                  </a:moveTo>
                  <a:cubicBezTo>
                    <a:pt x="73742" y="257175"/>
                    <a:pt x="143941" y="190500"/>
                    <a:pt x="142608" y="122396"/>
                  </a:cubicBezTo>
                  <a:cubicBezTo>
                    <a:pt x="141275" y="54293"/>
                    <a:pt x="68980" y="0"/>
                    <a:pt x="68980" y="0"/>
                  </a:cubicBezTo>
                  <a:cubicBezTo>
                    <a:pt x="68980" y="0"/>
                    <a:pt x="-1315" y="57150"/>
                    <a:pt x="19" y="125254"/>
                  </a:cubicBezTo>
                  <a:cubicBezTo>
                    <a:pt x="1352" y="193358"/>
                    <a:pt x="73742" y="257175"/>
                    <a:pt x="73742" y="257175"/>
                  </a:cubicBezTo>
                  <a:close/>
                </a:path>
              </a:pathLst>
            </a:custGeom>
            <a:solidFill>
              <a:srgbClr val="F0C92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8"/>
            <p:cNvSpPr/>
            <p:nvPr/>
          </p:nvSpPr>
          <p:spPr>
            <a:xfrm rot="-2250074">
              <a:off x="9571864" y="4920158"/>
              <a:ext cx="1485870" cy="165549"/>
            </a:xfrm>
            <a:custGeom>
              <a:avLst/>
              <a:gdLst/>
              <a:ahLst/>
              <a:cxnLst/>
              <a:rect l="l" t="t" r="r" b="b"/>
              <a:pathLst>
                <a:path w="545741" h="486161" extrusionOk="0">
                  <a:moveTo>
                    <a:pt x="245650" y="333761"/>
                  </a:moveTo>
                  <a:cubicBezTo>
                    <a:pt x="102775" y="483971"/>
                    <a:pt x="4191" y="486161"/>
                    <a:pt x="0" y="486161"/>
                  </a:cubicBezTo>
                  <a:lnTo>
                    <a:pt x="0" y="438536"/>
                  </a:lnTo>
                  <a:cubicBezTo>
                    <a:pt x="857" y="438536"/>
                    <a:pt x="85725" y="434631"/>
                    <a:pt x="211646" y="301186"/>
                  </a:cubicBezTo>
                  <a:lnTo>
                    <a:pt x="211646" y="301186"/>
                  </a:lnTo>
                  <a:lnTo>
                    <a:pt x="212122" y="301186"/>
                  </a:lnTo>
                  <a:lnTo>
                    <a:pt x="504825" y="7244"/>
                  </a:lnTo>
                  <a:cubicBezTo>
                    <a:pt x="513976" y="-2202"/>
                    <a:pt x="529051" y="-2442"/>
                    <a:pt x="538497" y="6709"/>
                  </a:cubicBezTo>
                  <a:cubicBezTo>
                    <a:pt x="547943" y="15859"/>
                    <a:pt x="548183" y="30934"/>
                    <a:pt x="539032" y="40380"/>
                  </a:cubicBezTo>
                  <a:cubicBezTo>
                    <a:pt x="538841" y="40578"/>
                    <a:pt x="538646" y="40772"/>
                    <a:pt x="538448" y="40963"/>
                  </a:cubicBezTo>
                  <a:close/>
                </a:path>
              </a:pathLst>
            </a:custGeom>
            <a:solidFill>
              <a:srgbClr val="997F65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8"/>
            <p:cNvSpPr/>
            <p:nvPr/>
          </p:nvSpPr>
          <p:spPr>
            <a:xfrm rot="927980">
              <a:off x="10821504" y="4284424"/>
              <a:ext cx="315843" cy="315848"/>
            </a:xfrm>
            <a:custGeom>
              <a:avLst/>
              <a:gdLst/>
              <a:ahLst/>
              <a:cxnLst/>
              <a:rect l="l" t="t" r="r" b="b"/>
              <a:pathLst>
                <a:path w="183101" h="183104" extrusionOk="0">
                  <a:moveTo>
                    <a:pt x="139266" y="144991"/>
                  </a:moveTo>
                  <a:cubicBezTo>
                    <a:pt x="187558" y="96604"/>
                    <a:pt x="182986" y="115"/>
                    <a:pt x="182986" y="115"/>
                  </a:cubicBezTo>
                  <a:cubicBezTo>
                    <a:pt x="182986" y="115"/>
                    <a:pt x="86593" y="-4457"/>
                    <a:pt x="38206" y="43930"/>
                  </a:cubicBezTo>
                  <a:cubicBezTo>
                    <a:pt x="-10181" y="92317"/>
                    <a:pt x="1154" y="181948"/>
                    <a:pt x="1154" y="181948"/>
                  </a:cubicBezTo>
                  <a:cubicBezTo>
                    <a:pt x="1154" y="181948"/>
                    <a:pt x="90689" y="193283"/>
                    <a:pt x="139266" y="144991"/>
                  </a:cubicBezTo>
                  <a:close/>
                </a:path>
              </a:pathLst>
            </a:custGeom>
            <a:solidFill>
              <a:srgbClr val="B9303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8"/>
            <p:cNvSpPr/>
            <p:nvPr/>
          </p:nvSpPr>
          <p:spPr>
            <a:xfrm>
              <a:off x="10291207" y="4936208"/>
              <a:ext cx="443461" cy="246523"/>
            </a:xfrm>
            <a:custGeom>
              <a:avLst/>
              <a:gdLst/>
              <a:ahLst/>
              <a:cxnLst/>
              <a:rect l="l" t="t" r="r" b="b"/>
              <a:pathLst>
                <a:path w="257079" h="142912" extrusionOk="0">
                  <a:moveTo>
                    <a:pt x="134684" y="19"/>
                  </a:moveTo>
                  <a:cubicBezTo>
                    <a:pt x="66294" y="-1315"/>
                    <a:pt x="0" y="68789"/>
                    <a:pt x="0" y="68789"/>
                  </a:cubicBezTo>
                  <a:cubicBezTo>
                    <a:pt x="0" y="68789"/>
                    <a:pt x="63532" y="141560"/>
                    <a:pt x="131921" y="142894"/>
                  </a:cubicBezTo>
                  <a:cubicBezTo>
                    <a:pt x="200311" y="144227"/>
                    <a:pt x="257080" y="73933"/>
                    <a:pt x="257080" y="73933"/>
                  </a:cubicBezTo>
                  <a:cubicBezTo>
                    <a:pt x="257080" y="73933"/>
                    <a:pt x="203073" y="1352"/>
                    <a:pt x="134684" y="19"/>
                  </a:cubicBezTo>
                  <a:close/>
                </a:path>
              </a:pathLst>
            </a:custGeom>
            <a:solidFill>
              <a:srgbClr val="B9303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8"/>
            <p:cNvSpPr/>
            <p:nvPr/>
          </p:nvSpPr>
          <p:spPr>
            <a:xfrm>
              <a:off x="10071914" y="5163835"/>
              <a:ext cx="443627" cy="246523"/>
            </a:xfrm>
            <a:custGeom>
              <a:avLst/>
              <a:gdLst/>
              <a:ahLst/>
              <a:cxnLst/>
              <a:rect l="l" t="t" r="r" b="b"/>
              <a:pathLst>
                <a:path w="257175" h="142912" extrusionOk="0">
                  <a:moveTo>
                    <a:pt x="134779" y="19"/>
                  </a:moveTo>
                  <a:cubicBezTo>
                    <a:pt x="66389" y="-1315"/>
                    <a:pt x="0" y="68884"/>
                    <a:pt x="0" y="68884"/>
                  </a:cubicBezTo>
                  <a:cubicBezTo>
                    <a:pt x="0" y="68884"/>
                    <a:pt x="63627" y="141560"/>
                    <a:pt x="131921" y="142894"/>
                  </a:cubicBezTo>
                  <a:cubicBezTo>
                    <a:pt x="200216" y="144227"/>
                    <a:pt x="257175" y="73933"/>
                    <a:pt x="257175" y="73933"/>
                  </a:cubicBezTo>
                  <a:cubicBezTo>
                    <a:pt x="257175" y="73933"/>
                    <a:pt x="203168" y="1352"/>
                    <a:pt x="134779" y="19"/>
                  </a:cubicBezTo>
                  <a:close/>
                </a:path>
              </a:pathLst>
            </a:custGeom>
            <a:solidFill>
              <a:srgbClr val="B9303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8"/>
            <p:cNvSpPr/>
            <p:nvPr/>
          </p:nvSpPr>
          <p:spPr>
            <a:xfrm>
              <a:off x="10535904" y="4691625"/>
              <a:ext cx="443461" cy="246528"/>
            </a:xfrm>
            <a:custGeom>
              <a:avLst/>
              <a:gdLst/>
              <a:ahLst/>
              <a:cxnLst/>
              <a:rect l="l" t="t" r="r" b="b"/>
              <a:pathLst>
                <a:path w="257079" h="142915" extrusionOk="0">
                  <a:moveTo>
                    <a:pt x="134684" y="19"/>
                  </a:moveTo>
                  <a:cubicBezTo>
                    <a:pt x="66389" y="-1315"/>
                    <a:pt x="0" y="68789"/>
                    <a:pt x="0" y="68789"/>
                  </a:cubicBezTo>
                  <a:cubicBezTo>
                    <a:pt x="0" y="68789"/>
                    <a:pt x="63532" y="141465"/>
                    <a:pt x="131921" y="142894"/>
                  </a:cubicBezTo>
                  <a:cubicBezTo>
                    <a:pt x="200311" y="144323"/>
                    <a:pt x="257080" y="73742"/>
                    <a:pt x="257080" y="73742"/>
                  </a:cubicBezTo>
                  <a:cubicBezTo>
                    <a:pt x="257080" y="73742"/>
                    <a:pt x="203073" y="1352"/>
                    <a:pt x="134684" y="19"/>
                  </a:cubicBezTo>
                  <a:close/>
                </a:path>
              </a:pathLst>
            </a:custGeom>
            <a:solidFill>
              <a:srgbClr val="B9303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8"/>
            <p:cNvSpPr/>
            <p:nvPr/>
          </p:nvSpPr>
          <p:spPr>
            <a:xfrm>
              <a:off x="10270741" y="4454893"/>
              <a:ext cx="246368" cy="443627"/>
            </a:xfrm>
            <a:custGeom>
              <a:avLst/>
              <a:gdLst/>
              <a:ahLst/>
              <a:cxnLst/>
              <a:rect l="l" t="t" r="r" b="b"/>
              <a:pathLst>
                <a:path w="142822" h="257175" extrusionOk="0">
                  <a:moveTo>
                    <a:pt x="74031" y="257175"/>
                  </a:moveTo>
                  <a:cubicBezTo>
                    <a:pt x="74031" y="257175"/>
                    <a:pt x="144230" y="190500"/>
                    <a:pt x="142801" y="122396"/>
                  </a:cubicBezTo>
                  <a:cubicBezTo>
                    <a:pt x="141372" y="54292"/>
                    <a:pt x="68982" y="0"/>
                    <a:pt x="68982" y="0"/>
                  </a:cubicBezTo>
                  <a:cubicBezTo>
                    <a:pt x="68982" y="0"/>
                    <a:pt x="-1407" y="57150"/>
                    <a:pt x="21" y="125254"/>
                  </a:cubicBezTo>
                  <a:cubicBezTo>
                    <a:pt x="1450" y="193358"/>
                    <a:pt x="74031" y="257175"/>
                    <a:pt x="74031" y="257175"/>
                  </a:cubicBezTo>
                  <a:close/>
                </a:path>
              </a:pathLst>
            </a:custGeom>
            <a:solidFill>
              <a:srgbClr val="B9303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8"/>
            <p:cNvSpPr/>
            <p:nvPr/>
          </p:nvSpPr>
          <p:spPr>
            <a:xfrm>
              <a:off x="10038171" y="4687466"/>
              <a:ext cx="246523" cy="443461"/>
            </a:xfrm>
            <a:custGeom>
              <a:avLst/>
              <a:gdLst/>
              <a:ahLst/>
              <a:cxnLst/>
              <a:rect l="l" t="t" r="r" b="b"/>
              <a:pathLst>
                <a:path w="142912" h="257079" extrusionOk="0">
                  <a:moveTo>
                    <a:pt x="74123" y="257080"/>
                  </a:moveTo>
                  <a:cubicBezTo>
                    <a:pt x="74123" y="257080"/>
                    <a:pt x="144227" y="190405"/>
                    <a:pt x="142894" y="122396"/>
                  </a:cubicBezTo>
                  <a:cubicBezTo>
                    <a:pt x="141560" y="54388"/>
                    <a:pt x="69075" y="0"/>
                    <a:pt x="69075" y="0"/>
                  </a:cubicBezTo>
                  <a:cubicBezTo>
                    <a:pt x="69075" y="0"/>
                    <a:pt x="-1315" y="57150"/>
                    <a:pt x="19" y="125159"/>
                  </a:cubicBezTo>
                  <a:cubicBezTo>
                    <a:pt x="1352" y="193167"/>
                    <a:pt x="74123" y="257080"/>
                    <a:pt x="74123" y="257080"/>
                  </a:cubicBezTo>
                  <a:close/>
                </a:path>
              </a:pathLst>
            </a:custGeom>
            <a:solidFill>
              <a:srgbClr val="B9303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8"/>
            <p:cNvSpPr/>
            <p:nvPr/>
          </p:nvSpPr>
          <p:spPr>
            <a:xfrm>
              <a:off x="10503648" y="4222482"/>
              <a:ext cx="246030" cy="443627"/>
            </a:xfrm>
            <a:custGeom>
              <a:avLst/>
              <a:gdLst/>
              <a:ahLst/>
              <a:cxnLst/>
              <a:rect l="l" t="t" r="r" b="b"/>
              <a:pathLst>
                <a:path w="142626" h="257175" extrusionOk="0">
                  <a:moveTo>
                    <a:pt x="73742" y="257175"/>
                  </a:moveTo>
                  <a:cubicBezTo>
                    <a:pt x="73742" y="257175"/>
                    <a:pt x="143941" y="190500"/>
                    <a:pt x="142608" y="122396"/>
                  </a:cubicBezTo>
                  <a:cubicBezTo>
                    <a:pt x="141275" y="54293"/>
                    <a:pt x="68980" y="0"/>
                    <a:pt x="68980" y="0"/>
                  </a:cubicBezTo>
                  <a:cubicBezTo>
                    <a:pt x="68980" y="0"/>
                    <a:pt x="-1315" y="57150"/>
                    <a:pt x="19" y="125254"/>
                  </a:cubicBezTo>
                  <a:cubicBezTo>
                    <a:pt x="1352" y="193358"/>
                    <a:pt x="73742" y="257175"/>
                    <a:pt x="73742" y="257175"/>
                  </a:cubicBezTo>
                  <a:close/>
                </a:path>
              </a:pathLst>
            </a:custGeom>
            <a:solidFill>
              <a:srgbClr val="B9303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0" name="Google Shape;860;p8"/>
          <p:cNvSpPr txBox="1">
            <a:spLocks noGrp="1"/>
          </p:cNvSpPr>
          <p:nvPr>
            <p:ph type="title"/>
          </p:nvPr>
        </p:nvSpPr>
        <p:spPr>
          <a:xfrm>
            <a:off x="4023333" y="484500"/>
            <a:ext cx="7872000" cy="86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61" name="Google Shape;861;p8"/>
          <p:cNvSpPr txBox="1">
            <a:spLocks noGrp="1"/>
          </p:cNvSpPr>
          <p:nvPr>
            <p:ph type="body" idx="1"/>
          </p:nvPr>
        </p:nvSpPr>
        <p:spPr>
          <a:xfrm>
            <a:off x="8343600" y="2457733"/>
            <a:ext cx="3551600" cy="3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 algn="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1219170" lvl="1" indent="-507987" algn="r">
              <a:spcBef>
                <a:spcPts val="2133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 algn="r">
              <a:spcBef>
                <a:spcPts val="2133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algn="r">
              <a:spcBef>
                <a:spcPts val="2133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algn="r">
              <a:spcBef>
                <a:spcPts val="2133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algn="r">
              <a:spcBef>
                <a:spcPts val="2133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algn="r">
              <a:spcBef>
                <a:spcPts val="2133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algn="r">
              <a:spcBef>
                <a:spcPts val="2133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algn="r">
              <a:spcBef>
                <a:spcPts val="2133"/>
              </a:spcBef>
              <a:spcAft>
                <a:spcPts val="2133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862" name="Google Shape;862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967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9"/>
          <p:cNvSpPr txBox="1">
            <a:spLocks noGrp="1"/>
          </p:cNvSpPr>
          <p:nvPr>
            <p:ph type="title"/>
          </p:nvPr>
        </p:nvSpPr>
        <p:spPr>
          <a:xfrm>
            <a:off x="3463600" y="740800"/>
            <a:ext cx="82732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65" name="Google Shape;865;p9"/>
          <p:cNvSpPr txBox="1">
            <a:spLocks noGrp="1"/>
          </p:cNvSpPr>
          <p:nvPr>
            <p:ph type="body" idx="1"/>
          </p:nvPr>
        </p:nvSpPr>
        <p:spPr>
          <a:xfrm>
            <a:off x="3463600" y="1852800"/>
            <a:ext cx="82732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1219170" lvl="1" indent="-507987" rtl="0">
              <a:spcBef>
                <a:spcPts val="2133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 rtl="0">
              <a:spcBef>
                <a:spcPts val="2133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2133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2133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2133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2133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2133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2133"/>
              </a:spcBef>
              <a:spcAft>
                <a:spcPts val="2133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866" name="Google Shape;866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67" name="Google Shape;867;p9"/>
          <p:cNvGrpSpPr/>
          <p:nvPr/>
        </p:nvGrpSpPr>
        <p:grpSpPr>
          <a:xfrm>
            <a:off x="1929186" y="4791641"/>
            <a:ext cx="2373245" cy="2065960"/>
            <a:chOff x="6482568" y="4464945"/>
            <a:chExt cx="2781147" cy="2397817"/>
          </a:xfrm>
        </p:grpSpPr>
        <p:sp>
          <p:nvSpPr>
            <p:cNvPr id="868" name="Google Shape;868;p9"/>
            <p:cNvSpPr/>
            <p:nvPr/>
          </p:nvSpPr>
          <p:spPr>
            <a:xfrm rot="-4663191">
              <a:off x="7626222" y="4664331"/>
              <a:ext cx="564468" cy="193966"/>
            </a:xfrm>
            <a:custGeom>
              <a:avLst/>
              <a:gdLst/>
              <a:ahLst/>
              <a:cxnLst/>
              <a:rect l="l" t="t" r="r" b="b"/>
              <a:pathLst>
                <a:path w="475476" h="187203" extrusionOk="0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9"/>
            <p:cNvSpPr/>
            <p:nvPr/>
          </p:nvSpPr>
          <p:spPr>
            <a:xfrm rot="823435" flipH="1">
              <a:off x="6977138" y="4855169"/>
              <a:ext cx="974669" cy="1846846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928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9"/>
            <p:cNvSpPr/>
            <p:nvPr/>
          </p:nvSpPr>
          <p:spPr>
            <a:xfrm rot="-535229">
              <a:off x="7764193" y="4857696"/>
              <a:ext cx="993096" cy="1820485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928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9"/>
            <p:cNvSpPr/>
            <p:nvPr/>
          </p:nvSpPr>
          <p:spPr>
            <a:xfrm flipH="1">
              <a:off x="7634014" y="4740720"/>
              <a:ext cx="488700" cy="270000"/>
            </a:xfrm>
            <a:prstGeom prst="triangle">
              <a:avLst>
                <a:gd name="adj" fmla="val 50000"/>
              </a:avLst>
            </a:prstGeom>
            <a:solidFill>
              <a:srgbClr val="624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9"/>
            <p:cNvSpPr/>
            <p:nvPr/>
          </p:nvSpPr>
          <p:spPr>
            <a:xfrm rot="823435" flipH="1">
              <a:off x="6674514" y="4907063"/>
              <a:ext cx="974669" cy="1735423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817D36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9"/>
            <p:cNvSpPr/>
            <p:nvPr/>
          </p:nvSpPr>
          <p:spPr>
            <a:xfrm rot="823435" flipH="1">
              <a:off x="6996193" y="4926611"/>
              <a:ext cx="974669" cy="1846846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928A3D"/>
            </a:solidFill>
            <a:ln>
              <a:noFill/>
            </a:ln>
            <a:effectLst>
              <a:outerShdw blurRad="50800" dist="76200" dir="10800000" algn="r" rotWithShape="0">
                <a:srgbClr val="78722E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9"/>
            <p:cNvSpPr/>
            <p:nvPr/>
          </p:nvSpPr>
          <p:spPr>
            <a:xfrm rot="-823435">
              <a:off x="8077477" y="4886358"/>
              <a:ext cx="994577" cy="1735423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817D36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9"/>
            <p:cNvSpPr/>
            <p:nvPr/>
          </p:nvSpPr>
          <p:spPr>
            <a:xfrm rot="-535229">
              <a:off x="7750740" y="4867539"/>
              <a:ext cx="993096" cy="1820485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928A3D"/>
            </a:solidFill>
            <a:ln>
              <a:noFill/>
            </a:ln>
            <a:effectLst>
              <a:outerShdw blurRad="50800" dist="76200" algn="l" rotWithShape="0">
                <a:srgbClr val="78722E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7438237" y="4939884"/>
              <a:ext cx="891669" cy="1841897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A1994B"/>
            </a:solidFill>
            <a:ln>
              <a:noFill/>
            </a:ln>
            <a:effectLst>
              <a:outerShdw blurRad="50800" dist="76200" algn="l" rotWithShape="0">
                <a:srgbClr val="78722E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7467298" y="4935527"/>
              <a:ext cx="891669" cy="1841897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A1994B"/>
            </a:solidFill>
            <a:ln>
              <a:noFill/>
            </a:ln>
            <a:effectLst>
              <a:outerShdw blurRad="50800" dist="76200" dir="10800000" algn="r" rotWithShape="0">
                <a:srgbClr val="78722E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7719465" y="5125840"/>
              <a:ext cx="327856" cy="693420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ACA6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9" name="Google Shape;879;p9"/>
          <p:cNvGrpSpPr/>
          <p:nvPr/>
        </p:nvGrpSpPr>
        <p:grpSpPr>
          <a:xfrm>
            <a:off x="3" y="4377901"/>
            <a:ext cx="2652803" cy="2571232"/>
            <a:chOff x="1420127" y="4174713"/>
            <a:chExt cx="2487002" cy="2386959"/>
          </a:xfrm>
        </p:grpSpPr>
        <p:sp>
          <p:nvSpPr>
            <p:cNvPr id="880" name="Google Shape;880;p9"/>
            <p:cNvSpPr/>
            <p:nvPr/>
          </p:nvSpPr>
          <p:spPr>
            <a:xfrm rot="-4663191">
              <a:off x="2496275" y="4374099"/>
              <a:ext cx="564468" cy="193966"/>
            </a:xfrm>
            <a:custGeom>
              <a:avLst/>
              <a:gdLst/>
              <a:ahLst/>
              <a:cxnLst/>
              <a:rect l="l" t="t" r="r" b="b"/>
              <a:pathLst>
                <a:path w="475476" h="187203" extrusionOk="0">
                  <a:moveTo>
                    <a:pt x="0" y="171348"/>
                  </a:moveTo>
                  <a:cubicBezTo>
                    <a:pt x="0" y="82565"/>
                    <a:pt x="135082" y="14315"/>
                    <a:pt x="213323" y="1470"/>
                  </a:cubicBezTo>
                  <a:cubicBezTo>
                    <a:pt x="291565" y="-11375"/>
                    <a:pt x="440866" y="63326"/>
                    <a:pt x="469449" y="94281"/>
                  </a:cubicBezTo>
                  <a:cubicBezTo>
                    <a:pt x="498032" y="125236"/>
                    <a:pt x="417459" y="172391"/>
                    <a:pt x="384819" y="187202"/>
                  </a:cubicBezTo>
                  <a:cubicBezTo>
                    <a:pt x="337854" y="187644"/>
                    <a:pt x="173485" y="112864"/>
                    <a:pt x="173485" y="126571"/>
                  </a:cubicBezTo>
                  <a:lnTo>
                    <a:pt x="0" y="171348"/>
                  </a:lnTo>
                  <a:close/>
                </a:path>
              </a:pathLst>
            </a:custGeom>
            <a:solidFill>
              <a:srgbClr val="624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9"/>
            <p:cNvSpPr/>
            <p:nvPr/>
          </p:nvSpPr>
          <p:spPr>
            <a:xfrm rot="823435" flipH="1">
              <a:off x="1847191" y="4564936"/>
              <a:ext cx="974669" cy="1846846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CA83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9"/>
            <p:cNvSpPr/>
            <p:nvPr/>
          </p:nvSpPr>
          <p:spPr>
            <a:xfrm rot="-535229">
              <a:off x="2634245" y="4567464"/>
              <a:ext cx="993096" cy="1820485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CA83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9"/>
            <p:cNvSpPr/>
            <p:nvPr/>
          </p:nvSpPr>
          <p:spPr>
            <a:xfrm flipH="1">
              <a:off x="2504067" y="4450488"/>
              <a:ext cx="488700" cy="270000"/>
            </a:xfrm>
            <a:prstGeom prst="triangle">
              <a:avLst>
                <a:gd name="adj" fmla="val 50000"/>
              </a:avLst>
            </a:prstGeom>
            <a:solidFill>
              <a:srgbClr val="624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9"/>
            <p:cNvSpPr/>
            <p:nvPr/>
          </p:nvSpPr>
          <p:spPr>
            <a:xfrm rot="595998" flipH="1">
              <a:off x="1562348" y="4649785"/>
              <a:ext cx="973608" cy="1733534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B57309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9"/>
            <p:cNvSpPr/>
            <p:nvPr/>
          </p:nvSpPr>
          <p:spPr>
            <a:xfrm rot="675222" flipH="1">
              <a:off x="1869250" y="4637501"/>
              <a:ext cx="972850" cy="1846927"/>
            </a:xfrm>
            <a:custGeom>
              <a:avLst/>
              <a:gdLst/>
              <a:ahLst/>
              <a:cxnLst/>
              <a:rect l="l" t="t" r="r" b="b"/>
              <a:pathLst>
                <a:path w="973617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960518" y="261178"/>
                    <a:pt x="973119" y="866775"/>
                  </a:cubicBezTo>
                  <a:cubicBezTo>
                    <a:pt x="985720" y="1472372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CA8317"/>
            </a:solidFill>
            <a:ln>
              <a:noFill/>
            </a:ln>
            <a:effectLst>
              <a:outerShdw blurRad="50800" dist="76200" dir="10800000" algn="r" rotWithShape="0">
                <a:srgbClr val="AE6C06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9"/>
            <p:cNvSpPr/>
            <p:nvPr/>
          </p:nvSpPr>
          <p:spPr>
            <a:xfrm>
              <a:off x="2913626" y="4638062"/>
              <a:ext cx="993503" cy="1733550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B57309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9"/>
            <p:cNvSpPr/>
            <p:nvPr/>
          </p:nvSpPr>
          <p:spPr>
            <a:xfrm rot="-369980">
              <a:off x="2654014" y="4638262"/>
              <a:ext cx="994288" cy="1817718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CA8317"/>
            </a:solidFill>
            <a:ln>
              <a:noFill/>
            </a:ln>
            <a:effectLst>
              <a:outerShdw blurRad="50800" dist="76200" algn="l" rotWithShape="0">
                <a:srgbClr val="AE6C06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2308290" y="4649652"/>
              <a:ext cx="891669" cy="1841897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69D0F"/>
            </a:solidFill>
            <a:ln>
              <a:noFill/>
            </a:ln>
            <a:effectLst>
              <a:outerShdw blurRad="50800" dist="76200" algn="l" rotWithShape="0">
                <a:srgbClr val="B37007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2303515" y="4622724"/>
              <a:ext cx="891669" cy="1841897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69D0F"/>
            </a:solidFill>
            <a:ln>
              <a:noFill/>
            </a:ln>
            <a:effectLst>
              <a:outerShdw blurRad="50800" dist="76200" dir="10800000" algn="r" rotWithShape="0">
                <a:srgbClr val="B37007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2589518" y="4835608"/>
              <a:ext cx="327856" cy="693420"/>
            </a:xfrm>
            <a:custGeom>
              <a:avLst/>
              <a:gdLst/>
              <a:ahLst/>
              <a:cxnLst/>
              <a:rect l="l" t="t" r="r" b="b"/>
              <a:pathLst>
                <a:path w="993503" h="1733550" extrusionOk="0">
                  <a:moveTo>
                    <a:pt x="11093" y="866775"/>
                  </a:moveTo>
                  <a:cubicBezTo>
                    <a:pt x="82530" y="330918"/>
                    <a:pt x="226450" y="0"/>
                    <a:pt x="492106" y="0"/>
                  </a:cubicBezTo>
                  <a:cubicBezTo>
                    <a:pt x="757762" y="0"/>
                    <a:pt x="868344" y="297580"/>
                    <a:pt x="973119" y="866775"/>
                  </a:cubicBezTo>
                  <a:cubicBezTo>
                    <a:pt x="1077894" y="1435970"/>
                    <a:pt x="757762" y="1733550"/>
                    <a:pt x="492106" y="1733550"/>
                  </a:cubicBezTo>
                  <a:cubicBezTo>
                    <a:pt x="226450" y="1733550"/>
                    <a:pt x="-60344" y="1402632"/>
                    <a:pt x="11093" y="866775"/>
                  </a:cubicBezTo>
                  <a:close/>
                </a:path>
              </a:pathLst>
            </a:custGeom>
            <a:solidFill>
              <a:srgbClr val="F7A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1" name="Google Shape;891;p9"/>
          <p:cNvGrpSpPr/>
          <p:nvPr/>
        </p:nvGrpSpPr>
        <p:grpSpPr>
          <a:xfrm>
            <a:off x="2775952" y="5657501"/>
            <a:ext cx="2150971" cy="1190025"/>
            <a:chOff x="3946486" y="5269587"/>
            <a:chExt cx="2016535" cy="1104740"/>
          </a:xfrm>
        </p:grpSpPr>
        <p:grpSp>
          <p:nvGrpSpPr>
            <p:cNvPr id="892" name="Google Shape;892;p9"/>
            <p:cNvGrpSpPr/>
            <p:nvPr/>
          </p:nvGrpSpPr>
          <p:grpSpPr>
            <a:xfrm>
              <a:off x="3946486" y="5504712"/>
              <a:ext cx="2016535" cy="869615"/>
              <a:chOff x="9266601" y="5362415"/>
              <a:chExt cx="2848213" cy="1228270"/>
            </a:xfrm>
          </p:grpSpPr>
          <p:sp>
            <p:nvSpPr>
              <p:cNvPr id="893" name="Google Shape;893;p9"/>
              <p:cNvSpPr/>
              <p:nvPr/>
            </p:nvSpPr>
            <p:spPr>
              <a:xfrm rot="10800000">
                <a:off x="9836384" y="5385584"/>
                <a:ext cx="1655100" cy="1205100"/>
              </a:xfrm>
              <a:prstGeom prst="pie">
                <a:avLst>
                  <a:gd name="adj1" fmla="val 0"/>
                  <a:gd name="adj2" fmla="val 10694583"/>
                </a:avLst>
              </a:prstGeom>
              <a:solidFill>
                <a:srgbClr val="493D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9"/>
              <p:cNvSpPr/>
              <p:nvPr/>
            </p:nvSpPr>
            <p:spPr>
              <a:xfrm>
                <a:off x="9615561" y="6181340"/>
                <a:ext cx="2167805" cy="378082"/>
              </a:xfrm>
              <a:custGeom>
                <a:avLst/>
                <a:gdLst/>
                <a:ahLst/>
                <a:cxnLst/>
                <a:rect l="l" t="t" r="r" b="b"/>
                <a:pathLst>
                  <a:path w="652462" h="138112" extrusionOk="0">
                    <a:moveTo>
                      <a:pt x="560070" y="14288"/>
                    </a:moveTo>
                    <a:cubicBezTo>
                      <a:pt x="540068" y="14288"/>
                      <a:pt x="520065" y="9525"/>
                      <a:pt x="502920" y="0"/>
                    </a:cubicBezTo>
                    <a:cubicBezTo>
                      <a:pt x="485775" y="9525"/>
                      <a:pt x="465773" y="14288"/>
                      <a:pt x="445770" y="14288"/>
                    </a:cubicBezTo>
                    <a:cubicBezTo>
                      <a:pt x="425768" y="14288"/>
                      <a:pt x="405765" y="9525"/>
                      <a:pt x="388620" y="0"/>
                    </a:cubicBezTo>
                    <a:cubicBezTo>
                      <a:pt x="371475" y="9525"/>
                      <a:pt x="351473" y="14288"/>
                      <a:pt x="331470" y="14288"/>
                    </a:cubicBezTo>
                    <a:cubicBezTo>
                      <a:pt x="311468" y="14288"/>
                      <a:pt x="291465" y="9525"/>
                      <a:pt x="274320" y="0"/>
                    </a:cubicBezTo>
                    <a:cubicBezTo>
                      <a:pt x="257175" y="9525"/>
                      <a:pt x="237172" y="14288"/>
                      <a:pt x="217170" y="14288"/>
                    </a:cubicBezTo>
                    <a:cubicBezTo>
                      <a:pt x="197168" y="14288"/>
                      <a:pt x="177165" y="9525"/>
                      <a:pt x="160020" y="0"/>
                    </a:cubicBezTo>
                    <a:cubicBezTo>
                      <a:pt x="142875" y="9525"/>
                      <a:pt x="122873" y="14288"/>
                      <a:pt x="102870" y="14288"/>
                    </a:cubicBezTo>
                    <a:cubicBezTo>
                      <a:pt x="82868" y="14288"/>
                      <a:pt x="62865" y="9525"/>
                      <a:pt x="45720" y="0"/>
                    </a:cubicBezTo>
                    <a:cubicBezTo>
                      <a:pt x="31433" y="7620"/>
                      <a:pt x="16192" y="11430"/>
                      <a:pt x="0" y="13335"/>
                    </a:cubicBezTo>
                    <a:lnTo>
                      <a:pt x="15240" y="138113"/>
                    </a:lnTo>
                    <a:lnTo>
                      <a:pt x="636270" y="138113"/>
                    </a:lnTo>
                    <a:lnTo>
                      <a:pt x="652463" y="12382"/>
                    </a:lnTo>
                    <a:cubicBezTo>
                      <a:pt x="640080" y="10477"/>
                      <a:pt x="627698" y="6668"/>
                      <a:pt x="617220" y="0"/>
                    </a:cubicBezTo>
                    <a:cubicBezTo>
                      <a:pt x="600075" y="9525"/>
                      <a:pt x="580073" y="14288"/>
                      <a:pt x="560070" y="1428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9"/>
              <p:cNvSpPr/>
              <p:nvPr/>
            </p:nvSpPr>
            <p:spPr>
              <a:xfrm>
                <a:off x="9266601" y="5362415"/>
                <a:ext cx="2848213" cy="808315"/>
              </a:xfrm>
              <a:custGeom>
                <a:avLst/>
                <a:gdLst/>
                <a:ahLst/>
                <a:cxnLst/>
                <a:rect l="l" t="t" r="r" b="b"/>
                <a:pathLst>
                  <a:path w="857250" h="295275" extrusionOk="0">
                    <a:moveTo>
                      <a:pt x="828675" y="180975"/>
                    </a:moveTo>
                    <a:cubicBezTo>
                      <a:pt x="822008" y="180975"/>
                      <a:pt x="816293" y="182880"/>
                      <a:pt x="812483" y="186690"/>
                    </a:cubicBezTo>
                    <a:cubicBezTo>
                      <a:pt x="762953" y="67628"/>
                      <a:pt x="609600" y="0"/>
                      <a:pt x="428625" y="0"/>
                    </a:cubicBezTo>
                    <a:cubicBezTo>
                      <a:pt x="247650" y="0"/>
                      <a:pt x="94298" y="67628"/>
                      <a:pt x="44768" y="186690"/>
                    </a:cubicBezTo>
                    <a:cubicBezTo>
                      <a:pt x="40958" y="182880"/>
                      <a:pt x="35243" y="180975"/>
                      <a:pt x="28575" y="180975"/>
                    </a:cubicBezTo>
                    <a:cubicBezTo>
                      <a:pt x="12383" y="180975"/>
                      <a:pt x="0" y="193358"/>
                      <a:pt x="0" y="209550"/>
                    </a:cubicBezTo>
                    <a:cubicBezTo>
                      <a:pt x="0" y="257175"/>
                      <a:pt x="38100" y="295275"/>
                      <a:pt x="85725" y="295275"/>
                    </a:cubicBezTo>
                    <a:cubicBezTo>
                      <a:pt x="107633" y="295275"/>
                      <a:pt x="127635" y="286703"/>
                      <a:pt x="142875" y="273368"/>
                    </a:cubicBezTo>
                    <a:cubicBezTo>
                      <a:pt x="158115" y="286703"/>
                      <a:pt x="178118" y="295275"/>
                      <a:pt x="200025" y="295275"/>
                    </a:cubicBezTo>
                    <a:cubicBezTo>
                      <a:pt x="221933" y="295275"/>
                      <a:pt x="241935" y="286703"/>
                      <a:pt x="257175" y="273368"/>
                    </a:cubicBezTo>
                    <a:cubicBezTo>
                      <a:pt x="272415" y="286703"/>
                      <a:pt x="292418" y="295275"/>
                      <a:pt x="314325" y="295275"/>
                    </a:cubicBezTo>
                    <a:cubicBezTo>
                      <a:pt x="336233" y="295275"/>
                      <a:pt x="356235" y="286703"/>
                      <a:pt x="371475" y="273368"/>
                    </a:cubicBezTo>
                    <a:cubicBezTo>
                      <a:pt x="386715" y="286703"/>
                      <a:pt x="406718" y="295275"/>
                      <a:pt x="428625" y="295275"/>
                    </a:cubicBezTo>
                    <a:cubicBezTo>
                      <a:pt x="450533" y="295275"/>
                      <a:pt x="470535" y="286703"/>
                      <a:pt x="485775" y="273368"/>
                    </a:cubicBezTo>
                    <a:cubicBezTo>
                      <a:pt x="501015" y="286703"/>
                      <a:pt x="521018" y="295275"/>
                      <a:pt x="542925" y="295275"/>
                    </a:cubicBezTo>
                    <a:cubicBezTo>
                      <a:pt x="564833" y="295275"/>
                      <a:pt x="584835" y="286703"/>
                      <a:pt x="600075" y="273368"/>
                    </a:cubicBezTo>
                    <a:cubicBezTo>
                      <a:pt x="615315" y="286703"/>
                      <a:pt x="635318" y="295275"/>
                      <a:pt x="657225" y="295275"/>
                    </a:cubicBezTo>
                    <a:cubicBezTo>
                      <a:pt x="679133" y="295275"/>
                      <a:pt x="699135" y="286703"/>
                      <a:pt x="714375" y="273368"/>
                    </a:cubicBezTo>
                    <a:cubicBezTo>
                      <a:pt x="729615" y="286703"/>
                      <a:pt x="749618" y="295275"/>
                      <a:pt x="771525" y="295275"/>
                    </a:cubicBezTo>
                    <a:cubicBezTo>
                      <a:pt x="819150" y="295275"/>
                      <a:pt x="857250" y="257175"/>
                      <a:pt x="857250" y="209550"/>
                    </a:cubicBezTo>
                    <a:cubicBezTo>
                      <a:pt x="857250" y="193358"/>
                      <a:pt x="844868" y="180975"/>
                      <a:pt x="828675" y="180975"/>
                    </a:cubicBezTo>
                    <a:close/>
                    <a:moveTo>
                      <a:pt x="281940" y="124777"/>
                    </a:moveTo>
                    <a:cubicBezTo>
                      <a:pt x="272415" y="132398"/>
                      <a:pt x="258128" y="132398"/>
                      <a:pt x="248603" y="124777"/>
                    </a:cubicBezTo>
                    <a:cubicBezTo>
                      <a:pt x="239078" y="117157"/>
                      <a:pt x="239078" y="105727"/>
                      <a:pt x="248603" y="98107"/>
                    </a:cubicBezTo>
                    <a:cubicBezTo>
                      <a:pt x="258128" y="90488"/>
                      <a:pt x="288608" y="77152"/>
                      <a:pt x="298133" y="84773"/>
                    </a:cubicBezTo>
                    <a:cubicBezTo>
                      <a:pt x="307658" y="92393"/>
                      <a:pt x="291465" y="117157"/>
                      <a:pt x="281940" y="124777"/>
                    </a:cubicBezTo>
                    <a:close/>
                    <a:moveTo>
                      <a:pt x="429578" y="133350"/>
                    </a:moveTo>
                    <a:cubicBezTo>
                      <a:pt x="416243" y="133350"/>
                      <a:pt x="406718" y="124777"/>
                      <a:pt x="406718" y="114300"/>
                    </a:cubicBezTo>
                    <a:cubicBezTo>
                      <a:pt x="406718" y="103823"/>
                      <a:pt x="417195" y="76200"/>
                      <a:pt x="429578" y="76200"/>
                    </a:cubicBezTo>
                    <a:cubicBezTo>
                      <a:pt x="442913" y="76200"/>
                      <a:pt x="452438" y="103823"/>
                      <a:pt x="452438" y="114300"/>
                    </a:cubicBezTo>
                    <a:cubicBezTo>
                      <a:pt x="452438" y="124777"/>
                      <a:pt x="441960" y="133350"/>
                      <a:pt x="429578" y="133350"/>
                    </a:cubicBezTo>
                    <a:close/>
                    <a:moveTo>
                      <a:pt x="608648" y="124777"/>
                    </a:moveTo>
                    <a:cubicBezTo>
                      <a:pt x="599123" y="132398"/>
                      <a:pt x="584835" y="132398"/>
                      <a:pt x="575310" y="124777"/>
                    </a:cubicBezTo>
                    <a:cubicBezTo>
                      <a:pt x="565785" y="117157"/>
                      <a:pt x="549593" y="91440"/>
                      <a:pt x="559118" y="84773"/>
                    </a:cubicBezTo>
                    <a:cubicBezTo>
                      <a:pt x="568643" y="77152"/>
                      <a:pt x="599123" y="90488"/>
                      <a:pt x="608648" y="98107"/>
                    </a:cubicBezTo>
                    <a:cubicBezTo>
                      <a:pt x="618173" y="105727"/>
                      <a:pt x="618173" y="117157"/>
                      <a:pt x="608648" y="124777"/>
                    </a:cubicBezTo>
                    <a:close/>
                  </a:path>
                </a:pathLst>
              </a:custGeom>
              <a:solidFill>
                <a:srgbClr val="F69D0F"/>
              </a:solidFill>
              <a:ln>
                <a:noFill/>
              </a:ln>
              <a:effectLst>
                <a:outerShdw blurRad="50800" dist="50800" dir="5400000" algn="ctr" rotWithShape="0">
                  <a:srgbClr val="CA8317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9"/>
              <p:cNvSpPr/>
              <p:nvPr/>
            </p:nvSpPr>
            <p:spPr>
              <a:xfrm>
                <a:off x="9551387" y="5779918"/>
                <a:ext cx="166412" cy="138684"/>
              </a:xfrm>
              <a:custGeom>
                <a:avLst/>
                <a:gdLst/>
                <a:ahLst/>
                <a:cxnLst/>
                <a:rect l="l" t="t" r="r" b="b"/>
                <a:pathLst>
                  <a:path w="993503" h="1733550" extrusionOk="0">
                    <a:moveTo>
                      <a:pt x="11093" y="866775"/>
                    </a:moveTo>
                    <a:cubicBezTo>
                      <a:pt x="82530" y="330918"/>
                      <a:pt x="226450" y="0"/>
                      <a:pt x="492106" y="0"/>
                    </a:cubicBezTo>
                    <a:cubicBezTo>
                      <a:pt x="757762" y="0"/>
                      <a:pt x="868344" y="297580"/>
                      <a:pt x="973119" y="866775"/>
                    </a:cubicBezTo>
                    <a:cubicBezTo>
                      <a:pt x="1077894" y="1435970"/>
                      <a:pt x="757762" y="1733550"/>
                      <a:pt x="492106" y="1733550"/>
                    </a:cubicBezTo>
                    <a:cubicBezTo>
                      <a:pt x="226450" y="1733550"/>
                      <a:pt x="-60344" y="1402632"/>
                      <a:pt x="11093" y="866775"/>
                    </a:cubicBezTo>
                    <a:close/>
                  </a:path>
                </a:pathLst>
              </a:custGeom>
              <a:solidFill>
                <a:srgbClr val="F7AA3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" name="Google Shape;897;p9"/>
              <p:cNvSpPr/>
              <p:nvPr/>
            </p:nvSpPr>
            <p:spPr>
              <a:xfrm>
                <a:off x="9752792" y="5594771"/>
                <a:ext cx="166412" cy="138684"/>
              </a:xfrm>
              <a:custGeom>
                <a:avLst/>
                <a:gdLst/>
                <a:ahLst/>
                <a:cxnLst/>
                <a:rect l="l" t="t" r="r" b="b"/>
                <a:pathLst>
                  <a:path w="993503" h="1733550" extrusionOk="0">
                    <a:moveTo>
                      <a:pt x="11093" y="866775"/>
                    </a:moveTo>
                    <a:cubicBezTo>
                      <a:pt x="82530" y="330918"/>
                      <a:pt x="226450" y="0"/>
                      <a:pt x="492106" y="0"/>
                    </a:cubicBezTo>
                    <a:cubicBezTo>
                      <a:pt x="757762" y="0"/>
                      <a:pt x="868344" y="297580"/>
                      <a:pt x="973119" y="866775"/>
                    </a:cubicBezTo>
                    <a:cubicBezTo>
                      <a:pt x="1077894" y="1435970"/>
                      <a:pt x="757762" y="1733550"/>
                      <a:pt x="492106" y="1733550"/>
                    </a:cubicBezTo>
                    <a:cubicBezTo>
                      <a:pt x="226450" y="1733550"/>
                      <a:pt x="-60344" y="1402632"/>
                      <a:pt x="11093" y="866775"/>
                    </a:cubicBezTo>
                    <a:close/>
                  </a:path>
                </a:pathLst>
              </a:custGeom>
              <a:solidFill>
                <a:srgbClr val="F7AA3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8" name="Google Shape;898;p9"/>
            <p:cNvSpPr/>
            <p:nvPr/>
          </p:nvSpPr>
          <p:spPr>
            <a:xfrm rot="1472378">
              <a:off x="4774350" y="5412631"/>
              <a:ext cx="272234" cy="184573"/>
            </a:xfrm>
            <a:custGeom>
              <a:avLst/>
              <a:gdLst/>
              <a:ahLst/>
              <a:cxnLst/>
              <a:rect l="l" t="t" r="r" b="b"/>
              <a:pathLst>
                <a:path w="183101" h="183104" extrusionOk="0">
                  <a:moveTo>
                    <a:pt x="139266" y="144991"/>
                  </a:moveTo>
                  <a:cubicBezTo>
                    <a:pt x="187558" y="96604"/>
                    <a:pt x="182986" y="115"/>
                    <a:pt x="182986" y="115"/>
                  </a:cubicBezTo>
                  <a:cubicBezTo>
                    <a:pt x="182986" y="115"/>
                    <a:pt x="86593" y="-4457"/>
                    <a:pt x="38206" y="43930"/>
                  </a:cubicBezTo>
                  <a:cubicBezTo>
                    <a:pt x="-10181" y="92317"/>
                    <a:pt x="1154" y="181948"/>
                    <a:pt x="1154" y="181948"/>
                  </a:cubicBezTo>
                  <a:cubicBezTo>
                    <a:pt x="1154" y="181948"/>
                    <a:pt x="90689" y="193283"/>
                    <a:pt x="139266" y="144991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4000">
                  <a:srgbClr val="F2F2F2"/>
                </a:gs>
                <a:gs pos="100000">
                  <a:srgbClr val="FFFFFF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9"/>
            <p:cNvSpPr/>
            <p:nvPr/>
          </p:nvSpPr>
          <p:spPr>
            <a:xfrm rot="527845">
              <a:off x="4774285" y="5389845"/>
              <a:ext cx="272363" cy="83840"/>
            </a:xfrm>
            <a:custGeom>
              <a:avLst/>
              <a:gdLst/>
              <a:ahLst/>
              <a:cxnLst/>
              <a:rect l="l" t="t" r="r" b="b"/>
              <a:pathLst>
                <a:path w="183101" h="183104" extrusionOk="0">
                  <a:moveTo>
                    <a:pt x="139266" y="144991"/>
                  </a:moveTo>
                  <a:cubicBezTo>
                    <a:pt x="187558" y="96604"/>
                    <a:pt x="182986" y="115"/>
                    <a:pt x="182986" y="115"/>
                  </a:cubicBezTo>
                  <a:cubicBezTo>
                    <a:pt x="182986" y="115"/>
                    <a:pt x="86593" y="-4457"/>
                    <a:pt x="38206" y="43930"/>
                  </a:cubicBezTo>
                  <a:cubicBezTo>
                    <a:pt x="-10181" y="92317"/>
                    <a:pt x="1154" y="181948"/>
                    <a:pt x="1154" y="181948"/>
                  </a:cubicBezTo>
                  <a:cubicBezTo>
                    <a:pt x="1154" y="181948"/>
                    <a:pt x="90689" y="193283"/>
                    <a:pt x="139266" y="144991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4000">
                  <a:srgbClr val="F2F2F2"/>
                </a:gs>
                <a:gs pos="100000">
                  <a:srgbClr val="FFFFFF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9"/>
            <p:cNvSpPr/>
            <p:nvPr/>
          </p:nvSpPr>
          <p:spPr>
            <a:xfrm rot="-2060523">
              <a:off x="4776634" y="5330477"/>
              <a:ext cx="267771" cy="167979"/>
            </a:xfrm>
            <a:custGeom>
              <a:avLst/>
              <a:gdLst/>
              <a:ahLst/>
              <a:cxnLst/>
              <a:rect l="l" t="t" r="r" b="b"/>
              <a:pathLst>
                <a:path w="183101" h="183104" extrusionOk="0">
                  <a:moveTo>
                    <a:pt x="139266" y="144991"/>
                  </a:moveTo>
                  <a:cubicBezTo>
                    <a:pt x="187558" y="96604"/>
                    <a:pt x="182986" y="115"/>
                    <a:pt x="182986" y="115"/>
                  </a:cubicBezTo>
                  <a:cubicBezTo>
                    <a:pt x="182986" y="115"/>
                    <a:pt x="86593" y="-4457"/>
                    <a:pt x="38206" y="43930"/>
                  </a:cubicBezTo>
                  <a:cubicBezTo>
                    <a:pt x="-10181" y="92317"/>
                    <a:pt x="1154" y="181948"/>
                    <a:pt x="1154" y="181948"/>
                  </a:cubicBezTo>
                  <a:cubicBezTo>
                    <a:pt x="1154" y="181948"/>
                    <a:pt x="90689" y="193283"/>
                    <a:pt x="139266" y="144991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4000">
                  <a:srgbClr val="F2F2F2"/>
                </a:gs>
                <a:gs pos="100000">
                  <a:srgbClr val="FFFFFF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425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A2B876-1C0E-4DCC-9A0F-7EA6A0040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FC1AFFA-4808-4BAE-A77D-C28717E7E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08FA63F-B532-46FD-86AC-7C6F2C62D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8EF-7E81-4A5D-8801-AA444160CA7A}" type="datetimeFigureOut">
              <a:rPr lang="hr-HR" smtClean="0"/>
              <a:t>20.11.2020.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049C728-66AD-419A-8F68-C91B1D8BC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42EE1F4-85D1-4343-8725-A160F69F7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7EE7-4B43-4148-8A8B-7C1D61BC66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600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A71E06-9800-4090-85DC-244E1B12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7630D18-3758-4FA2-85F5-7EA6A256B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630FDB7-3368-4354-B678-2095F9939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8EF-7E81-4A5D-8801-AA444160CA7A}" type="datetimeFigureOut">
              <a:rPr lang="hr-HR" smtClean="0"/>
              <a:t>20.11.2020.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C20D654-E2F8-4667-87ED-4825F405F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60E63DE-C4CD-447F-A464-9E2B90F8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7EE7-4B43-4148-8A8B-7C1D61BC66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901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8DFF6F-A3F2-4C44-86E6-0C5C0AA17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6FE5608-24B7-410C-8374-08761058B2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D0072D1-286E-4CA1-BDCF-4D317FD38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DF2101F-0F44-4EB6-8E37-B3002B99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8EF-7E81-4A5D-8801-AA444160CA7A}" type="datetimeFigureOut">
              <a:rPr lang="hr-HR" smtClean="0"/>
              <a:t>20.11.2020.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627D1BA-3E29-49A0-B4A4-89E13F2EC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6710797-925C-4989-9528-52B4B5F9A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7EE7-4B43-4148-8A8B-7C1D61BC66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866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7D4590-BB7D-42DF-B7E2-DD02EDBA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834A8F4-84C8-494D-A3AE-B5E892BA1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DB5FFD2-67A4-4712-B4A3-DAFCDAB94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F76B385-2F98-498D-9762-A44F3A3C4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EFA39A2-88B4-42D6-A480-56FC22ECC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3E48ADD9-0CC9-4F4F-B3CE-C954D1275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8EF-7E81-4A5D-8801-AA444160CA7A}" type="datetimeFigureOut">
              <a:rPr lang="hr-HR" smtClean="0"/>
              <a:t>20.11.2020.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FA69B8E-CF5B-41DB-B59C-A5D53E8A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B6D5ECC7-BFE4-4D58-96A7-9988B57C8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7EE7-4B43-4148-8A8B-7C1D61BC66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178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6ED49C-D372-4C14-8DB4-DA6D9D278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A09EED3-6D95-471F-98DB-2F4F926B8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8EF-7E81-4A5D-8801-AA444160CA7A}" type="datetimeFigureOut">
              <a:rPr lang="hr-HR" smtClean="0"/>
              <a:t>20.11.2020.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BEFB0C4-4F1E-4E0D-A442-A58FE8989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F00AE68-850B-4838-9A00-974798E3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7EE7-4B43-4148-8A8B-7C1D61BC66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860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001DA8E-7B15-4224-9C2F-40E1924D0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8EF-7E81-4A5D-8801-AA444160CA7A}" type="datetimeFigureOut">
              <a:rPr lang="hr-HR" smtClean="0"/>
              <a:t>20.11.2020.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7D88E7B-D8C7-4EDC-823B-EE75CC349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C00B0EC-B77A-4721-8CD4-B400FA433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7EE7-4B43-4148-8A8B-7C1D61BC66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501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E185C-FD11-4918-BBDF-7F643F45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4BA0231-BE96-48A3-924B-84CB92087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EE853A6-84E5-42E5-9F58-46AF3656D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8FAE734-B1E5-440A-B574-3123D7E44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8EF-7E81-4A5D-8801-AA444160CA7A}" type="datetimeFigureOut">
              <a:rPr lang="hr-HR" smtClean="0"/>
              <a:t>20.11.2020.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38071CE-7CE5-4F3E-993C-EFEF8ABE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E7929FB-1AF6-4F8A-B465-C72DBD134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7EE7-4B43-4148-8A8B-7C1D61BC66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120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5FE0E7-2434-4BBA-AF36-3B97B2EE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5B6F843-255D-4189-8A9B-C74DEB14AE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BD68547-7585-438A-9AB7-796928236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94484D0-BE92-487E-9D52-C6A3FB534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8EF-7E81-4A5D-8801-AA444160CA7A}" type="datetimeFigureOut">
              <a:rPr lang="hr-HR" smtClean="0"/>
              <a:t>20.11.2020.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6380466-347D-4D98-AF08-F2664E0E8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D1436C3-5401-4687-AFED-91DF60451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7EE7-4B43-4148-8A8B-7C1D61BC66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685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D51E2AE0-3667-4447-B1D3-499F05DD9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477AB6E-E7B5-4B14-AEF6-D878B85DE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ADC7AFF-D65C-4C24-ACB3-3F7AEAE32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318EF-7E81-4A5D-8801-AA444160CA7A}" type="datetimeFigureOut">
              <a:rPr lang="hr-HR" smtClean="0"/>
              <a:t>20.11.2020.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24DDA84-2457-4E25-A561-2631BB340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F875430-2FEA-4661-8FBF-FC1286488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D7EE7-4B43-4148-8A8B-7C1D61BC66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407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17"/>
          <p:cNvSpPr txBox="1">
            <a:spLocks noGrp="1"/>
          </p:cNvSpPr>
          <p:nvPr>
            <p:ph type="ctrTitle"/>
          </p:nvPr>
        </p:nvSpPr>
        <p:spPr>
          <a:xfrm>
            <a:off x="397720" y="1340647"/>
            <a:ext cx="6054000" cy="2736800"/>
          </a:xfrm>
          <a:prstGeom prst="rect">
            <a:avLst/>
          </a:prstGeom>
          <a:effectLst>
            <a:outerShdw blurRad="85725" dist="28575" dir="2280000" algn="bl" rotWithShape="0">
              <a:srgbClr val="67402B">
                <a:alpha val="82000"/>
              </a:srgbClr>
            </a:outerShdw>
          </a:effectLst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hr-HR" sz="5333" dirty="0">
                <a:solidFill>
                  <a:schemeClr val="tx1"/>
                </a:solidFill>
                <a:highlight>
                  <a:srgbClr val="FF9900"/>
                </a:highlight>
                <a:latin typeface="+mn-lt"/>
              </a:rPr>
              <a:t>Dan kruha-dan zahvalnosti za plodove zemlje</a:t>
            </a:r>
            <a:endParaRPr sz="5333" dirty="0">
              <a:solidFill>
                <a:schemeClr val="tx1"/>
              </a:solidFill>
              <a:highlight>
                <a:srgbClr val="FF9900"/>
              </a:highlight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5B863D6E-4AD0-441D-9EEF-7D13B2C00957}"/>
              </a:ext>
            </a:extLst>
          </p:cNvPr>
          <p:cNvSpPr txBox="1"/>
          <p:nvPr/>
        </p:nvSpPr>
        <p:spPr>
          <a:xfrm>
            <a:off x="5543024" y="4485501"/>
            <a:ext cx="4181070" cy="11606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ZRNO</a:t>
            </a:r>
          </a:p>
        </p:txBody>
      </p:sp>
      <p:pic>
        <p:nvPicPr>
          <p:cNvPr id="5" name="Slika 4" descr="Slika na kojoj se prikazuje voće, orah, prekriveno, hrpa&#10;&#10;Opis je automatski generiran">
            <a:extLst>
              <a:ext uri="{FF2B5EF4-FFF2-40B4-BE49-F238E27FC236}">
                <a16:creationId xmlns:a16="http://schemas.microsoft.com/office/drawing/2014/main" id="{41330CE3-1AE3-4F82-BAAE-B0302E47A6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2" r="19904" b="1"/>
          <a:stretch/>
        </p:blipFill>
        <p:spPr>
          <a:xfrm>
            <a:off x="1" y="1326931"/>
            <a:ext cx="5190767" cy="5530385"/>
          </a:xfrm>
          <a:custGeom>
            <a:avLst/>
            <a:gdLst/>
            <a:ahLst/>
            <a:cxnLst/>
            <a:rect l="l" t="t" r="r" b="b"/>
            <a:pathLst>
              <a:path w="5190767" h="5530385">
                <a:moveTo>
                  <a:pt x="1986067" y="0"/>
                </a:moveTo>
                <a:cubicBezTo>
                  <a:pt x="3755974" y="0"/>
                  <a:pt x="5190767" y="1434794"/>
                  <a:pt x="5190767" y="3204701"/>
                </a:cubicBezTo>
                <a:cubicBezTo>
                  <a:pt x="5190767" y="4089655"/>
                  <a:pt x="4832069" y="4890830"/>
                  <a:pt x="4252132" y="5470767"/>
                </a:cubicBezTo>
                <a:lnTo>
                  <a:pt x="4186536" y="5530385"/>
                </a:lnTo>
                <a:lnTo>
                  <a:pt x="0" y="5530385"/>
                </a:lnTo>
                <a:lnTo>
                  <a:pt x="0" y="692598"/>
                </a:lnTo>
                <a:lnTo>
                  <a:pt x="194287" y="547313"/>
                </a:lnTo>
                <a:cubicBezTo>
                  <a:pt x="705761" y="201768"/>
                  <a:pt x="1322351" y="0"/>
                  <a:pt x="1986067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4C5F191-28EB-4204-8F9D-2EA496514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296559"/>
            <a:ext cx="5462274" cy="5561548"/>
            <a:chOff x="1" y="1301814"/>
            <a:chExt cx="5462274" cy="5561548"/>
          </a:xfrm>
        </p:grpSpPr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CF2992-A97F-420B-AD95-7FEE9481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301814"/>
              <a:ext cx="5462274" cy="5561548"/>
            </a:xfrm>
            <a:custGeom>
              <a:avLst/>
              <a:gdLst>
                <a:gd name="connsiteX0" fmla="*/ 2074347 w 5533693"/>
                <a:gd name="connsiteY0" fmla="*/ 1975 h 5658322"/>
                <a:gd name="connsiteX1" fmla="*/ 3381971 w 5533693"/>
                <a:gd name="connsiteY1" fmla="*/ 198165 h 5658322"/>
                <a:gd name="connsiteX2" fmla="*/ 3460615 w 5533693"/>
                <a:gd name="connsiteY2" fmla="*/ 226209 h 5658322"/>
                <a:gd name="connsiteX3" fmla="*/ 3500059 w 5533693"/>
                <a:gd name="connsiteY3" fmla="*/ 240111 h 5658322"/>
                <a:gd name="connsiteX4" fmla="*/ 3539260 w 5533693"/>
                <a:gd name="connsiteY4" fmla="*/ 254728 h 5658322"/>
                <a:gd name="connsiteX5" fmla="*/ 3693872 w 5533693"/>
                <a:gd name="connsiteY5" fmla="*/ 319254 h 5658322"/>
                <a:gd name="connsiteX6" fmla="*/ 3845439 w 5533693"/>
                <a:gd name="connsiteY6" fmla="*/ 391504 h 5658322"/>
                <a:gd name="connsiteX7" fmla="*/ 3993112 w 5533693"/>
                <a:gd name="connsiteY7" fmla="*/ 472189 h 5658322"/>
                <a:gd name="connsiteX8" fmla="*/ 4534860 w 5533693"/>
                <a:gd name="connsiteY8" fmla="*/ 874076 h 5658322"/>
                <a:gd name="connsiteX9" fmla="*/ 5290387 w 5533693"/>
                <a:gd name="connsiteY9" fmla="*/ 1983958 h 5658322"/>
                <a:gd name="connsiteX10" fmla="*/ 5533504 w 5533693"/>
                <a:gd name="connsiteY10" fmla="*/ 3296091 h 5658322"/>
                <a:gd name="connsiteX11" fmla="*/ 4766873 w 5533693"/>
                <a:gd name="connsiteY11" fmla="*/ 5450843 h 5658322"/>
                <a:gd name="connsiteX12" fmla="*/ 4582558 w 5533693"/>
                <a:gd name="connsiteY12" fmla="*/ 5658322 h 5658322"/>
                <a:gd name="connsiteX13" fmla="*/ 4423702 w 5533693"/>
                <a:gd name="connsiteY13" fmla="*/ 5658322 h 5658322"/>
                <a:gd name="connsiteX14" fmla="*/ 4460355 w 5533693"/>
                <a:gd name="connsiteY14" fmla="*/ 5621021 h 5658322"/>
                <a:gd name="connsiteX15" fmla="*/ 4514287 w 5533693"/>
                <a:gd name="connsiteY15" fmla="*/ 5562320 h 5658322"/>
                <a:gd name="connsiteX16" fmla="*/ 4565051 w 5533693"/>
                <a:gd name="connsiteY16" fmla="*/ 5501003 h 5658322"/>
                <a:gd name="connsiteX17" fmla="*/ 4615332 w 5533693"/>
                <a:gd name="connsiteY17" fmla="*/ 5439330 h 5658322"/>
                <a:gd name="connsiteX18" fmla="*/ 4662324 w 5533693"/>
                <a:gd name="connsiteY18" fmla="*/ 5375280 h 5658322"/>
                <a:gd name="connsiteX19" fmla="*/ 4708586 w 5533693"/>
                <a:gd name="connsiteY19" fmla="*/ 5310874 h 5658322"/>
                <a:gd name="connsiteX20" fmla="*/ 4751439 w 5533693"/>
                <a:gd name="connsiteY20" fmla="*/ 5244209 h 5658322"/>
                <a:gd name="connsiteX21" fmla="*/ 4793805 w 5533693"/>
                <a:gd name="connsiteY21" fmla="*/ 5177308 h 5658322"/>
                <a:gd name="connsiteX22" fmla="*/ 4832883 w 5533693"/>
                <a:gd name="connsiteY22" fmla="*/ 5108504 h 5658322"/>
                <a:gd name="connsiteX23" fmla="*/ 5079531 w 5533693"/>
                <a:gd name="connsiteY23" fmla="*/ 4530628 h 5658322"/>
                <a:gd name="connsiteX24" fmla="*/ 5207481 w 5533693"/>
                <a:gd name="connsiteY24" fmla="*/ 3920310 h 5658322"/>
                <a:gd name="connsiteX25" fmla="*/ 5222212 w 5533693"/>
                <a:gd name="connsiteY25" fmla="*/ 3765594 h 5658322"/>
                <a:gd name="connsiteX26" fmla="*/ 5230368 w 5533693"/>
                <a:gd name="connsiteY26" fmla="*/ 3610637 h 5658322"/>
                <a:gd name="connsiteX27" fmla="*/ 5232682 w 5533693"/>
                <a:gd name="connsiteY27" fmla="*/ 3455681 h 5658322"/>
                <a:gd name="connsiteX28" fmla="*/ 5230978 w 5533693"/>
                <a:gd name="connsiteY28" fmla="*/ 3378323 h 5658322"/>
                <a:gd name="connsiteX29" fmla="*/ 5228908 w 5533693"/>
                <a:gd name="connsiteY29" fmla="*/ 3301082 h 5658322"/>
                <a:gd name="connsiteX30" fmla="*/ 5224526 w 5533693"/>
                <a:gd name="connsiteY30" fmla="*/ 3223843 h 5658322"/>
                <a:gd name="connsiteX31" fmla="*/ 5219047 w 5533693"/>
                <a:gd name="connsiteY31" fmla="*/ 3146841 h 5658322"/>
                <a:gd name="connsiteX32" fmla="*/ 5211986 w 5533693"/>
                <a:gd name="connsiteY32" fmla="*/ 3069956 h 5658322"/>
                <a:gd name="connsiteX33" fmla="*/ 5208577 w 5533693"/>
                <a:gd name="connsiteY33" fmla="*/ 3031574 h 5658322"/>
                <a:gd name="connsiteX34" fmla="*/ 5203707 w 5533693"/>
                <a:gd name="connsiteY34" fmla="*/ 2993310 h 5658322"/>
                <a:gd name="connsiteX35" fmla="*/ 5154766 w 5533693"/>
                <a:gd name="connsiteY35" fmla="*/ 2688746 h 5658322"/>
                <a:gd name="connsiteX36" fmla="*/ 4987372 w 5533693"/>
                <a:gd name="connsiteY36" fmla="*/ 2096253 h 5658322"/>
                <a:gd name="connsiteX37" fmla="*/ 4365884 w 5533693"/>
                <a:gd name="connsiteY37" fmla="*/ 1031051 h 5658322"/>
                <a:gd name="connsiteX38" fmla="*/ 3904118 w 5533693"/>
                <a:gd name="connsiteY38" fmla="*/ 602309 h 5658322"/>
                <a:gd name="connsiteX39" fmla="*/ 3773246 w 5533693"/>
                <a:gd name="connsiteY39" fmla="*/ 511048 h 5658322"/>
                <a:gd name="connsiteX40" fmla="*/ 3636896 w 5533693"/>
                <a:gd name="connsiteY40" fmla="*/ 426797 h 5658322"/>
                <a:gd name="connsiteX41" fmla="*/ 3495068 w 5533693"/>
                <a:gd name="connsiteY41" fmla="*/ 350745 h 5658322"/>
                <a:gd name="connsiteX42" fmla="*/ 3348491 w 5533693"/>
                <a:gd name="connsiteY42" fmla="*/ 282654 h 5658322"/>
                <a:gd name="connsiteX43" fmla="*/ 3329986 w 5533693"/>
                <a:gd name="connsiteY43" fmla="*/ 274335 h 5658322"/>
                <a:gd name="connsiteX44" fmla="*/ 3311117 w 5533693"/>
                <a:gd name="connsiteY44" fmla="*/ 266968 h 5658322"/>
                <a:gd name="connsiteX45" fmla="*/ 3273377 w 5533693"/>
                <a:gd name="connsiteY45" fmla="*/ 252233 h 5658322"/>
                <a:gd name="connsiteX46" fmla="*/ 3197776 w 5533693"/>
                <a:gd name="connsiteY46" fmla="*/ 222763 h 5658322"/>
                <a:gd name="connsiteX47" fmla="*/ 3120834 w 5533693"/>
                <a:gd name="connsiteY47" fmla="*/ 196501 h 5658322"/>
                <a:gd name="connsiteX48" fmla="*/ 3043285 w 5533693"/>
                <a:gd name="connsiteY48" fmla="*/ 171784 h 5658322"/>
                <a:gd name="connsiteX49" fmla="*/ 3004449 w 5533693"/>
                <a:gd name="connsiteY49" fmla="*/ 159544 h 5658322"/>
                <a:gd name="connsiteX50" fmla="*/ 2965006 w 5533693"/>
                <a:gd name="connsiteY50" fmla="*/ 149325 h 5658322"/>
                <a:gd name="connsiteX51" fmla="*/ 2885996 w 5533693"/>
                <a:gd name="connsiteY51" fmla="*/ 129123 h 5658322"/>
                <a:gd name="connsiteX52" fmla="*/ 2726270 w 5533693"/>
                <a:gd name="connsiteY52" fmla="*/ 95020 h 5658322"/>
                <a:gd name="connsiteX53" fmla="*/ 2073858 w 5533693"/>
                <a:gd name="connsiteY53" fmla="*/ 37624 h 5658322"/>
                <a:gd name="connsiteX54" fmla="*/ 1421447 w 5533693"/>
                <a:gd name="connsiteY54" fmla="*/ 85631 h 5658322"/>
                <a:gd name="connsiteX55" fmla="*/ 1341097 w 5533693"/>
                <a:gd name="connsiteY55" fmla="*/ 100130 h 5658322"/>
                <a:gd name="connsiteX56" fmla="*/ 1261844 w 5533693"/>
                <a:gd name="connsiteY56" fmla="*/ 119260 h 5658322"/>
                <a:gd name="connsiteX57" fmla="*/ 1182834 w 5533693"/>
                <a:gd name="connsiteY57" fmla="*/ 138748 h 5658322"/>
                <a:gd name="connsiteX58" fmla="*/ 1105041 w 5533693"/>
                <a:gd name="connsiteY58" fmla="*/ 162278 h 5658322"/>
                <a:gd name="connsiteX59" fmla="*/ 1027492 w 5533693"/>
                <a:gd name="connsiteY59" fmla="*/ 186520 h 5658322"/>
                <a:gd name="connsiteX60" fmla="*/ 1008135 w 5533693"/>
                <a:gd name="connsiteY60" fmla="*/ 192699 h 5658322"/>
                <a:gd name="connsiteX61" fmla="*/ 989144 w 5533693"/>
                <a:gd name="connsiteY61" fmla="*/ 199829 h 5658322"/>
                <a:gd name="connsiteX62" fmla="*/ 951282 w 5533693"/>
                <a:gd name="connsiteY62" fmla="*/ 214326 h 5658322"/>
                <a:gd name="connsiteX63" fmla="*/ 875803 w 5533693"/>
                <a:gd name="connsiteY63" fmla="*/ 243439 h 5658322"/>
                <a:gd name="connsiteX64" fmla="*/ 856933 w 5533693"/>
                <a:gd name="connsiteY64" fmla="*/ 250688 h 5658322"/>
                <a:gd name="connsiteX65" fmla="*/ 838551 w 5533693"/>
                <a:gd name="connsiteY65" fmla="*/ 259007 h 5658322"/>
                <a:gd name="connsiteX66" fmla="*/ 801784 w 5533693"/>
                <a:gd name="connsiteY66" fmla="*/ 275762 h 5658322"/>
                <a:gd name="connsiteX67" fmla="*/ 256262 w 5533693"/>
                <a:gd name="connsiteY67" fmla="*/ 607301 h 5658322"/>
                <a:gd name="connsiteX68" fmla="*/ 21255 w 5533693"/>
                <a:gd name="connsiteY68" fmla="*/ 817914 h 5658322"/>
                <a:gd name="connsiteX69" fmla="*/ 0 w 5533693"/>
                <a:gd name="connsiteY69" fmla="*/ 841922 h 5658322"/>
                <a:gd name="connsiteX70" fmla="*/ 0 w 5533693"/>
                <a:gd name="connsiteY70" fmla="*/ 582568 h 5658322"/>
                <a:gd name="connsiteX71" fmla="*/ 18177 w 5533693"/>
                <a:gd name="connsiteY71" fmla="*/ 568907 h 5658322"/>
                <a:gd name="connsiteX72" fmla="*/ 158868 w 5533693"/>
                <a:gd name="connsiteY72" fmla="*/ 475399 h 5658322"/>
                <a:gd name="connsiteX73" fmla="*/ 764774 w 5533693"/>
                <a:gd name="connsiteY73" fmla="*/ 186758 h 5658322"/>
                <a:gd name="connsiteX74" fmla="*/ 2074347 w 5533693"/>
                <a:gd name="connsiteY74" fmla="*/ 1975 h 565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533693" h="5658322">
                  <a:moveTo>
                    <a:pt x="2074347" y="1975"/>
                  </a:moveTo>
                  <a:cubicBezTo>
                    <a:pt x="2514563" y="2331"/>
                    <a:pt x="2958797" y="57351"/>
                    <a:pt x="3381971" y="198165"/>
                  </a:cubicBezTo>
                  <a:lnTo>
                    <a:pt x="3460615" y="226209"/>
                  </a:lnTo>
                  <a:lnTo>
                    <a:pt x="3500059" y="240111"/>
                  </a:lnTo>
                  <a:cubicBezTo>
                    <a:pt x="3513208" y="244865"/>
                    <a:pt x="3526478" y="249024"/>
                    <a:pt x="3539260" y="254728"/>
                  </a:cubicBezTo>
                  <a:cubicBezTo>
                    <a:pt x="3590634" y="276237"/>
                    <a:pt x="3642619" y="296913"/>
                    <a:pt x="3693872" y="319254"/>
                  </a:cubicBezTo>
                  <a:cubicBezTo>
                    <a:pt x="3744271" y="343258"/>
                    <a:pt x="3795282" y="366549"/>
                    <a:pt x="3845439" y="391504"/>
                  </a:cubicBezTo>
                  <a:cubicBezTo>
                    <a:pt x="3894501" y="418359"/>
                    <a:pt x="3944415" y="444265"/>
                    <a:pt x="3993112" y="472189"/>
                  </a:cubicBezTo>
                  <a:cubicBezTo>
                    <a:pt x="4187046" y="585435"/>
                    <a:pt x="4369536" y="720191"/>
                    <a:pt x="4534860" y="874076"/>
                  </a:cubicBezTo>
                  <a:cubicBezTo>
                    <a:pt x="4865631" y="1182086"/>
                    <a:pt x="5123844" y="1566505"/>
                    <a:pt x="5290387" y="1983958"/>
                  </a:cubicBezTo>
                  <a:cubicBezTo>
                    <a:pt x="5457904" y="2401531"/>
                    <a:pt x="5538132" y="2850357"/>
                    <a:pt x="5533504" y="3296091"/>
                  </a:cubicBezTo>
                  <a:cubicBezTo>
                    <a:pt x="5526154" y="4076856"/>
                    <a:pt x="5251390" y="4847250"/>
                    <a:pt x="4766873" y="5450843"/>
                  </a:cubicBezTo>
                  <a:lnTo>
                    <a:pt x="4582558" y="5658322"/>
                  </a:lnTo>
                  <a:lnTo>
                    <a:pt x="4423702" y="5658322"/>
                  </a:lnTo>
                  <a:lnTo>
                    <a:pt x="4460355" y="5621021"/>
                  </a:lnTo>
                  <a:lnTo>
                    <a:pt x="4514287" y="5562320"/>
                  </a:lnTo>
                  <a:cubicBezTo>
                    <a:pt x="4531939" y="5542475"/>
                    <a:pt x="4548009" y="5521322"/>
                    <a:pt x="4565051" y="5501003"/>
                  </a:cubicBezTo>
                  <a:lnTo>
                    <a:pt x="4615332" y="5439330"/>
                  </a:lnTo>
                  <a:cubicBezTo>
                    <a:pt x="4631279" y="5418177"/>
                    <a:pt x="4646619" y="5396669"/>
                    <a:pt x="4662324" y="5375280"/>
                  </a:cubicBezTo>
                  <a:cubicBezTo>
                    <a:pt x="4677906" y="5353889"/>
                    <a:pt x="4693490" y="5332501"/>
                    <a:pt x="4708586" y="5310874"/>
                  </a:cubicBezTo>
                  <a:lnTo>
                    <a:pt x="4751439" y="5244209"/>
                  </a:lnTo>
                  <a:cubicBezTo>
                    <a:pt x="4765560" y="5221869"/>
                    <a:pt x="4780535" y="5200122"/>
                    <a:pt x="4793805" y="5177308"/>
                  </a:cubicBezTo>
                  <a:lnTo>
                    <a:pt x="4832883" y="5108504"/>
                  </a:lnTo>
                  <a:cubicBezTo>
                    <a:pt x="4936119" y="4924791"/>
                    <a:pt x="5018052" y="4730264"/>
                    <a:pt x="5079531" y="4530628"/>
                  </a:cubicBezTo>
                  <a:cubicBezTo>
                    <a:pt x="5141133" y="4330992"/>
                    <a:pt x="5183620" y="4126364"/>
                    <a:pt x="5207481" y="3920310"/>
                  </a:cubicBezTo>
                  <a:lnTo>
                    <a:pt x="5222212" y="3765594"/>
                  </a:lnTo>
                  <a:cubicBezTo>
                    <a:pt x="5224889" y="3713902"/>
                    <a:pt x="5228422" y="3662211"/>
                    <a:pt x="5230368" y="3610637"/>
                  </a:cubicBezTo>
                  <a:cubicBezTo>
                    <a:pt x="5230978" y="3558946"/>
                    <a:pt x="5233047" y="3507372"/>
                    <a:pt x="5232682" y="3455681"/>
                  </a:cubicBezTo>
                  <a:lnTo>
                    <a:pt x="5230978" y="3378323"/>
                  </a:lnTo>
                  <a:cubicBezTo>
                    <a:pt x="5230247" y="3352536"/>
                    <a:pt x="5230978" y="3326750"/>
                    <a:pt x="5228908" y="3301082"/>
                  </a:cubicBezTo>
                  <a:lnTo>
                    <a:pt x="5224526" y="3223843"/>
                  </a:lnTo>
                  <a:cubicBezTo>
                    <a:pt x="5222942" y="3198176"/>
                    <a:pt x="5222091" y="3172388"/>
                    <a:pt x="5219047" y="3146841"/>
                  </a:cubicBezTo>
                  <a:lnTo>
                    <a:pt x="5211986" y="3069956"/>
                  </a:lnTo>
                  <a:lnTo>
                    <a:pt x="5208577" y="3031574"/>
                  </a:lnTo>
                  <a:cubicBezTo>
                    <a:pt x="5207481" y="3018739"/>
                    <a:pt x="5205291" y="3006024"/>
                    <a:pt x="5203707" y="2993310"/>
                  </a:cubicBezTo>
                  <a:cubicBezTo>
                    <a:pt x="5190925" y="2891234"/>
                    <a:pt x="5174976" y="2789515"/>
                    <a:pt x="5154766" y="2688746"/>
                  </a:cubicBezTo>
                  <a:cubicBezTo>
                    <a:pt x="5114592" y="2487208"/>
                    <a:pt x="5058835" y="2288879"/>
                    <a:pt x="4987372" y="2096253"/>
                  </a:cubicBezTo>
                  <a:cubicBezTo>
                    <a:pt x="4844205" y="1711360"/>
                    <a:pt x="4640044" y="1346549"/>
                    <a:pt x="4365884" y="1031051"/>
                  </a:cubicBezTo>
                  <a:cubicBezTo>
                    <a:pt x="4229168" y="873245"/>
                    <a:pt x="4074921" y="728388"/>
                    <a:pt x="3904118" y="602309"/>
                  </a:cubicBezTo>
                  <a:cubicBezTo>
                    <a:pt x="3861266" y="571057"/>
                    <a:pt x="3816952" y="541587"/>
                    <a:pt x="3773246" y="511048"/>
                  </a:cubicBezTo>
                  <a:cubicBezTo>
                    <a:pt x="3728445" y="482291"/>
                    <a:pt x="3682427" y="455077"/>
                    <a:pt x="3636896" y="426797"/>
                  </a:cubicBezTo>
                  <a:cubicBezTo>
                    <a:pt x="3590268" y="400416"/>
                    <a:pt x="3542425" y="376174"/>
                    <a:pt x="3495068" y="350745"/>
                  </a:cubicBezTo>
                  <a:cubicBezTo>
                    <a:pt x="3446980" y="326859"/>
                    <a:pt x="3397553" y="305232"/>
                    <a:pt x="3348491" y="282654"/>
                  </a:cubicBezTo>
                  <a:lnTo>
                    <a:pt x="3329986" y="274335"/>
                  </a:lnTo>
                  <a:lnTo>
                    <a:pt x="3311117" y="266968"/>
                  </a:lnTo>
                  <a:lnTo>
                    <a:pt x="3273377" y="252233"/>
                  </a:lnTo>
                  <a:lnTo>
                    <a:pt x="3197776" y="222763"/>
                  </a:lnTo>
                  <a:cubicBezTo>
                    <a:pt x="3172818" y="212187"/>
                    <a:pt x="3146644" y="205057"/>
                    <a:pt x="3120834" y="196501"/>
                  </a:cubicBezTo>
                  <a:lnTo>
                    <a:pt x="3043285" y="171784"/>
                  </a:lnTo>
                  <a:lnTo>
                    <a:pt x="3004449" y="159544"/>
                  </a:lnTo>
                  <a:lnTo>
                    <a:pt x="2965006" y="149325"/>
                  </a:lnTo>
                  <a:lnTo>
                    <a:pt x="2885996" y="129123"/>
                  </a:lnTo>
                  <a:cubicBezTo>
                    <a:pt x="2833525" y="114388"/>
                    <a:pt x="2779716" y="105596"/>
                    <a:pt x="2726270" y="95020"/>
                  </a:cubicBezTo>
                  <a:cubicBezTo>
                    <a:pt x="2511884" y="54617"/>
                    <a:pt x="2293237" y="36911"/>
                    <a:pt x="2073858" y="37624"/>
                  </a:cubicBezTo>
                  <a:cubicBezTo>
                    <a:pt x="1854602" y="32158"/>
                    <a:pt x="1635835" y="46774"/>
                    <a:pt x="1421447" y="85631"/>
                  </a:cubicBezTo>
                  <a:lnTo>
                    <a:pt x="1341097" y="100130"/>
                  </a:lnTo>
                  <a:lnTo>
                    <a:pt x="1261844" y="119260"/>
                  </a:lnTo>
                  <a:lnTo>
                    <a:pt x="1182834" y="138748"/>
                  </a:lnTo>
                  <a:cubicBezTo>
                    <a:pt x="1156538" y="145404"/>
                    <a:pt x="1130972" y="154555"/>
                    <a:pt x="1105041" y="162278"/>
                  </a:cubicBezTo>
                  <a:lnTo>
                    <a:pt x="1027492" y="186520"/>
                  </a:lnTo>
                  <a:cubicBezTo>
                    <a:pt x="1021040" y="188540"/>
                    <a:pt x="1014589" y="190440"/>
                    <a:pt x="1008135" y="192699"/>
                  </a:cubicBezTo>
                  <a:lnTo>
                    <a:pt x="989144" y="199829"/>
                  </a:lnTo>
                  <a:lnTo>
                    <a:pt x="951282" y="214326"/>
                  </a:lnTo>
                  <a:lnTo>
                    <a:pt x="875803" y="243439"/>
                  </a:lnTo>
                  <a:lnTo>
                    <a:pt x="856933" y="250688"/>
                  </a:lnTo>
                  <a:lnTo>
                    <a:pt x="838551" y="259007"/>
                  </a:lnTo>
                  <a:lnTo>
                    <a:pt x="801784" y="275762"/>
                  </a:lnTo>
                  <a:cubicBezTo>
                    <a:pt x="605294" y="363459"/>
                    <a:pt x="421707" y="475635"/>
                    <a:pt x="256262" y="607301"/>
                  </a:cubicBezTo>
                  <a:cubicBezTo>
                    <a:pt x="173416" y="673014"/>
                    <a:pt x="95045" y="743481"/>
                    <a:pt x="21255" y="817914"/>
                  </a:cubicBezTo>
                  <a:lnTo>
                    <a:pt x="0" y="841922"/>
                  </a:lnTo>
                  <a:lnTo>
                    <a:pt x="0" y="582568"/>
                  </a:lnTo>
                  <a:lnTo>
                    <a:pt x="18177" y="568907"/>
                  </a:lnTo>
                  <a:cubicBezTo>
                    <a:pt x="64191" y="536358"/>
                    <a:pt x="111115" y="505165"/>
                    <a:pt x="158868" y="475399"/>
                  </a:cubicBezTo>
                  <a:cubicBezTo>
                    <a:pt x="349879" y="356329"/>
                    <a:pt x="553918" y="259838"/>
                    <a:pt x="764774" y="186758"/>
                  </a:cubicBezTo>
                  <a:cubicBezTo>
                    <a:pt x="1186974" y="39644"/>
                    <a:pt x="1634251" y="-11096"/>
                    <a:pt x="2074347" y="1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0DCACEF-1C30-43E7-A31A-CDEA73261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301814"/>
              <a:ext cx="5373609" cy="5561548"/>
            </a:xfrm>
            <a:custGeom>
              <a:avLst/>
              <a:gdLst>
                <a:gd name="connsiteX0" fmla="*/ 0 w 5357389"/>
                <a:gd name="connsiteY0" fmla="*/ 4891867 h 5648266"/>
                <a:gd name="connsiteX1" fmla="*/ 31013 w 5357389"/>
                <a:gd name="connsiteY1" fmla="*/ 4942857 h 5648266"/>
                <a:gd name="connsiteX2" fmla="*/ 165807 w 5357389"/>
                <a:gd name="connsiteY2" fmla="*/ 5122096 h 5648266"/>
                <a:gd name="connsiteX3" fmla="*/ 670330 w 5357389"/>
                <a:gd name="connsiteY3" fmla="*/ 5558143 h 5648266"/>
                <a:gd name="connsiteX4" fmla="*/ 839514 w 5357389"/>
                <a:gd name="connsiteY4" fmla="*/ 5648266 h 5648266"/>
                <a:gd name="connsiteX5" fmla="*/ 0 w 5357389"/>
                <a:gd name="connsiteY5" fmla="*/ 5648266 h 5648266"/>
                <a:gd name="connsiteX6" fmla="*/ 1924604 w 5357389"/>
                <a:gd name="connsiteY6" fmla="*/ 0 h 5648266"/>
                <a:gd name="connsiteX7" fmla="*/ 2045371 w 5357389"/>
                <a:gd name="connsiteY7" fmla="*/ 1902 h 5648266"/>
                <a:gd name="connsiteX8" fmla="*/ 2052920 w 5357389"/>
                <a:gd name="connsiteY8" fmla="*/ 1902 h 5648266"/>
                <a:gd name="connsiteX9" fmla="*/ 4545522 w 5357389"/>
                <a:gd name="connsiteY9" fmla="*/ 5554508 h 5648266"/>
                <a:gd name="connsiteX10" fmla="*/ 4452220 w 5357389"/>
                <a:gd name="connsiteY10" fmla="*/ 5648266 h 5648266"/>
                <a:gd name="connsiteX11" fmla="*/ 3207530 w 5357389"/>
                <a:gd name="connsiteY11" fmla="*/ 5648266 h 5648266"/>
                <a:gd name="connsiteX12" fmla="*/ 3422735 w 5357389"/>
                <a:gd name="connsiteY12" fmla="*/ 5542964 h 5648266"/>
                <a:gd name="connsiteX13" fmla="*/ 3985928 w 5357389"/>
                <a:gd name="connsiteY13" fmla="*/ 5096072 h 5648266"/>
                <a:gd name="connsiteX14" fmla="*/ 4462911 w 5357389"/>
                <a:gd name="connsiteY14" fmla="*/ 4290397 h 5648266"/>
                <a:gd name="connsiteX15" fmla="*/ 4626897 w 5357389"/>
                <a:gd name="connsiteY15" fmla="*/ 3328934 h 5648266"/>
                <a:gd name="connsiteX16" fmla="*/ 4458285 w 5357389"/>
                <a:gd name="connsiteY16" fmla="*/ 2344776 h 5648266"/>
                <a:gd name="connsiteX17" fmla="*/ 3971076 w 5357389"/>
                <a:gd name="connsiteY17" fmla="*/ 1510225 h 5648266"/>
                <a:gd name="connsiteX18" fmla="*/ 3188280 w 5357389"/>
                <a:gd name="connsiteY18" fmla="*/ 938054 h 5648266"/>
                <a:gd name="connsiteX19" fmla="*/ 2052797 w 5357389"/>
                <a:gd name="connsiteY19" fmla="*/ 714888 h 5648266"/>
                <a:gd name="connsiteX20" fmla="*/ 2046101 w 5357389"/>
                <a:gd name="connsiteY20" fmla="*/ 714888 h 5648266"/>
                <a:gd name="connsiteX21" fmla="*/ 2033806 w 5357389"/>
                <a:gd name="connsiteY21" fmla="*/ 714888 h 5648266"/>
                <a:gd name="connsiteX22" fmla="*/ 2021510 w 5357389"/>
                <a:gd name="connsiteY22" fmla="*/ 714532 h 5648266"/>
                <a:gd name="connsiteX23" fmla="*/ 1924604 w 5357389"/>
                <a:gd name="connsiteY23" fmla="*/ 712986 h 5648266"/>
                <a:gd name="connsiteX24" fmla="*/ 900881 w 5357389"/>
                <a:gd name="connsiteY24" fmla="*/ 928903 h 5648266"/>
                <a:gd name="connsiteX25" fmla="*/ 186015 w 5357389"/>
                <a:gd name="connsiteY25" fmla="*/ 1492045 h 5648266"/>
                <a:gd name="connsiteX26" fmla="*/ 46934 w 5357389"/>
                <a:gd name="connsiteY26" fmla="*/ 1679105 h 5648266"/>
                <a:gd name="connsiteX27" fmla="*/ 0 w 5357389"/>
                <a:gd name="connsiteY27" fmla="*/ 1756869 h 5648266"/>
                <a:gd name="connsiteX28" fmla="*/ 0 w 5357389"/>
                <a:gd name="connsiteY28" fmla="*/ 663336 h 5648266"/>
                <a:gd name="connsiteX29" fmla="*/ 63688 w 5357389"/>
                <a:gd name="connsiteY29" fmla="*/ 607678 h 5648266"/>
                <a:gd name="connsiteX30" fmla="*/ 1924604 w 5357389"/>
                <a:gd name="connsiteY30" fmla="*/ 0 h 564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357389" h="5648266">
                  <a:moveTo>
                    <a:pt x="0" y="4891867"/>
                  </a:moveTo>
                  <a:lnTo>
                    <a:pt x="31013" y="4942857"/>
                  </a:lnTo>
                  <a:cubicBezTo>
                    <a:pt x="73284" y="5005300"/>
                    <a:pt x="118237" y="5065086"/>
                    <a:pt x="165807" y="5122096"/>
                  </a:cubicBezTo>
                  <a:cubicBezTo>
                    <a:pt x="311897" y="5297223"/>
                    <a:pt x="480995" y="5443274"/>
                    <a:pt x="670330" y="5558143"/>
                  </a:cubicBezTo>
                  <a:lnTo>
                    <a:pt x="839514" y="5648266"/>
                  </a:lnTo>
                  <a:lnTo>
                    <a:pt x="0" y="5648266"/>
                  </a:lnTo>
                  <a:close/>
                  <a:moveTo>
                    <a:pt x="1924604" y="0"/>
                  </a:moveTo>
                  <a:cubicBezTo>
                    <a:pt x="1964778" y="0"/>
                    <a:pt x="2004467" y="595"/>
                    <a:pt x="2045371" y="1902"/>
                  </a:cubicBezTo>
                  <a:cubicBezTo>
                    <a:pt x="2047806" y="1902"/>
                    <a:pt x="2050485" y="1902"/>
                    <a:pt x="2052920" y="1902"/>
                  </a:cubicBezTo>
                  <a:cubicBezTo>
                    <a:pt x="5302775" y="1902"/>
                    <a:pt x="6200906" y="3703639"/>
                    <a:pt x="4545522" y="5554508"/>
                  </a:cubicBezTo>
                  <a:lnTo>
                    <a:pt x="4452220" y="5648266"/>
                  </a:lnTo>
                  <a:lnTo>
                    <a:pt x="3207530" y="5648266"/>
                  </a:lnTo>
                  <a:lnTo>
                    <a:pt x="3422735" y="5542964"/>
                  </a:lnTo>
                  <a:cubicBezTo>
                    <a:pt x="3635085" y="5424714"/>
                    <a:pt x="3823859" y="5275032"/>
                    <a:pt x="3985928" y="5096072"/>
                  </a:cubicBezTo>
                  <a:cubicBezTo>
                    <a:pt x="4192281" y="4868273"/>
                    <a:pt x="4352735" y="4597219"/>
                    <a:pt x="4462911" y="4290397"/>
                  </a:cubicBezTo>
                  <a:cubicBezTo>
                    <a:pt x="4571747" y="3987377"/>
                    <a:pt x="4626897" y="3663918"/>
                    <a:pt x="4626897" y="3328934"/>
                  </a:cubicBezTo>
                  <a:cubicBezTo>
                    <a:pt x="4626897" y="2988840"/>
                    <a:pt x="4570165" y="2657776"/>
                    <a:pt x="4458285" y="2344776"/>
                  </a:cubicBezTo>
                  <a:cubicBezTo>
                    <a:pt x="4345188" y="2028209"/>
                    <a:pt x="4181201" y="1747411"/>
                    <a:pt x="3971076" y="1510225"/>
                  </a:cubicBezTo>
                  <a:cubicBezTo>
                    <a:pt x="3752794" y="1263887"/>
                    <a:pt x="3489346" y="1071382"/>
                    <a:pt x="3188280" y="938054"/>
                  </a:cubicBezTo>
                  <a:cubicBezTo>
                    <a:pt x="2853735" y="789989"/>
                    <a:pt x="2471710" y="714888"/>
                    <a:pt x="2052797" y="714888"/>
                  </a:cubicBezTo>
                  <a:lnTo>
                    <a:pt x="2046101" y="714888"/>
                  </a:lnTo>
                  <a:lnTo>
                    <a:pt x="2033806" y="714888"/>
                  </a:lnTo>
                  <a:lnTo>
                    <a:pt x="2021510" y="714532"/>
                  </a:lnTo>
                  <a:cubicBezTo>
                    <a:pt x="1988762" y="713463"/>
                    <a:pt x="1956987" y="712986"/>
                    <a:pt x="1924604" y="712986"/>
                  </a:cubicBezTo>
                  <a:cubicBezTo>
                    <a:pt x="1546353" y="712986"/>
                    <a:pt x="1201825" y="785592"/>
                    <a:pt x="900881" y="928903"/>
                  </a:cubicBezTo>
                  <a:cubicBezTo>
                    <a:pt x="626962" y="1059141"/>
                    <a:pt x="386403" y="1248678"/>
                    <a:pt x="186015" y="1492045"/>
                  </a:cubicBezTo>
                  <a:cubicBezTo>
                    <a:pt x="136954" y="1551638"/>
                    <a:pt x="90571" y="1614032"/>
                    <a:pt x="46934" y="1679105"/>
                  </a:cubicBezTo>
                  <a:lnTo>
                    <a:pt x="0" y="1756869"/>
                  </a:lnTo>
                  <a:lnTo>
                    <a:pt x="0" y="663336"/>
                  </a:lnTo>
                  <a:lnTo>
                    <a:pt x="63688" y="607678"/>
                  </a:lnTo>
                  <a:cubicBezTo>
                    <a:pt x="544246" y="231497"/>
                    <a:pt x="1165235" y="0"/>
                    <a:pt x="192460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23A71FB-1B1D-4F66-AFBD-A5F3375B2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334067"/>
              <a:ext cx="5392031" cy="5529295"/>
            </a:xfrm>
            <a:custGeom>
              <a:avLst/>
              <a:gdLst>
                <a:gd name="connsiteX0" fmla="*/ 0 w 5375755"/>
                <a:gd name="connsiteY0" fmla="*/ 5335055 h 5615510"/>
                <a:gd name="connsiteX1" fmla="*/ 59892 w 5375755"/>
                <a:gd name="connsiteY1" fmla="*/ 5413392 h 5615510"/>
                <a:gd name="connsiteX2" fmla="*/ 256379 w 5375755"/>
                <a:gd name="connsiteY2" fmla="*/ 5615510 h 5615510"/>
                <a:gd name="connsiteX3" fmla="*/ 0 w 5375755"/>
                <a:gd name="connsiteY3" fmla="*/ 5615510 h 5615510"/>
                <a:gd name="connsiteX4" fmla="*/ 2077511 w 5375755"/>
                <a:gd name="connsiteY4" fmla="*/ 40 h 5615510"/>
                <a:gd name="connsiteX5" fmla="*/ 3337290 w 5375755"/>
                <a:gd name="connsiteY5" fmla="*/ 214650 h 5615510"/>
                <a:gd name="connsiteX6" fmla="*/ 3412892 w 5375755"/>
                <a:gd name="connsiteY6" fmla="*/ 243763 h 5615510"/>
                <a:gd name="connsiteX7" fmla="*/ 3450754 w 5375755"/>
                <a:gd name="connsiteY7" fmla="*/ 258260 h 5615510"/>
                <a:gd name="connsiteX8" fmla="*/ 3487885 w 5375755"/>
                <a:gd name="connsiteY8" fmla="*/ 274541 h 5615510"/>
                <a:gd name="connsiteX9" fmla="*/ 3562025 w 5375755"/>
                <a:gd name="connsiteY9" fmla="*/ 307575 h 5615510"/>
                <a:gd name="connsiteX10" fmla="*/ 3599156 w 5375755"/>
                <a:gd name="connsiteY10" fmla="*/ 324092 h 5615510"/>
                <a:gd name="connsiteX11" fmla="*/ 3635434 w 5375755"/>
                <a:gd name="connsiteY11" fmla="*/ 342393 h 5615510"/>
                <a:gd name="connsiteX12" fmla="*/ 3707992 w 5375755"/>
                <a:gd name="connsiteY12" fmla="*/ 379111 h 5615510"/>
                <a:gd name="connsiteX13" fmla="*/ 3744273 w 5375755"/>
                <a:gd name="connsiteY13" fmla="*/ 397530 h 5615510"/>
                <a:gd name="connsiteX14" fmla="*/ 3779576 w 5375755"/>
                <a:gd name="connsiteY14" fmla="*/ 417612 h 5615510"/>
                <a:gd name="connsiteX15" fmla="*/ 3850188 w 5375755"/>
                <a:gd name="connsiteY15" fmla="*/ 458253 h 5615510"/>
                <a:gd name="connsiteX16" fmla="*/ 3885491 w 5375755"/>
                <a:gd name="connsiteY16" fmla="*/ 478692 h 5615510"/>
                <a:gd name="connsiteX17" fmla="*/ 3919702 w 5375755"/>
                <a:gd name="connsiteY17" fmla="*/ 500675 h 5615510"/>
                <a:gd name="connsiteX18" fmla="*/ 4430528 w 5375755"/>
                <a:gd name="connsiteY18" fmla="*/ 904463 h 5615510"/>
                <a:gd name="connsiteX19" fmla="*/ 4845178 w 5375755"/>
                <a:gd name="connsiteY19" fmla="*/ 1405811 h 5615510"/>
                <a:gd name="connsiteX20" fmla="*/ 5150018 w 5375755"/>
                <a:gd name="connsiteY20" fmla="*/ 1977985 h 5615510"/>
                <a:gd name="connsiteX21" fmla="*/ 5335796 w 5375755"/>
                <a:gd name="connsiteY21" fmla="*/ 2596262 h 5615510"/>
                <a:gd name="connsiteX22" fmla="*/ 5370737 w 5375755"/>
                <a:gd name="connsiteY22" fmla="*/ 2916275 h 5615510"/>
                <a:gd name="connsiteX23" fmla="*/ 5373779 w 5375755"/>
                <a:gd name="connsiteY23" fmla="*/ 2996603 h 5615510"/>
                <a:gd name="connsiteX24" fmla="*/ 5375363 w 5375755"/>
                <a:gd name="connsiteY24" fmla="*/ 3076816 h 5615510"/>
                <a:gd name="connsiteX25" fmla="*/ 5374875 w 5375755"/>
                <a:gd name="connsiteY25" fmla="*/ 3157026 h 5615510"/>
                <a:gd name="connsiteX26" fmla="*/ 5372928 w 5375755"/>
                <a:gd name="connsiteY26" fmla="*/ 3237119 h 5615510"/>
                <a:gd name="connsiteX27" fmla="*/ 5273343 w 5375755"/>
                <a:gd name="connsiteY27" fmla="*/ 3866566 h 5615510"/>
                <a:gd name="connsiteX28" fmla="*/ 5234628 w 5375755"/>
                <a:gd name="connsiteY28" fmla="*/ 4019859 h 5615510"/>
                <a:gd name="connsiteX29" fmla="*/ 5213811 w 5375755"/>
                <a:gd name="connsiteY29" fmla="*/ 4095911 h 5615510"/>
                <a:gd name="connsiteX30" fmla="*/ 5193968 w 5375755"/>
                <a:gd name="connsiteY30" fmla="*/ 4172081 h 5615510"/>
                <a:gd name="connsiteX31" fmla="*/ 5172177 w 5375755"/>
                <a:gd name="connsiteY31" fmla="*/ 4247778 h 5615510"/>
                <a:gd name="connsiteX32" fmla="*/ 5150628 w 5375755"/>
                <a:gd name="connsiteY32" fmla="*/ 4323353 h 5615510"/>
                <a:gd name="connsiteX33" fmla="*/ 5102419 w 5375755"/>
                <a:gd name="connsiteY33" fmla="*/ 4473200 h 5615510"/>
                <a:gd name="connsiteX34" fmla="*/ 4854188 w 5375755"/>
                <a:gd name="connsiteY34" fmla="*/ 5055591 h 5615510"/>
                <a:gd name="connsiteX35" fmla="*/ 4489816 w 5375755"/>
                <a:gd name="connsiteY35" fmla="*/ 5584627 h 5615510"/>
                <a:gd name="connsiteX36" fmla="*/ 4462155 w 5375755"/>
                <a:gd name="connsiteY36" fmla="*/ 5615510 h 5615510"/>
                <a:gd name="connsiteX37" fmla="*/ 3923435 w 5375755"/>
                <a:gd name="connsiteY37" fmla="*/ 5615510 h 5615510"/>
                <a:gd name="connsiteX38" fmla="*/ 3957928 w 5375755"/>
                <a:gd name="connsiteY38" fmla="*/ 5587004 h 5615510"/>
                <a:gd name="connsiteX39" fmla="*/ 4011007 w 5375755"/>
                <a:gd name="connsiteY39" fmla="*/ 5539828 h 5615510"/>
                <a:gd name="connsiteX40" fmla="*/ 4064574 w 5375755"/>
                <a:gd name="connsiteY40" fmla="*/ 5493126 h 5615510"/>
                <a:gd name="connsiteX41" fmla="*/ 4116071 w 5375755"/>
                <a:gd name="connsiteY41" fmla="*/ 5444288 h 5615510"/>
                <a:gd name="connsiteX42" fmla="*/ 4167810 w 5375755"/>
                <a:gd name="connsiteY42" fmla="*/ 5395567 h 5615510"/>
                <a:gd name="connsiteX43" fmla="*/ 4217116 w 5375755"/>
                <a:gd name="connsiteY43" fmla="*/ 5344469 h 5615510"/>
                <a:gd name="connsiteX44" fmla="*/ 4572234 w 5375755"/>
                <a:gd name="connsiteY44" fmla="*/ 4898614 h 5615510"/>
                <a:gd name="connsiteX45" fmla="*/ 4824361 w 5375755"/>
                <a:gd name="connsiteY45" fmla="*/ 4382650 h 5615510"/>
                <a:gd name="connsiteX46" fmla="*/ 4846153 w 5375755"/>
                <a:gd name="connsiteY46" fmla="*/ 4313966 h 5615510"/>
                <a:gd name="connsiteX47" fmla="*/ 4866970 w 5375755"/>
                <a:gd name="connsiteY47" fmla="*/ 4244925 h 5615510"/>
                <a:gd name="connsiteX48" fmla="*/ 4901059 w 5375755"/>
                <a:gd name="connsiteY48" fmla="*/ 4104823 h 5615510"/>
                <a:gd name="connsiteX49" fmla="*/ 4924432 w 5375755"/>
                <a:gd name="connsiteY49" fmla="*/ 3962583 h 5615510"/>
                <a:gd name="connsiteX50" fmla="*/ 4935997 w 5375755"/>
                <a:gd name="connsiteY50" fmla="*/ 3818915 h 5615510"/>
                <a:gd name="connsiteX51" fmla="*/ 4908606 w 5375755"/>
                <a:gd name="connsiteY51" fmla="*/ 3247695 h 5615510"/>
                <a:gd name="connsiteX52" fmla="*/ 4900936 w 5375755"/>
                <a:gd name="connsiteY52" fmla="*/ 3177346 h 5615510"/>
                <a:gd name="connsiteX53" fmla="*/ 4892415 w 5375755"/>
                <a:gd name="connsiteY53" fmla="*/ 3107235 h 5615510"/>
                <a:gd name="connsiteX54" fmla="*/ 4882068 w 5375755"/>
                <a:gd name="connsiteY54" fmla="*/ 3037482 h 5615510"/>
                <a:gd name="connsiteX55" fmla="*/ 4870744 w 5375755"/>
                <a:gd name="connsiteY55" fmla="*/ 2967966 h 5615510"/>
                <a:gd name="connsiteX56" fmla="*/ 4857839 w 5375755"/>
                <a:gd name="connsiteY56" fmla="*/ 2898806 h 5615510"/>
                <a:gd name="connsiteX57" fmla="*/ 4851753 w 5375755"/>
                <a:gd name="connsiteY57" fmla="*/ 2864227 h 5615510"/>
                <a:gd name="connsiteX58" fmla="*/ 4844327 w 5375755"/>
                <a:gd name="connsiteY58" fmla="*/ 2829883 h 5615510"/>
                <a:gd name="connsiteX59" fmla="*/ 4829961 w 5375755"/>
                <a:gd name="connsiteY59" fmla="*/ 2761200 h 5615510"/>
                <a:gd name="connsiteX60" fmla="*/ 4823145 w 5375755"/>
                <a:gd name="connsiteY60" fmla="*/ 2726858 h 5615510"/>
                <a:gd name="connsiteX61" fmla="*/ 4815231 w 5375755"/>
                <a:gd name="connsiteY61" fmla="*/ 2692753 h 5615510"/>
                <a:gd name="connsiteX62" fmla="*/ 4669993 w 5375755"/>
                <a:gd name="connsiteY62" fmla="*/ 2152784 h 5615510"/>
                <a:gd name="connsiteX63" fmla="*/ 4442458 w 5375755"/>
                <a:gd name="connsiteY63" fmla="*/ 1640978 h 5615510"/>
                <a:gd name="connsiteX64" fmla="*/ 4408371 w 5375755"/>
                <a:gd name="connsiteY64" fmla="*/ 1579425 h 5615510"/>
                <a:gd name="connsiteX65" fmla="*/ 4371484 w 5375755"/>
                <a:gd name="connsiteY65" fmla="*/ 1519652 h 5615510"/>
                <a:gd name="connsiteX66" fmla="*/ 4334596 w 5375755"/>
                <a:gd name="connsiteY66" fmla="*/ 1459643 h 5615510"/>
                <a:gd name="connsiteX67" fmla="*/ 4295030 w 5375755"/>
                <a:gd name="connsiteY67" fmla="*/ 1401416 h 5615510"/>
                <a:gd name="connsiteX68" fmla="*/ 4254977 w 5375755"/>
                <a:gd name="connsiteY68" fmla="*/ 1343307 h 5615510"/>
                <a:gd name="connsiteX69" fmla="*/ 4212611 w 5375755"/>
                <a:gd name="connsiteY69" fmla="*/ 1286862 h 5615510"/>
                <a:gd name="connsiteX70" fmla="*/ 4191429 w 5375755"/>
                <a:gd name="connsiteY70" fmla="*/ 1258581 h 5615510"/>
                <a:gd name="connsiteX71" fmla="*/ 4180836 w 5375755"/>
                <a:gd name="connsiteY71" fmla="*/ 1244439 h 5615510"/>
                <a:gd name="connsiteX72" fmla="*/ 4169514 w 5375755"/>
                <a:gd name="connsiteY72" fmla="*/ 1230893 h 5615510"/>
                <a:gd name="connsiteX73" fmla="*/ 4124227 w 5375755"/>
                <a:gd name="connsiteY73" fmla="*/ 1176587 h 5615510"/>
                <a:gd name="connsiteX74" fmla="*/ 3714323 w 5375755"/>
                <a:gd name="connsiteY74" fmla="*/ 783019 h 5615510"/>
                <a:gd name="connsiteX75" fmla="*/ 3476929 w 5375755"/>
                <a:gd name="connsiteY75" fmla="*/ 620814 h 5615510"/>
                <a:gd name="connsiteX76" fmla="*/ 3220419 w 5375755"/>
                <a:gd name="connsiteY76" fmla="*/ 486297 h 5615510"/>
                <a:gd name="connsiteX77" fmla="*/ 2664061 w 5375755"/>
                <a:gd name="connsiteY77" fmla="*/ 305675 h 5615510"/>
                <a:gd name="connsiteX78" fmla="*/ 2591868 w 5375755"/>
                <a:gd name="connsiteY78" fmla="*/ 290463 h 5615510"/>
                <a:gd name="connsiteX79" fmla="*/ 2518823 w 5375755"/>
                <a:gd name="connsiteY79" fmla="*/ 279174 h 5615510"/>
                <a:gd name="connsiteX80" fmla="*/ 2372003 w 5375755"/>
                <a:gd name="connsiteY80" fmla="*/ 259686 h 5615510"/>
                <a:gd name="connsiteX81" fmla="*/ 2298107 w 5375755"/>
                <a:gd name="connsiteY81" fmla="*/ 252794 h 5615510"/>
                <a:gd name="connsiteX82" fmla="*/ 2223967 w 5375755"/>
                <a:gd name="connsiteY82" fmla="*/ 247446 h 5615510"/>
                <a:gd name="connsiteX83" fmla="*/ 2074955 w 5375755"/>
                <a:gd name="connsiteY83" fmla="*/ 241386 h 5615510"/>
                <a:gd name="connsiteX84" fmla="*/ 1487797 w 5375755"/>
                <a:gd name="connsiteY84" fmla="*/ 301157 h 5615510"/>
                <a:gd name="connsiteX85" fmla="*/ 945682 w 5375755"/>
                <a:gd name="connsiteY85" fmla="*/ 504716 h 5615510"/>
                <a:gd name="connsiteX86" fmla="*/ 476369 w 5375755"/>
                <a:gd name="connsiteY86" fmla="*/ 820450 h 5615510"/>
                <a:gd name="connsiteX87" fmla="*/ 370819 w 5375755"/>
                <a:gd name="connsiteY87" fmla="*/ 912662 h 5615510"/>
                <a:gd name="connsiteX88" fmla="*/ 344646 w 5375755"/>
                <a:gd name="connsiteY88" fmla="*/ 935717 h 5615510"/>
                <a:gd name="connsiteX89" fmla="*/ 319324 w 5375755"/>
                <a:gd name="connsiteY89" fmla="*/ 959839 h 5615510"/>
                <a:gd name="connsiteX90" fmla="*/ 268192 w 5375755"/>
                <a:gd name="connsiteY90" fmla="*/ 1007610 h 5615510"/>
                <a:gd name="connsiteX91" fmla="*/ 242505 w 5375755"/>
                <a:gd name="connsiteY91" fmla="*/ 1031375 h 5615510"/>
                <a:gd name="connsiteX92" fmla="*/ 217913 w 5375755"/>
                <a:gd name="connsiteY92" fmla="*/ 1056212 h 5615510"/>
                <a:gd name="connsiteX93" fmla="*/ 168607 w 5375755"/>
                <a:gd name="connsiteY93" fmla="*/ 1105883 h 5615510"/>
                <a:gd name="connsiteX94" fmla="*/ 121371 w 5375755"/>
                <a:gd name="connsiteY94" fmla="*/ 1157575 h 5615510"/>
                <a:gd name="connsiteX95" fmla="*/ 75353 w 5375755"/>
                <a:gd name="connsiteY95" fmla="*/ 1210454 h 5615510"/>
                <a:gd name="connsiteX96" fmla="*/ 0 w 5375755"/>
                <a:gd name="connsiteY96" fmla="*/ 1310828 h 5615510"/>
                <a:gd name="connsiteX97" fmla="*/ 0 w 5375755"/>
                <a:gd name="connsiteY97" fmla="*/ 651493 h 5615510"/>
                <a:gd name="connsiteX98" fmla="*/ 16186 w 5375755"/>
                <a:gd name="connsiteY98" fmla="*/ 636856 h 5615510"/>
                <a:gd name="connsiteX99" fmla="*/ 47352 w 5375755"/>
                <a:gd name="connsiteY99" fmla="*/ 609763 h 5615510"/>
                <a:gd name="connsiteX100" fmla="*/ 80102 w 5375755"/>
                <a:gd name="connsiteY100" fmla="*/ 584332 h 5615510"/>
                <a:gd name="connsiteX101" fmla="*/ 213774 w 5375755"/>
                <a:gd name="connsiteY101" fmla="*/ 486653 h 5615510"/>
                <a:gd name="connsiteX102" fmla="*/ 803123 w 5375755"/>
                <a:gd name="connsiteY102" fmla="*/ 190408 h 5615510"/>
                <a:gd name="connsiteX103" fmla="*/ 1437151 w 5375755"/>
                <a:gd name="connsiteY103" fmla="*/ 40681 h 5615510"/>
                <a:gd name="connsiteX104" fmla="*/ 2077511 w 5375755"/>
                <a:gd name="connsiteY104" fmla="*/ 40 h 561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375755" h="5615510">
                  <a:moveTo>
                    <a:pt x="0" y="5335055"/>
                  </a:moveTo>
                  <a:lnTo>
                    <a:pt x="59892" y="5413392"/>
                  </a:lnTo>
                  <a:lnTo>
                    <a:pt x="256379" y="5615510"/>
                  </a:lnTo>
                  <a:lnTo>
                    <a:pt x="0" y="5615510"/>
                  </a:lnTo>
                  <a:close/>
                  <a:moveTo>
                    <a:pt x="2077511" y="40"/>
                  </a:moveTo>
                  <a:cubicBezTo>
                    <a:pt x="2500927" y="1109"/>
                    <a:pt x="2931893" y="64446"/>
                    <a:pt x="3337290" y="214650"/>
                  </a:cubicBezTo>
                  <a:lnTo>
                    <a:pt x="3412892" y="243763"/>
                  </a:lnTo>
                  <a:lnTo>
                    <a:pt x="3450754" y="258260"/>
                  </a:lnTo>
                  <a:cubicBezTo>
                    <a:pt x="3463171" y="263488"/>
                    <a:pt x="3475466" y="269074"/>
                    <a:pt x="3487885" y="274541"/>
                  </a:cubicBezTo>
                  <a:lnTo>
                    <a:pt x="3562025" y="307575"/>
                  </a:lnTo>
                  <a:lnTo>
                    <a:pt x="3599156" y="324092"/>
                  </a:lnTo>
                  <a:cubicBezTo>
                    <a:pt x="3611452" y="329796"/>
                    <a:pt x="3623262" y="336214"/>
                    <a:pt x="3635434" y="342393"/>
                  </a:cubicBezTo>
                  <a:lnTo>
                    <a:pt x="3707992" y="379111"/>
                  </a:lnTo>
                  <a:lnTo>
                    <a:pt x="3744273" y="397530"/>
                  </a:lnTo>
                  <a:cubicBezTo>
                    <a:pt x="3756203" y="403948"/>
                    <a:pt x="3767769" y="410958"/>
                    <a:pt x="3779576" y="417612"/>
                  </a:cubicBezTo>
                  <a:lnTo>
                    <a:pt x="3850188" y="458253"/>
                  </a:lnTo>
                  <a:lnTo>
                    <a:pt x="3885491" y="478692"/>
                  </a:lnTo>
                  <a:lnTo>
                    <a:pt x="3919702" y="500675"/>
                  </a:lnTo>
                  <a:cubicBezTo>
                    <a:pt x="4103287" y="616773"/>
                    <a:pt x="4275308" y="752241"/>
                    <a:pt x="4430528" y="904463"/>
                  </a:cubicBezTo>
                  <a:cubicBezTo>
                    <a:pt x="4585261" y="1057161"/>
                    <a:pt x="4725142" y="1225189"/>
                    <a:pt x="4845178" y="1405811"/>
                  </a:cubicBezTo>
                  <a:cubicBezTo>
                    <a:pt x="4965703" y="1586197"/>
                    <a:pt x="5067113" y="1778585"/>
                    <a:pt x="5150018" y="1977985"/>
                  </a:cubicBezTo>
                  <a:cubicBezTo>
                    <a:pt x="5231586" y="2177739"/>
                    <a:pt x="5299274" y="2384029"/>
                    <a:pt x="5335796" y="2596262"/>
                  </a:cubicBezTo>
                  <a:cubicBezTo>
                    <a:pt x="5354302" y="2702260"/>
                    <a:pt x="5365137" y="2809325"/>
                    <a:pt x="5370737" y="2916275"/>
                  </a:cubicBezTo>
                  <a:cubicBezTo>
                    <a:pt x="5372928" y="2943012"/>
                    <a:pt x="5373293" y="2969748"/>
                    <a:pt x="5373779" y="2996603"/>
                  </a:cubicBezTo>
                  <a:lnTo>
                    <a:pt x="5375363" y="3076816"/>
                  </a:lnTo>
                  <a:cubicBezTo>
                    <a:pt x="5376335" y="3103553"/>
                    <a:pt x="5375242" y="3130289"/>
                    <a:pt x="5374875" y="3157026"/>
                  </a:cubicBezTo>
                  <a:lnTo>
                    <a:pt x="5372928" y="3237119"/>
                  </a:lnTo>
                  <a:cubicBezTo>
                    <a:pt x="5365379" y="3450659"/>
                    <a:pt x="5323866" y="3661584"/>
                    <a:pt x="5273343" y="3866566"/>
                  </a:cubicBezTo>
                  <a:cubicBezTo>
                    <a:pt x="5259952" y="3917783"/>
                    <a:pt x="5246924" y="3968880"/>
                    <a:pt x="5234628" y="4019859"/>
                  </a:cubicBezTo>
                  <a:lnTo>
                    <a:pt x="5213811" y="4095911"/>
                  </a:lnTo>
                  <a:lnTo>
                    <a:pt x="5193968" y="4172081"/>
                  </a:lnTo>
                  <a:lnTo>
                    <a:pt x="5172177" y="4247778"/>
                  </a:lnTo>
                  <a:cubicBezTo>
                    <a:pt x="5164993" y="4272969"/>
                    <a:pt x="5158540" y="4298398"/>
                    <a:pt x="5150628" y="4323353"/>
                  </a:cubicBezTo>
                  <a:cubicBezTo>
                    <a:pt x="5134313" y="4373263"/>
                    <a:pt x="5119341" y="4423529"/>
                    <a:pt x="5102419" y="4473200"/>
                  </a:cubicBezTo>
                  <a:cubicBezTo>
                    <a:pt x="5034243" y="4671767"/>
                    <a:pt x="4954259" y="4867601"/>
                    <a:pt x="4854188" y="5055591"/>
                  </a:cubicBezTo>
                  <a:cubicBezTo>
                    <a:pt x="4754359" y="5243344"/>
                    <a:pt x="4633957" y="5423135"/>
                    <a:pt x="4489816" y="5584627"/>
                  </a:cubicBezTo>
                  <a:lnTo>
                    <a:pt x="4462155" y="5615510"/>
                  </a:lnTo>
                  <a:lnTo>
                    <a:pt x="3923435" y="5615510"/>
                  </a:lnTo>
                  <a:lnTo>
                    <a:pt x="3957928" y="5587004"/>
                  </a:lnTo>
                  <a:cubicBezTo>
                    <a:pt x="3976310" y="5572031"/>
                    <a:pt x="3993111" y="5555276"/>
                    <a:pt x="4011007" y="5539828"/>
                  </a:cubicBezTo>
                  <a:cubicBezTo>
                    <a:pt x="4028661" y="5524024"/>
                    <a:pt x="4046557" y="5508576"/>
                    <a:pt x="4064574" y="5493126"/>
                  </a:cubicBezTo>
                  <a:cubicBezTo>
                    <a:pt x="4082226" y="5477442"/>
                    <a:pt x="4098661" y="5460330"/>
                    <a:pt x="4116071" y="5444288"/>
                  </a:cubicBezTo>
                  <a:lnTo>
                    <a:pt x="4167810" y="5395567"/>
                  </a:lnTo>
                  <a:lnTo>
                    <a:pt x="4217116" y="5344469"/>
                  </a:lnTo>
                  <a:cubicBezTo>
                    <a:pt x="4348232" y="5207933"/>
                    <a:pt x="4468633" y="5059512"/>
                    <a:pt x="4572234" y="4898614"/>
                  </a:cubicBezTo>
                  <a:cubicBezTo>
                    <a:pt x="4675838" y="4737955"/>
                    <a:pt x="4762517" y="4564699"/>
                    <a:pt x="4824361" y="4382650"/>
                  </a:cubicBezTo>
                  <a:cubicBezTo>
                    <a:pt x="4833127" y="4360192"/>
                    <a:pt x="4838971" y="4336781"/>
                    <a:pt x="4846153" y="4313966"/>
                  </a:cubicBezTo>
                  <a:lnTo>
                    <a:pt x="4866970" y="4244925"/>
                  </a:lnTo>
                  <a:cubicBezTo>
                    <a:pt x="4879267" y="4198463"/>
                    <a:pt x="4890224" y="4151643"/>
                    <a:pt x="4901059" y="4104823"/>
                  </a:cubicBezTo>
                  <a:cubicBezTo>
                    <a:pt x="4910066" y="4057529"/>
                    <a:pt x="4917371" y="4009996"/>
                    <a:pt x="4924432" y="3962583"/>
                  </a:cubicBezTo>
                  <a:cubicBezTo>
                    <a:pt x="4928937" y="3914574"/>
                    <a:pt x="4933441" y="3866805"/>
                    <a:pt x="4935997" y="3818915"/>
                  </a:cubicBezTo>
                  <a:cubicBezTo>
                    <a:pt x="4943912" y="3626528"/>
                    <a:pt x="4926016" y="3435329"/>
                    <a:pt x="4908606" y="3247695"/>
                  </a:cubicBezTo>
                  <a:lnTo>
                    <a:pt x="4900936" y="3177346"/>
                  </a:lnTo>
                  <a:cubicBezTo>
                    <a:pt x="4898380" y="3153937"/>
                    <a:pt x="4896431" y="3130528"/>
                    <a:pt x="4892415" y="3107235"/>
                  </a:cubicBezTo>
                  <a:lnTo>
                    <a:pt x="4882068" y="3037482"/>
                  </a:lnTo>
                  <a:cubicBezTo>
                    <a:pt x="4878658" y="3014192"/>
                    <a:pt x="4875370" y="2991019"/>
                    <a:pt x="4870744" y="2967966"/>
                  </a:cubicBezTo>
                  <a:lnTo>
                    <a:pt x="4857839" y="2898806"/>
                  </a:lnTo>
                  <a:lnTo>
                    <a:pt x="4851753" y="2864227"/>
                  </a:lnTo>
                  <a:cubicBezTo>
                    <a:pt x="4849562" y="2852699"/>
                    <a:pt x="4846762" y="2841292"/>
                    <a:pt x="4844327" y="2829883"/>
                  </a:cubicBezTo>
                  <a:cubicBezTo>
                    <a:pt x="4839213" y="2807069"/>
                    <a:pt x="4834587" y="2784134"/>
                    <a:pt x="4829961" y="2761200"/>
                  </a:cubicBezTo>
                  <a:lnTo>
                    <a:pt x="4823145" y="2726858"/>
                  </a:lnTo>
                  <a:lnTo>
                    <a:pt x="4815231" y="2692753"/>
                  </a:lnTo>
                  <a:cubicBezTo>
                    <a:pt x="4774813" y="2510703"/>
                    <a:pt x="4732326" y="2328891"/>
                    <a:pt x="4669993" y="2152784"/>
                  </a:cubicBezTo>
                  <a:cubicBezTo>
                    <a:pt x="4609122" y="1976321"/>
                    <a:pt x="4533033" y="1804847"/>
                    <a:pt x="4442458" y="1640978"/>
                  </a:cubicBezTo>
                  <a:lnTo>
                    <a:pt x="4408371" y="1579425"/>
                  </a:lnTo>
                  <a:lnTo>
                    <a:pt x="4371484" y="1519652"/>
                  </a:lnTo>
                  <a:cubicBezTo>
                    <a:pt x="4359188" y="1499689"/>
                    <a:pt x="4347378" y="1479368"/>
                    <a:pt x="4334596" y="1459643"/>
                  </a:cubicBezTo>
                  <a:lnTo>
                    <a:pt x="4295030" y="1401416"/>
                  </a:lnTo>
                  <a:cubicBezTo>
                    <a:pt x="4281639" y="1382164"/>
                    <a:pt x="4269220" y="1362083"/>
                    <a:pt x="4254977" y="1343307"/>
                  </a:cubicBezTo>
                  <a:lnTo>
                    <a:pt x="4212611" y="1286862"/>
                  </a:lnTo>
                  <a:lnTo>
                    <a:pt x="4191429" y="1258581"/>
                  </a:lnTo>
                  <a:lnTo>
                    <a:pt x="4180836" y="1244439"/>
                  </a:lnTo>
                  <a:lnTo>
                    <a:pt x="4169514" y="1230893"/>
                  </a:lnTo>
                  <a:lnTo>
                    <a:pt x="4124227" y="1176587"/>
                  </a:lnTo>
                  <a:cubicBezTo>
                    <a:pt x="4002851" y="1032207"/>
                    <a:pt x="3866014" y="899117"/>
                    <a:pt x="3714323" y="783019"/>
                  </a:cubicBezTo>
                  <a:cubicBezTo>
                    <a:pt x="3638479" y="724910"/>
                    <a:pt x="3559225" y="670723"/>
                    <a:pt x="3476929" y="620814"/>
                  </a:cubicBezTo>
                  <a:cubicBezTo>
                    <a:pt x="3394266" y="571737"/>
                    <a:pt x="3308926" y="526105"/>
                    <a:pt x="3220419" y="486297"/>
                  </a:cubicBezTo>
                  <a:cubicBezTo>
                    <a:pt x="3043894" y="405848"/>
                    <a:pt x="2856534" y="346077"/>
                    <a:pt x="2664061" y="305675"/>
                  </a:cubicBezTo>
                  <a:lnTo>
                    <a:pt x="2591868" y="290463"/>
                  </a:lnTo>
                  <a:cubicBezTo>
                    <a:pt x="2567641" y="286304"/>
                    <a:pt x="2543173" y="282976"/>
                    <a:pt x="2518823" y="279174"/>
                  </a:cubicBezTo>
                  <a:cubicBezTo>
                    <a:pt x="2470005" y="272044"/>
                    <a:pt x="2421432" y="263370"/>
                    <a:pt x="2372003" y="259686"/>
                  </a:cubicBezTo>
                  <a:lnTo>
                    <a:pt x="2298107" y="252794"/>
                  </a:lnTo>
                  <a:cubicBezTo>
                    <a:pt x="2273515" y="250537"/>
                    <a:pt x="2248924" y="247922"/>
                    <a:pt x="2223967" y="247446"/>
                  </a:cubicBezTo>
                  <a:lnTo>
                    <a:pt x="2074955" y="241386"/>
                  </a:lnTo>
                  <a:cubicBezTo>
                    <a:pt x="1875907" y="237820"/>
                    <a:pt x="1678566" y="256716"/>
                    <a:pt x="1487797" y="301157"/>
                  </a:cubicBezTo>
                  <a:cubicBezTo>
                    <a:pt x="1297028" y="345244"/>
                    <a:pt x="1114780" y="415950"/>
                    <a:pt x="945682" y="504716"/>
                  </a:cubicBezTo>
                  <a:cubicBezTo>
                    <a:pt x="776462" y="593601"/>
                    <a:pt x="620269" y="700906"/>
                    <a:pt x="476369" y="820450"/>
                  </a:cubicBezTo>
                  <a:cubicBezTo>
                    <a:pt x="439239" y="848851"/>
                    <a:pt x="406003" y="882123"/>
                    <a:pt x="370819" y="912662"/>
                  </a:cubicBezTo>
                  <a:lnTo>
                    <a:pt x="344646" y="935717"/>
                  </a:lnTo>
                  <a:cubicBezTo>
                    <a:pt x="336001" y="943560"/>
                    <a:pt x="327845" y="951878"/>
                    <a:pt x="319324" y="959839"/>
                  </a:cubicBezTo>
                  <a:cubicBezTo>
                    <a:pt x="302400" y="975882"/>
                    <a:pt x="285479" y="991924"/>
                    <a:pt x="268192" y="1007610"/>
                  </a:cubicBezTo>
                  <a:cubicBezTo>
                    <a:pt x="259671" y="1015571"/>
                    <a:pt x="250782" y="1023176"/>
                    <a:pt x="242505" y="1031375"/>
                  </a:cubicBezTo>
                  <a:lnTo>
                    <a:pt x="217913" y="1056212"/>
                  </a:lnTo>
                  <a:lnTo>
                    <a:pt x="168607" y="1105883"/>
                  </a:lnTo>
                  <a:cubicBezTo>
                    <a:pt x="151686" y="1122044"/>
                    <a:pt x="136832" y="1140107"/>
                    <a:pt x="121371" y="1157575"/>
                  </a:cubicBezTo>
                  <a:lnTo>
                    <a:pt x="75353" y="1210454"/>
                  </a:lnTo>
                  <a:lnTo>
                    <a:pt x="0" y="1310828"/>
                  </a:lnTo>
                  <a:lnTo>
                    <a:pt x="0" y="651493"/>
                  </a:lnTo>
                  <a:lnTo>
                    <a:pt x="16186" y="636856"/>
                  </a:lnTo>
                  <a:cubicBezTo>
                    <a:pt x="26535" y="627824"/>
                    <a:pt x="36640" y="618555"/>
                    <a:pt x="47352" y="609763"/>
                  </a:cubicBezTo>
                  <a:lnTo>
                    <a:pt x="80102" y="584332"/>
                  </a:lnTo>
                  <a:cubicBezTo>
                    <a:pt x="124050" y="550823"/>
                    <a:pt x="167268" y="516718"/>
                    <a:pt x="213774" y="486653"/>
                  </a:cubicBezTo>
                  <a:cubicBezTo>
                    <a:pt x="396264" y="362000"/>
                    <a:pt x="596163" y="263132"/>
                    <a:pt x="803123" y="190408"/>
                  </a:cubicBezTo>
                  <a:cubicBezTo>
                    <a:pt x="1010205" y="117207"/>
                    <a:pt x="1223860" y="70626"/>
                    <a:pt x="1437151" y="40681"/>
                  </a:cubicBezTo>
                  <a:cubicBezTo>
                    <a:pt x="1651051" y="11329"/>
                    <a:pt x="1865437" y="-791"/>
                    <a:pt x="2077511" y="4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75162F-FAE3-41E9-8048-074173F438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301814"/>
              <a:ext cx="5373609" cy="5561548"/>
            </a:xfrm>
            <a:custGeom>
              <a:avLst/>
              <a:gdLst>
                <a:gd name="connsiteX0" fmla="*/ 0 w 5357389"/>
                <a:gd name="connsiteY0" fmla="*/ 5102840 h 5648266"/>
                <a:gd name="connsiteX1" fmla="*/ 70970 w 5357389"/>
                <a:gd name="connsiteY1" fmla="*/ 5197196 h 5648266"/>
                <a:gd name="connsiteX2" fmla="*/ 412303 w 5357389"/>
                <a:gd name="connsiteY2" fmla="*/ 5526538 h 5648266"/>
                <a:gd name="connsiteX3" fmla="*/ 589818 w 5357389"/>
                <a:gd name="connsiteY3" fmla="*/ 5648266 h 5648266"/>
                <a:gd name="connsiteX4" fmla="*/ 0 w 5357389"/>
                <a:gd name="connsiteY4" fmla="*/ 5648266 h 5648266"/>
                <a:gd name="connsiteX5" fmla="*/ 1924604 w 5357389"/>
                <a:gd name="connsiteY5" fmla="*/ 0 h 5648266"/>
                <a:gd name="connsiteX6" fmla="*/ 2045371 w 5357389"/>
                <a:gd name="connsiteY6" fmla="*/ 1902 h 5648266"/>
                <a:gd name="connsiteX7" fmla="*/ 2052920 w 5357389"/>
                <a:gd name="connsiteY7" fmla="*/ 1902 h 5648266"/>
                <a:gd name="connsiteX8" fmla="*/ 4545522 w 5357389"/>
                <a:gd name="connsiteY8" fmla="*/ 5554508 h 5648266"/>
                <a:gd name="connsiteX9" fmla="*/ 4452220 w 5357389"/>
                <a:gd name="connsiteY9" fmla="*/ 5648266 h 5648266"/>
                <a:gd name="connsiteX10" fmla="*/ 3478528 w 5357389"/>
                <a:gd name="connsiteY10" fmla="*/ 5648266 h 5648266"/>
                <a:gd name="connsiteX11" fmla="*/ 3483103 w 5357389"/>
                <a:gd name="connsiteY11" fmla="*/ 5646028 h 5648266"/>
                <a:gd name="connsiteX12" fmla="*/ 4076991 w 5357389"/>
                <a:gd name="connsiteY12" fmla="*/ 5174738 h 5648266"/>
                <a:gd name="connsiteX13" fmla="*/ 4577714 w 5357389"/>
                <a:gd name="connsiteY13" fmla="*/ 4329730 h 5648266"/>
                <a:gd name="connsiteX14" fmla="*/ 4748517 w 5357389"/>
                <a:gd name="connsiteY14" fmla="*/ 3328934 h 5648266"/>
                <a:gd name="connsiteX15" fmla="*/ 4573086 w 5357389"/>
                <a:gd name="connsiteY15" fmla="*/ 2305681 h 5648266"/>
                <a:gd name="connsiteX16" fmla="*/ 4062990 w 5357389"/>
                <a:gd name="connsiteY16" fmla="*/ 1432628 h 5648266"/>
                <a:gd name="connsiteX17" fmla="*/ 3238436 w 5357389"/>
                <a:gd name="connsiteY17" fmla="*/ 829917 h 5648266"/>
                <a:gd name="connsiteX18" fmla="*/ 2052676 w 5357389"/>
                <a:gd name="connsiteY18" fmla="*/ 596176 h 5648266"/>
                <a:gd name="connsiteX19" fmla="*/ 2046467 w 5357389"/>
                <a:gd name="connsiteY19" fmla="*/ 596176 h 5648266"/>
                <a:gd name="connsiteX20" fmla="*/ 2035997 w 5357389"/>
                <a:gd name="connsiteY20" fmla="*/ 596176 h 5648266"/>
                <a:gd name="connsiteX21" fmla="*/ 2025528 w 5357389"/>
                <a:gd name="connsiteY21" fmla="*/ 595819 h 5648266"/>
                <a:gd name="connsiteX22" fmla="*/ 1924604 w 5357389"/>
                <a:gd name="connsiteY22" fmla="*/ 594155 h 5648266"/>
                <a:gd name="connsiteX23" fmla="*/ 847193 w 5357389"/>
                <a:gd name="connsiteY23" fmla="*/ 822074 h 5648266"/>
                <a:gd name="connsiteX24" fmla="*/ 90693 w 5357389"/>
                <a:gd name="connsiteY24" fmla="*/ 1417655 h 5648266"/>
                <a:gd name="connsiteX25" fmla="*/ 0 w 5357389"/>
                <a:gd name="connsiteY25" fmla="*/ 1539648 h 5648266"/>
                <a:gd name="connsiteX26" fmla="*/ 0 w 5357389"/>
                <a:gd name="connsiteY26" fmla="*/ 663336 h 5648266"/>
                <a:gd name="connsiteX27" fmla="*/ 63688 w 5357389"/>
                <a:gd name="connsiteY27" fmla="*/ 607678 h 5648266"/>
                <a:gd name="connsiteX28" fmla="*/ 1924604 w 5357389"/>
                <a:gd name="connsiteY28" fmla="*/ 0 h 564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57389" h="5648266">
                  <a:moveTo>
                    <a:pt x="0" y="5102840"/>
                  </a:moveTo>
                  <a:lnTo>
                    <a:pt x="70970" y="5197196"/>
                  </a:lnTo>
                  <a:cubicBezTo>
                    <a:pt x="174146" y="5320841"/>
                    <a:pt x="288218" y="5430849"/>
                    <a:pt x="412303" y="5526538"/>
                  </a:cubicBezTo>
                  <a:lnTo>
                    <a:pt x="589818" y="5648266"/>
                  </a:lnTo>
                  <a:lnTo>
                    <a:pt x="0" y="5648266"/>
                  </a:lnTo>
                  <a:close/>
                  <a:moveTo>
                    <a:pt x="1924604" y="0"/>
                  </a:moveTo>
                  <a:cubicBezTo>
                    <a:pt x="1964778" y="0"/>
                    <a:pt x="2004467" y="595"/>
                    <a:pt x="2045371" y="1902"/>
                  </a:cubicBezTo>
                  <a:cubicBezTo>
                    <a:pt x="2047806" y="1902"/>
                    <a:pt x="2050485" y="1902"/>
                    <a:pt x="2052920" y="1902"/>
                  </a:cubicBezTo>
                  <a:cubicBezTo>
                    <a:pt x="5302775" y="1902"/>
                    <a:pt x="6200906" y="3703639"/>
                    <a:pt x="4545522" y="5554508"/>
                  </a:cubicBezTo>
                  <a:lnTo>
                    <a:pt x="4452220" y="5648266"/>
                  </a:lnTo>
                  <a:lnTo>
                    <a:pt x="3478528" y="5648266"/>
                  </a:lnTo>
                  <a:lnTo>
                    <a:pt x="3483103" y="5646028"/>
                  </a:lnTo>
                  <a:cubicBezTo>
                    <a:pt x="3706951" y="5521384"/>
                    <a:pt x="3905975" y="5363502"/>
                    <a:pt x="4076991" y="5174738"/>
                  </a:cubicBezTo>
                  <a:cubicBezTo>
                    <a:pt x="4293812" y="4935413"/>
                    <a:pt x="4462303" y="4651049"/>
                    <a:pt x="4577714" y="4329730"/>
                  </a:cubicBezTo>
                  <a:cubicBezTo>
                    <a:pt x="4691055" y="4013996"/>
                    <a:pt x="4748517" y="3677348"/>
                    <a:pt x="4748517" y="3328934"/>
                  </a:cubicBezTo>
                  <a:cubicBezTo>
                    <a:pt x="4748517" y="2975531"/>
                    <a:pt x="4689471" y="2631278"/>
                    <a:pt x="4573086" y="2305681"/>
                  </a:cubicBezTo>
                  <a:cubicBezTo>
                    <a:pt x="4454875" y="1974973"/>
                    <a:pt x="4283221" y="1681223"/>
                    <a:pt x="4062990" y="1432628"/>
                  </a:cubicBezTo>
                  <a:cubicBezTo>
                    <a:pt x="3833143" y="1173101"/>
                    <a:pt x="3555695" y="970375"/>
                    <a:pt x="3238436" y="829917"/>
                  </a:cubicBezTo>
                  <a:cubicBezTo>
                    <a:pt x="2888066" y="674842"/>
                    <a:pt x="2489118" y="596176"/>
                    <a:pt x="2052676" y="596176"/>
                  </a:cubicBezTo>
                  <a:lnTo>
                    <a:pt x="2046467" y="596176"/>
                  </a:lnTo>
                  <a:lnTo>
                    <a:pt x="2035997" y="596176"/>
                  </a:lnTo>
                  <a:lnTo>
                    <a:pt x="2025528" y="595819"/>
                  </a:lnTo>
                  <a:cubicBezTo>
                    <a:pt x="1991318" y="594632"/>
                    <a:pt x="1958326" y="594155"/>
                    <a:pt x="1924604" y="594155"/>
                  </a:cubicBezTo>
                  <a:cubicBezTo>
                    <a:pt x="1527726" y="594155"/>
                    <a:pt x="1165303" y="670802"/>
                    <a:pt x="847193" y="822074"/>
                  </a:cubicBezTo>
                  <a:cubicBezTo>
                    <a:pt x="556962" y="960155"/>
                    <a:pt x="302400" y="1160504"/>
                    <a:pt x="90693" y="1417655"/>
                  </a:cubicBezTo>
                  <a:lnTo>
                    <a:pt x="0" y="1539648"/>
                  </a:lnTo>
                  <a:lnTo>
                    <a:pt x="0" y="663336"/>
                  </a:lnTo>
                  <a:lnTo>
                    <a:pt x="63688" y="607678"/>
                  </a:lnTo>
                  <a:cubicBezTo>
                    <a:pt x="544246" y="231497"/>
                    <a:pt x="1165235" y="0"/>
                    <a:pt x="192460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Slika 2" descr="Slika na kojoj se prikazuje voće, orah, hrana, na otvorenom&#10;&#10;Opis je automatski generiran">
            <a:extLst>
              <a:ext uri="{FF2B5EF4-FFF2-40B4-BE49-F238E27FC236}">
                <a16:creationId xmlns:a16="http://schemas.microsoft.com/office/drawing/2014/main" id="{8D9C51F7-C329-49D3-99B0-A364C10F36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 r="2336"/>
          <a:stretch/>
        </p:blipFill>
        <p:spPr>
          <a:xfrm>
            <a:off x="4074406" y="1"/>
            <a:ext cx="3975445" cy="3189088"/>
          </a:xfrm>
          <a:custGeom>
            <a:avLst/>
            <a:gdLst/>
            <a:ahLst/>
            <a:cxnLst/>
            <a:rect l="l" t="t" r="r" b="b"/>
            <a:pathLst>
              <a:path w="4215670" h="3381796">
                <a:moveTo>
                  <a:pt x="431362" y="0"/>
                </a:moveTo>
                <a:lnTo>
                  <a:pt x="3784309" y="0"/>
                </a:lnTo>
                <a:lnTo>
                  <a:pt x="3855685" y="95451"/>
                </a:lnTo>
                <a:cubicBezTo>
                  <a:pt x="4082961" y="431863"/>
                  <a:pt x="4215670" y="837414"/>
                  <a:pt x="4215670" y="1273961"/>
                </a:cubicBezTo>
                <a:cubicBezTo>
                  <a:pt x="4215670" y="2438087"/>
                  <a:pt x="3271960" y="3381796"/>
                  <a:pt x="2107836" y="3381796"/>
                </a:cubicBezTo>
                <a:cubicBezTo>
                  <a:pt x="943711" y="3381796"/>
                  <a:pt x="0" y="2438087"/>
                  <a:pt x="0" y="1273961"/>
                </a:cubicBezTo>
                <a:cubicBezTo>
                  <a:pt x="0" y="837414"/>
                  <a:pt x="132710" y="431863"/>
                  <a:pt x="359986" y="95451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9A5CE6D-B0CD-44A3-A50A-64467EB07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31051" y="0"/>
            <a:ext cx="4181070" cy="3274319"/>
            <a:chOff x="3901945" y="8190"/>
            <a:chExt cx="4337554" cy="339686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B81239D-E5B6-4FF4-88B8-790269C5F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804" y="8191"/>
              <a:ext cx="4113464" cy="3186653"/>
            </a:xfrm>
            <a:custGeom>
              <a:avLst/>
              <a:gdLst>
                <a:gd name="connsiteX0" fmla="*/ 531280 w 4113464"/>
                <a:gd name="connsiteY0" fmla="*/ 0 h 3186653"/>
                <a:gd name="connsiteX1" fmla="*/ 785823 w 4113464"/>
                <a:gd name="connsiteY1" fmla="*/ 0 h 3186653"/>
                <a:gd name="connsiteX2" fmla="*/ 733553 w 4113464"/>
                <a:gd name="connsiteY2" fmla="*/ 43575 h 3186653"/>
                <a:gd name="connsiteX3" fmla="*/ 489421 w 4113464"/>
                <a:gd name="connsiteY3" fmla="*/ 305636 h 3186653"/>
                <a:gd name="connsiteX4" fmla="*/ 296400 w 4113464"/>
                <a:gd name="connsiteY4" fmla="*/ 606590 h 3186653"/>
                <a:gd name="connsiteX5" fmla="*/ 165405 w 4113464"/>
                <a:gd name="connsiteY5" fmla="*/ 939280 h 3186653"/>
                <a:gd name="connsiteX6" fmla="*/ 117765 w 4113464"/>
                <a:gd name="connsiteY6" fmla="*/ 1293947 h 3186653"/>
                <a:gd name="connsiteX7" fmla="*/ 137862 w 4113464"/>
                <a:gd name="connsiteY7" fmla="*/ 1467594 h 3186653"/>
                <a:gd name="connsiteX8" fmla="*/ 197214 w 4113464"/>
                <a:gd name="connsiteY8" fmla="*/ 1630036 h 3186653"/>
                <a:gd name="connsiteX9" fmla="*/ 238638 w 4113464"/>
                <a:gd name="connsiteY9" fmla="*/ 1706521 h 3186653"/>
                <a:gd name="connsiteX10" fmla="*/ 286206 w 4113464"/>
                <a:gd name="connsiteY10" fmla="*/ 1780549 h 3186653"/>
                <a:gd name="connsiteX11" fmla="*/ 396091 w 4113464"/>
                <a:gd name="connsiteY11" fmla="*/ 1923616 h 3186653"/>
                <a:gd name="connsiteX12" fmla="*/ 515012 w 4113464"/>
                <a:gd name="connsiteY12" fmla="*/ 2067767 h 3186653"/>
                <a:gd name="connsiteX13" fmla="*/ 574148 w 4113464"/>
                <a:gd name="connsiteY13" fmla="*/ 2143024 h 3186653"/>
                <a:gd name="connsiteX14" fmla="*/ 602559 w 4113464"/>
                <a:gd name="connsiteY14" fmla="*/ 2179965 h 3186653"/>
                <a:gd name="connsiteX15" fmla="*/ 630391 w 4113464"/>
                <a:gd name="connsiteY15" fmla="*/ 2215316 h 3186653"/>
                <a:gd name="connsiteX16" fmla="*/ 869535 w 4113464"/>
                <a:gd name="connsiteY16" fmla="*/ 2476581 h 3186653"/>
                <a:gd name="connsiteX17" fmla="*/ 996698 w 4113464"/>
                <a:gd name="connsiteY17" fmla="*/ 2594129 h 3186653"/>
                <a:gd name="connsiteX18" fmla="*/ 1129861 w 4113464"/>
                <a:gd name="connsiteY18" fmla="*/ 2702496 h 3186653"/>
                <a:gd name="connsiteX19" fmla="*/ 1427345 w 4113464"/>
                <a:gd name="connsiteY19" fmla="*/ 2873901 h 3186653"/>
                <a:gd name="connsiteX20" fmla="*/ 1593762 w 4113464"/>
                <a:gd name="connsiteY20" fmla="*/ 2922338 h 3186653"/>
                <a:gd name="connsiteX21" fmla="*/ 1636415 w 4113464"/>
                <a:gd name="connsiteY21" fmla="*/ 2930868 h 3186653"/>
                <a:gd name="connsiteX22" fmla="*/ 1679429 w 4113464"/>
                <a:gd name="connsiteY22" fmla="*/ 2938025 h 3186653"/>
                <a:gd name="connsiteX23" fmla="*/ 1766252 w 4113464"/>
                <a:gd name="connsiteY23" fmla="*/ 2948290 h 3186653"/>
                <a:gd name="connsiteX24" fmla="*/ 1809917 w 4113464"/>
                <a:gd name="connsiteY24" fmla="*/ 2951616 h 3186653"/>
                <a:gd name="connsiteX25" fmla="*/ 1853726 w 4113464"/>
                <a:gd name="connsiteY25" fmla="*/ 2953929 h 3186653"/>
                <a:gd name="connsiteX26" fmla="*/ 1897680 w 4113464"/>
                <a:gd name="connsiteY26" fmla="*/ 2954942 h 3186653"/>
                <a:gd name="connsiteX27" fmla="*/ 1941706 w 4113464"/>
                <a:gd name="connsiteY27" fmla="*/ 2954725 h 3186653"/>
                <a:gd name="connsiteX28" fmla="*/ 1963755 w 4113464"/>
                <a:gd name="connsiteY28" fmla="*/ 2954507 h 3186653"/>
                <a:gd name="connsiteX29" fmla="*/ 1985009 w 4113464"/>
                <a:gd name="connsiteY29" fmla="*/ 2953568 h 3186653"/>
                <a:gd name="connsiteX30" fmla="*/ 2006191 w 4113464"/>
                <a:gd name="connsiteY30" fmla="*/ 2952483 h 3186653"/>
                <a:gd name="connsiteX31" fmla="*/ 2027301 w 4113464"/>
                <a:gd name="connsiteY31" fmla="*/ 2950749 h 3186653"/>
                <a:gd name="connsiteX32" fmla="*/ 2111015 w 4113464"/>
                <a:gd name="connsiteY32" fmla="*/ 2940411 h 3186653"/>
                <a:gd name="connsiteX33" fmla="*/ 2429898 w 4113464"/>
                <a:gd name="connsiteY33" fmla="*/ 2835731 h 3186653"/>
                <a:gd name="connsiteX34" fmla="*/ 2724490 w 4113464"/>
                <a:gd name="connsiteY34" fmla="*/ 2652180 h 3186653"/>
                <a:gd name="connsiteX35" fmla="*/ 2795915 w 4113464"/>
                <a:gd name="connsiteY35" fmla="*/ 2598250 h 3186653"/>
                <a:gd name="connsiteX36" fmla="*/ 2867340 w 4113464"/>
                <a:gd name="connsiteY36" fmla="*/ 2542512 h 3186653"/>
                <a:gd name="connsiteX37" fmla="*/ 3011998 w 4113464"/>
                <a:gd name="connsiteY37" fmla="*/ 2426844 h 3186653"/>
                <a:gd name="connsiteX38" fmla="*/ 3309337 w 4113464"/>
                <a:gd name="connsiteY38" fmla="*/ 2202954 h 3186653"/>
                <a:gd name="connsiteX39" fmla="*/ 3586362 w 4113464"/>
                <a:gd name="connsiteY39" fmla="*/ 1980293 h 3186653"/>
                <a:gd name="connsiteX40" fmla="*/ 3807866 w 4113464"/>
                <a:gd name="connsiteY40" fmla="*/ 1725100 h 3186653"/>
                <a:gd name="connsiteX41" fmla="*/ 3883340 w 4113464"/>
                <a:gd name="connsiteY41" fmla="*/ 1576756 h 3186653"/>
                <a:gd name="connsiteX42" fmla="*/ 3929318 w 4113464"/>
                <a:gd name="connsiteY42" fmla="*/ 1414676 h 3186653"/>
                <a:gd name="connsiteX43" fmla="*/ 3942041 w 4113464"/>
                <a:gd name="connsiteY43" fmla="*/ 1329660 h 3186653"/>
                <a:gd name="connsiteX44" fmla="*/ 3944138 w 4113464"/>
                <a:gd name="connsiteY44" fmla="*/ 1308117 h 3186653"/>
                <a:gd name="connsiteX45" fmla="*/ 3945728 w 4113464"/>
                <a:gd name="connsiteY45" fmla="*/ 1286140 h 3186653"/>
                <a:gd name="connsiteX46" fmla="*/ 3948042 w 4113464"/>
                <a:gd name="connsiteY46" fmla="*/ 1240740 h 3186653"/>
                <a:gd name="connsiteX47" fmla="*/ 3944066 w 4113464"/>
                <a:gd name="connsiteY47" fmla="*/ 1059213 h 3186653"/>
                <a:gd name="connsiteX48" fmla="*/ 3918546 w 4113464"/>
                <a:gd name="connsiteY48" fmla="*/ 879928 h 3186653"/>
                <a:gd name="connsiteX49" fmla="*/ 3875243 w 4113464"/>
                <a:gd name="connsiteY49" fmla="*/ 704980 h 3186653"/>
                <a:gd name="connsiteX50" fmla="*/ 3763406 w 4113464"/>
                <a:gd name="connsiteY50" fmla="*/ 365566 h 3186653"/>
                <a:gd name="connsiteX51" fmla="*/ 3687210 w 4113464"/>
                <a:gd name="connsiteY51" fmla="*/ 204426 h 3186653"/>
                <a:gd name="connsiteX52" fmla="*/ 3665016 w 4113464"/>
                <a:gd name="connsiteY52" fmla="*/ 165822 h 3186653"/>
                <a:gd name="connsiteX53" fmla="*/ 3641666 w 4113464"/>
                <a:gd name="connsiteY53" fmla="*/ 127940 h 3186653"/>
                <a:gd name="connsiteX54" fmla="*/ 3616942 w 4113464"/>
                <a:gd name="connsiteY54" fmla="*/ 90927 h 3186653"/>
                <a:gd name="connsiteX55" fmla="*/ 3591133 w 4113464"/>
                <a:gd name="connsiteY55" fmla="*/ 54708 h 3186653"/>
                <a:gd name="connsiteX56" fmla="*/ 3544762 w 4113464"/>
                <a:gd name="connsiteY56" fmla="*/ 0 h 3186653"/>
                <a:gd name="connsiteX57" fmla="*/ 3746698 w 4113464"/>
                <a:gd name="connsiteY57" fmla="*/ 0 h 3186653"/>
                <a:gd name="connsiteX58" fmla="*/ 3747647 w 4113464"/>
                <a:gd name="connsiteY58" fmla="*/ 1356 h 3186653"/>
                <a:gd name="connsiteX59" fmla="*/ 3774540 w 4113464"/>
                <a:gd name="connsiteY59" fmla="*/ 42129 h 3186653"/>
                <a:gd name="connsiteX60" fmla="*/ 3800637 w 4113464"/>
                <a:gd name="connsiteY60" fmla="*/ 83336 h 3186653"/>
                <a:gd name="connsiteX61" fmla="*/ 3825795 w 4113464"/>
                <a:gd name="connsiteY61" fmla="*/ 125121 h 3186653"/>
                <a:gd name="connsiteX62" fmla="*/ 3917679 w 4113464"/>
                <a:gd name="connsiteY62" fmla="*/ 297033 h 3186653"/>
                <a:gd name="connsiteX63" fmla="*/ 4043468 w 4113464"/>
                <a:gd name="connsiteY63" fmla="*/ 664279 h 3186653"/>
                <a:gd name="connsiteX64" fmla="*/ 4072963 w 4113464"/>
                <a:gd name="connsiteY64" fmla="*/ 855348 h 3186653"/>
                <a:gd name="connsiteX65" fmla="*/ 4092121 w 4113464"/>
                <a:gd name="connsiteY65" fmla="*/ 1046562 h 3186653"/>
                <a:gd name="connsiteX66" fmla="*/ 4107375 w 4113464"/>
                <a:gd name="connsiteY66" fmla="*/ 1237776 h 3186653"/>
                <a:gd name="connsiteX67" fmla="*/ 4110483 w 4113464"/>
                <a:gd name="connsiteY67" fmla="*/ 1285706 h 3186653"/>
                <a:gd name="connsiteX68" fmla="*/ 4111857 w 4113464"/>
                <a:gd name="connsiteY68" fmla="*/ 1310358 h 3186653"/>
                <a:gd name="connsiteX69" fmla="*/ 4112869 w 4113464"/>
                <a:gd name="connsiteY69" fmla="*/ 1335443 h 3186653"/>
                <a:gd name="connsiteX70" fmla="*/ 4111495 w 4113464"/>
                <a:gd name="connsiteY70" fmla="*/ 1436508 h 3186653"/>
                <a:gd name="connsiteX71" fmla="*/ 4008551 w 4113464"/>
                <a:gd name="connsiteY71" fmla="*/ 1833467 h 3186653"/>
                <a:gd name="connsiteX72" fmla="*/ 3779745 w 4113464"/>
                <a:gd name="connsiteY72" fmla="*/ 2170567 h 3186653"/>
                <a:gd name="connsiteX73" fmla="*/ 3640292 w 4113464"/>
                <a:gd name="connsiteY73" fmla="*/ 2311104 h 3186653"/>
                <a:gd name="connsiteX74" fmla="*/ 3494912 w 4113464"/>
                <a:gd name="connsiteY74" fmla="*/ 2438845 h 3186653"/>
                <a:gd name="connsiteX75" fmla="*/ 3199597 w 4113464"/>
                <a:gd name="connsiteY75" fmla="*/ 2669024 h 3186653"/>
                <a:gd name="connsiteX76" fmla="*/ 3125280 w 4113464"/>
                <a:gd name="connsiteY76" fmla="*/ 2725196 h 3186653"/>
                <a:gd name="connsiteX77" fmla="*/ 3048939 w 4113464"/>
                <a:gd name="connsiteY77" fmla="*/ 2781728 h 3186653"/>
                <a:gd name="connsiteX78" fmla="*/ 2970719 w 4113464"/>
                <a:gd name="connsiteY78" fmla="*/ 2837538 h 3186653"/>
                <a:gd name="connsiteX79" fmla="*/ 2890040 w 4113464"/>
                <a:gd name="connsiteY79" fmla="*/ 2891758 h 3186653"/>
                <a:gd name="connsiteX80" fmla="*/ 2720658 w 4113464"/>
                <a:gd name="connsiteY80" fmla="*/ 2993546 h 3186653"/>
                <a:gd name="connsiteX81" fmla="*/ 2538481 w 4113464"/>
                <a:gd name="connsiteY81" fmla="*/ 3080080 h 3186653"/>
                <a:gd name="connsiteX82" fmla="*/ 2142029 w 4113464"/>
                <a:gd name="connsiteY82" fmla="*/ 3179627 h 3186653"/>
                <a:gd name="connsiteX83" fmla="*/ 2039952 w 4113464"/>
                <a:gd name="connsiteY83" fmla="*/ 3186061 h 3186653"/>
                <a:gd name="connsiteX84" fmla="*/ 2014433 w 4113464"/>
                <a:gd name="connsiteY84" fmla="*/ 3186639 h 3186653"/>
                <a:gd name="connsiteX85" fmla="*/ 1988985 w 4113464"/>
                <a:gd name="connsiteY85" fmla="*/ 3186494 h 3186653"/>
                <a:gd name="connsiteX86" fmla="*/ 1963611 w 4113464"/>
                <a:gd name="connsiteY86" fmla="*/ 3186205 h 3186653"/>
                <a:gd name="connsiteX87" fmla="*/ 1938959 w 4113464"/>
                <a:gd name="connsiteY87" fmla="*/ 3185266 h 3186653"/>
                <a:gd name="connsiteX88" fmla="*/ 1742034 w 4113464"/>
                <a:gd name="connsiteY88" fmla="*/ 3169578 h 3186653"/>
                <a:gd name="connsiteX89" fmla="*/ 1546338 w 4113464"/>
                <a:gd name="connsiteY89" fmla="*/ 3135022 h 3186653"/>
                <a:gd name="connsiteX90" fmla="*/ 1354112 w 4113464"/>
                <a:gd name="connsiteY90" fmla="*/ 3080875 h 3186653"/>
                <a:gd name="connsiteX91" fmla="*/ 986143 w 4113464"/>
                <a:gd name="connsiteY91" fmla="*/ 2918072 h 3186653"/>
                <a:gd name="connsiteX92" fmla="*/ 676008 w 4113464"/>
                <a:gd name="connsiteY92" fmla="*/ 2664614 h 3186653"/>
                <a:gd name="connsiteX93" fmla="*/ 550291 w 4113464"/>
                <a:gd name="connsiteY93" fmla="*/ 2512077 h 3186653"/>
                <a:gd name="connsiteX94" fmla="*/ 440479 w 4113464"/>
                <a:gd name="connsiteY94" fmla="*/ 2350575 h 3186653"/>
                <a:gd name="connsiteX95" fmla="*/ 414815 w 4113464"/>
                <a:gd name="connsiteY95" fmla="*/ 2309441 h 3186653"/>
                <a:gd name="connsiteX96" fmla="*/ 390308 w 4113464"/>
                <a:gd name="connsiteY96" fmla="*/ 2269536 h 3186653"/>
                <a:gd name="connsiteX97" fmla="*/ 341944 w 4113464"/>
                <a:gd name="connsiteY97" fmla="*/ 2192182 h 3186653"/>
                <a:gd name="connsiteX98" fmla="*/ 241746 w 4113464"/>
                <a:gd name="connsiteY98" fmla="*/ 2034151 h 3186653"/>
                <a:gd name="connsiteX99" fmla="*/ 143935 w 4113464"/>
                <a:gd name="connsiteY99" fmla="*/ 1867083 h 3186653"/>
                <a:gd name="connsiteX100" fmla="*/ 99836 w 4113464"/>
                <a:gd name="connsiteY100" fmla="*/ 1778524 h 3186653"/>
                <a:gd name="connsiteX101" fmla="*/ 62388 w 4113464"/>
                <a:gd name="connsiteY101" fmla="*/ 1685845 h 3186653"/>
                <a:gd name="connsiteX102" fmla="*/ 33688 w 4113464"/>
                <a:gd name="connsiteY102" fmla="*/ 1589696 h 3186653"/>
                <a:gd name="connsiteX103" fmla="*/ 22989 w 4113464"/>
                <a:gd name="connsiteY103" fmla="*/ 1540682 h 3186653"/>
                <a:gd name="connsiteX104" fmla="*/ 18290 w 4113464"/>
                <a:gd name="connsiteY104" fmla="*/ 1516102 h 3186653"/>
                <a:gd name="connsiteX105" fmla="*/ 14386 w 4113464"/>
                <a:gd name="connsiteY105" fmla="*/ 1491451 h 3186653"/>
                <a:gd name="connsiteX106" fmla="*/ 0 w 4113464"/>
                <a:gd name="connsiteY106" fmla="*/ 1293947 h 3186653"/>
                <a:gd name="connsiteX107" fmla="*/ 40122 w 4113464"/>
                <a:gd name="connsiteY107" fmla="*/ 909134 h 3186653"/>
                <a:gd name="connsiteX108" fmla="*/ 160706 w 4113464"/>
                <a:gd name="connsiteY108" fmla="*/ 540442 h 3186653"/>
                <a:gd name="connsiteX109" fmla="*/ 479161 w 4113464"/>
                <a:gd name="connsiteY109" fmla="*/ 54765 h 318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4113464" h="3186653">
                  <a:moveTo>
                    <a:pt x="531280" y="0"/>
                  </a:moveTo>
                  <a:lnTo>
                    <a:pt x="785823" y="0"/>
                  </a:lnTo>
                  <a:lnTo>
                    <a:pt x="733553" y="43575"/>
                  </a:lnTo>
                  <a:cubicBezTo>
                    <a:pt x="644994" y="123892"/>
                    <a:pt x="562942" y="211511"/>
                    <a:pt x="489421" y="305636"/>
                  </a:cubicBezTo>
                  <a:cubicBezTo>
                    <a:pt x="415755" y="399616"/>
                    <a:pt x="350764" y="500392"/>
                    <a:pt x="296400" y="606590"/>
                  </a:cubicBezTo>
                  <a:cubicBezTo>
                    <a:pt x="242036" y="712715"/>
                    <a:pt x="196780" y="823829"/>
                    <a:pt x="165405" y="939280"/>
                  </a:cubicBezTo>
                  <a:cubicBezTo>
                    <a:pt x="134030" y="1054442"/>
                    <a:pt x="117692" y="1174159"/>
                    <a:pt x="117765" y="1293947"/>
                  </a:cubicBezTo>
                  <a:cubicBezTo>
                    <a:pt x="118415" y="1352794"/>
                    <a:pt x="124199" y="1411206"/>
                    <a:pt x="137862" y="1467594"/>
                  </a:cubicBezTo>
                  <a:cubicBezTo>
                    <a:pt x="151308" y="1524055"/>
                    <a:pt x="172201" y="1578057"/>
                    <a:pt x="197214" y="1630036"/>
                  </a:cubicBezTo>
                  <a:cubicBezTo>
                    <a:pt x="209865" y="1655989"/>
                    <a:pt x="223890" y="1681435"/>
                    <a:pt x="238638" y="1706521"/>
                  </a:cubicBezTo>
                  <a:cubicBezTo>
                    <a:pt x="253602" y="1731534"/>
                    <a:pt x="269579" y="1756186"/>
                    <a:pt x="286206" y="1780549"/>
                  </a:cubicBezTo>
                  <a:cubicBezTo>
                    <a:pt x="319895" y="1829129"/>
                    <a:pt x="357342" y="1876264"/>
                    <a:pt x="396091" y="1923616"/>
                  </a:cubicBezTo>
                  <a:cubicBezTo>
                    <a:pt x="434840" y="1971039"/>
                    <a:pt x="475324" y="2018463"/>
                    <a:pt x="515012" y="2067767"/>
                  </a:cubicBezTo>
                  <a:cubicBezTo>
                    <a:pt x="534893" y="2092346"/>
                    <a:pt x="554556" y="2117504"/>
                    <a:pt x="574148" y="2143024"/>
                  </a:cubicBezTo>
                  <a:lnTo>
                    <a:pt x="602559" y="2179965"/>
                  </a:lnTo>
                  <a:cubicBezTo>
                    <a:pt x="611884" y="2191749"/>
                    <a:pt x="620776" y="2203822"/>
                    <a:pt x="630391" y="2215316"/>
                  </a:cubicBezTo>
                  <a:cubicBezTo>
                    <a:pt x="705431" y="2308863"/>
                    <a:pt x="786832" y="2394963"/>
                    <a:pt x="869535" y="2476581"/>
                  </a:cubicBezTo>
                  <a:cubicBezTo>
                    <a:pt x="911103" y="2517210"/>
                    <a:pt x="953394" y="2556465"/>
                    <a:pt x="996698" y="2594129"/>
                  </a:cubicBezTo>
                  <a:cubicBezTo>
                    <a:pt x="1040001" y="2631794"/>
                    <a:pt x="1084099" y="2668229"/>
                    <a:pt x="1129861" y="2702496"/>
                  </a:cubicBezTo>
                  <a:cubicBezTo>
                    <a:pt x="1221021" y="2771174"/>
                    <a:pt x="1319339" y="2832550"/>
                    <a:pt x="1427345" y="2873901"/>
                  </a:cubicBezTo>
                  <a:cubicBezTo>
                    <a:pt x="1481202" y="2894577"/>
                    <a:pt x="1537012" y="2910409"/>
                    <a:pt x="1593762" y="2922338"/>
                  </a:cubicBezTo>
                  <a:cubicBezTo>
                    <a:pt x="1608004" y="2925157"/>
                    <a:pt x="1622101" y="2928410"/>
                    <a:pt x="1636415" y="2930868"/>
                  </a:cubicBezTo>
                  <a:lnTo>
                    <a:pt x="1679429" y="2938025"/>
                  </a:lnTo>
                  <a:cubicBezTo>
                    <a:pt x="1708273" y="2941856"/>
                    <a:pt x="1737118" y="2945905"/>
                    <a:pt x="1766252" y="2948290"/>
                  </a:cubicBezTo>
                  <a:cubicBezTo>
                    <a:pt x="1780783" y="2949664"/>
                    <a:pt x="1795314" y="2950965"/>
                    <a:pt x="1809917" y="2951616"/>
                  </a:cubicBezTo>
                  <a:cubicBezTo>
                    <a:pt x="1824520" y="2952339"/>
                    <a:pt x="1839051" y="2953496"/>
                    <a:pt x="1853726" y="2953929"/>
                  </a:cubicBezTo>
                  <a:lnTo>
                    <a:pt x="1897680" y="2954942"/>
                  </a:lnTo>
                  <a:cubicBezTo>
                    <a:pt x="1912283" y="2955303"/>
                    <a:pt x="1927031" y="2954797"/>
                    <a:pt x="1941706" y="2954725"/>
                  </a:cubicBezTo>
                  <a:lnTo>
                    <a:pt x="1963755" y="2954507"/>
                  </a:lnTo>
                  <a:cubicBezTo>
                    <a:pt x="1970912" y="2954291"/>
                    <a:pt x="1977925" y="2953857"/>
                    <a:pt x="1985009" y="2953568"/>
                  </a:cubicBezTo>
                  <a:cubicBezTo>
                    <a:pt x="1992094" y="2953206"/>
                    <a:pt x="1999179" y="2952990"/>
                    <a:pt x="2006191" y="2952483"/>
                  </a:cubicBezTo>
                  <a:lnTo>
                    <a:pt x="2027301" y="2950749"/>
                  </a:lnTo>
                  <a:cubicBezTo>
                    <a:pt x="2055422" y="2948507"/>
                    <a:pt x="2083327" y="2944748"/>
                    <a:pt x="2111015" y="2940411"/>
                  </a:cubicBezTo>
                  <a:cubicBezTo>
                    <a:pt x="2221840" y="2922048"/>
                    <a:pt x="2328399" y="2886119"/>
                    <a:pt x="2429898" y="2835731"/>
                  </a:cubicBezTo>
                  <a:cubicBezTo>
                    <a:pt x="2531758" y="2785922"/>
                    <a:pt x="2628703" y="2722159"/>
                    <a:pt x="2724490" y="2652180"/>
                  </a:cubicBezTo>
                  <a:cubicBezTo>
                    <a:pt x="2748419" y="2634758"/>
                    <a:pt x="2772203" y="2616612"/>
                    <a:pt x="2795915" y="2598250"/>
                  </a:cubicBezTo>
                  <a:cubicBezTo>
                    <a:pt x="2819772" y="2579960"/>
                    <a:pt x="2843556" y="2561381"/>
                    <a:pt x="2867340" y="2542512"/>
                  </a:cubicBezTo>
                  <a:lnTo>
                    <a:pt x="3011998" y="2426844"/>
                  </a:lnTo>
                  <a:cubicBezTo>
                    <a:pt x="3111255" y="2348118"/>
                    <a:pt x="3211453" y="2274813"/>
                    <a:pt x="3309337" y="2202954"/>
                  </a:cubicBezTo>
                  <a:cubicBezTo>
                    <a:pt x="3407149" y="2131095"/>
                    <a:pt x="3501274" y="2058514"/>
                    <a:pt x="3586362" y="1980293"/>
                  </a:cubicBezTo>
                  <a:cubicBezTo>
                    <a:pt x="3671450" y="1902217"/>
                    <a:pt x="3748297" y="1819008"/>
                    <a:pt x="3807866" y="1725100"/>
                  </a:cubicBezTo>
                  <a:cubicBezTo>
                    <a:pt x="3837651" y="1678182"/>
                    <a:pt x="3863098" y="1628734"/>
                    <a:pt x="3883340" y="1576756"/>
                  </a:cubicBezTo>
                  <a:cubicBezTo>
                    <a:pt x="3903726" y="1524850"/>
                    <a:pt x="3918402" y="1470486"/>
                    <a:pt x="3929318" y="1414676"/>
                  </a:cubicBezTo>
                  <a:cubicBezTo>
                    <a:pt x="3934740" y="1386771"/>
                    <a:pt x="3939078" y="1358360"/>
                    <a:pt x="3942041" y="1329660"/>
                  </a:cubicBezTo>
                  <a:cubicBezTo>
                    <a:pt x="3942909" y="1322503"/>
                    <a:pt x="3943487" y="1315274"/>
                    <a:pt x="3944138" y="1308117"/>
                  </a:cubicBezTo>
                  <a:cubicBezTo>
                    <a:pt x="3944716" y="1300887"/>
                    <a:pt x="3945439" y="1293803"/>
                    <a:pt x="3945728" y="1286140"/>
                  </a:cubicBezTo>
                  <a:lnTo>
                    <a:pt x="3948042" y="1240740"/>
                  </a:lnTo>
                  <a:cubicBezTo>
                    <a:pt x="3950138" y="1180159"/>
                    <a:pt x="3948837" y="1119505"/>
                    <a:pt x="3944066" y="1059213"/>
                  </a:cubicBezTo>
                  <a:cubicBezTo>
                    <a:pt x="3939439" y="998849"/>
                    <a:pt x="3930547" y="938991"/>
                    <a:pt x="3918546" y="879928"/>
                  </a:cubicBezTo>
                  <a:cubicBezTo>
                    <a:pt x="3906401" y="820865"/>
                    <a:pt x="3891220" y="762597"/>
                    <a:pt x="3875243" y="704980"/>
                  </a:cubicBezTo>
                  <a:cubicBezTo>
                    <a:pt x="3843362" y="589673"/>
                    <a:pt x="3808155" y="475885"/>
                    <a:pt x="3763406" y="365566"/>
                  </a:cubicBezTo>
                  <a:cubicBezTo>
                    <a:pt x="3740996" y="310479"/>
                    <a:pt x="3715982" y="256404"/>
                    <a:pt x="3687210" y="204426"/>
                  </a:cubicBezTo>
                  <a:cubicBezTo>
                    <a:pt x="3680198" y="191341"/>
                    <a:pt x="3672463" y="178618"/>
                    <a:pt x="3665016" y="165822"/>
                  </a:cubicBezTo>
                  <a:cubicBezTo>
                    <a:pt x="3657353" y="153098"/>
                    <a:pt x="3649401" y="140592"/>
                    <a:pt x="3641666" y="127940"/>
                  </a:cubicBezTo>
                  <a:lnTo>
                    <a:pt x="3616942" y="90927"/>
                  </a:lnTo>
                  <a:lnTo>
                    <a:pt x="3591133" y="54708"/>
                  </a:lnTo>
                  <a:lnTo>
                    <a:pt x="3544762" y="0"/>
                  </a:lnTo>
                  <a:lnTo>
                    <a:pt x="3746698" y="0"/>
                  </a:lnTo>
                  <a:lnTo>
                    <a:pt x="3747647" y="1356"/>
                  </a:lnTo>
                  <a:lnTo>
                    <a:pt x="3774540" y="42129"/>
                  </a:lnTo>
                  <a:cubicBezTo>
                    <a:pt x="3783215" y="55865"/>
                    <a:pt x="3792107" y="69528"/>
                    <a:pt x="3800637" y="83336"/>
                  </a:cubicBezTo>
                  <a:lnTo>
                    <a:pt x="3825795" y="125121"/>
                  </a:lnTo>
                  <a:cubicBezTo>
                    <a:pt x="3858688" y="181220"/>
                    <a:pt x="3889702" y="238403"/>
                    <a:pt x="3917679" y="297033"/>
                  </a:cubicBezTo>
                  <a:cubicBezTo>
                    <a:pt x="3973778" y="414291"/>
                    <a:pt x="4017009" y="537695"/>
                    <a:pt x="4043468" y="664279"/>
                  </a:cubicBezTo>
                  <a:cubicBezTo>
                    <a:pt x="4056625" y="727607"/>
                    <a:pt x="4065806" y="791442"/>
                    <a:pt x="4072963" y="855348"/>
                  </a:cubicBezTo>
                  <a:cubicBezTo>
                    <a:pt x="4080265" y="919183"/>
                    <a:pt x="4086121" y="982945"/>
                    <a:pt x="4092121" y="1046562"/>
                  </a:cubicBezTo>
                  <a:cubicBezTo>
                    <a:pt x="4097832" y="1110252"/>
                    <a:pt x="4102892" y="1173942"/>
                    <a:pt x="4107375" y="1237776"/>
                  </a:cubicBezTo>
                  <a:lnTo>
                    <a:pt x="4110483" y="1285706"/>
                  </a:lnTo>
                  <a:cubicBezTo>
                    <a:pt x="4111062" y="1293586"/>
                    <a:pt x="4111423" y="1302044"/>
                    <a:pt x="4111857" y="1310358"/>
                  </a:cubicBezTo>
                  <a:cubicBezTo>
                    <a:pt x="4112290" y="1318671"/>
                    <a:pt x="4112724" y="1327057"/>
                    <a:pt x="4112869" y="1335443"/>
                  </a:cubicBezTo>
                  <a:cubicBezTo>
                    <a:pt x="4113953" y="1368915"/>
                    <a:pt x="4113592" y="1402675"/>
                    <a:pt x="4111495" y="1436508"/>
                  </a:cubicBezTo>
                  <a:cubicBezTo>
                    <a:pt x="4103688" y="1571912"/>
                    <a:pt x="4067325" y="1708328"/>
                    <a:pt x="4008551" y="1833467"/>
                  </a:cubicBezTo>
                  <a:cubicBezTo>
                    <a:pt x="3949922" y="1958967"/>
                    <a:pt x="3869098" y="2071598"/>
                    <a:pt x="3779745" y="2170567"/>
                  </a:cubicBezTo>
                  <a:cubicBezTo>
                    <a:pt x="3735068" y="2220232"/>
                    <a:pt x="3688150" y="2266788"/>
                    <a:pt x="3640292" y="2311104"/>
                  </a:cubicBezTo>
                  <a:cubicBezTo>
                    <a:pt x="3592435" y="2355419"/>
                    <a:pt x="3543926" y="2398072"/>
                    <a:pt x="3494912" y="2438845"/>
                  </a:cubicBezTo>
                  <a:cubicBezTo>
                    <a:pt x="3397100" y="2520752"/>
                    <a:pt x="3297120" y="2595430"/>
                    <a:pt x="3199597" y="2669024"/>
                  </a:cubicBezTo>
                  <a:lnTo>
                    <a:pt x="3125280" y="2725196"/>
                  </a:lnTo>
                  <a:cubicBezTo>
                    <a:pt x="3100122" y="2744064"/>
                    <a:pt x="3074748" y="2763077"/>
                    <a:pt x="3048939" y="2781728"/>
                  </a:cubicBezTo>
                  <a:cubicBezTo>
                    <a:pt x="3023203" y="2800452"/>
                    <a:pt x="2997178" y="2819104"/>
                    <a:pt x="2970719" y="2837538"/>
                  </a:cubicBezTo>
                  <a:cubicBezTo>
                    <a:pt x="2944187" y="2855828"/>
                    <a:pt x="2917439" y="2873974"/>
                    <a:pt x="2890040" y="2891758"/>
                  </a:cubicBezTo>
                  <a:cubicBezTo>
                    <a:pt x="2835531" y="2927398"/>
                    <a:pt x="2779288" y="2961954"/>
                    <a:pt x="2720658" y="2993546"/>
                  </a:cubicBezTo>
                  <a:cubicBezTo>
                    <a:pt x="2662102" y="3025282"/>
                    <a:pt x="2601520" y="3054778"/>
                    <a:pt x="2538481" y="3080080"/>
                  </a:cubicBezTo>
                  <a:cubicBezTo>
                    <a:pt x="2412981" y="3131408"/>
                    <a:pt x="2278156" y="3166036"/>
                    <a:pt x="2142029" y="3179627"/>
                  </a:cubicBezTo>
                  <a:cubicBezTo>
                    <a:pt x="2107979" y="3182880"/>
                    <a:pt x="2073929" y="3185338"/>
                    <a:pt x="2039952" y="3186061"/>
                  </a:cubicBezTo>
                  <a:lnTo>
                    <a:pt x="2014433" y="3186639"/>
                  </a:lnTo>
                  <a:cubicBezTo>
                    <a:pt x="2005974" y="3186712"/>
                    <a:pt x="1997444" y="3186494"/>
                    <a:pt x="1988985" y="3186494"/>
                  </a:cubicBezTo>
                  <a:lnTo>
                    <a:pt x="1963611" y="3186205"/>
                  </a:lnTo>
                  <a:lnTo>
                    <a:pt x="1938959" y="3185266"/>
                  </a:lnTo>
                  <a:cubicBezTo>
                    <a:pt x="1873317" y="3183169"/>
                    <a:pt x="1807531" y="3177964"/>
                    <a:pt x="1742034" y="3169578"/>
                  </a:cubicBezTo>
                  <a:cubicBezTo>
                    <a:pt x="1676465" y="3161626"/>
                    <a:pt x="1611040" y="3150203"/>
                    <a:pt x="1546338" y="3135022"/>
                  </a:cubicBezTo>
                  <a:cubicBezTo>
                    <a:pt x="1481708" y="3119696"/>
                    <a:pt x="1417585" y="3101551"/>
                    <a:pt x="1354112" y="3080875"/>
                  </a:cubicBezTo>
                  <a:cubicBezTo>
                    <a:pt x="1227383" y="3039162"/>
                    <a:pt x="1102100" y="2987256"/>
                    <a:pt x="986143" y="2918072"/>
                  </a:cubicBezTo>
                  <a:cubicBezTo>
                    <a:pt x="870113" y="2849033"/>
                    <a:pt x="766518" y="2761487"/>
                    <a:pt x="676008" y="2664614"/>
                  </a:cubicBezTo>
                  <a:cubicBezTo>
                    <a:pt x="630536" y="2616251"/>
                    <a:pt x="589184" y="2564778"/>
                    <a:pt x="550291" y="2512077"/>
                  </a:cubicBezTo>
                  <a:cubicBezTo>
                    <a:pt x="511615" y="2459159"/>
                    <a:pt x="474818" y="2405446"/>
                    <a:pt x="440479" y="2350575"/>
                  </a:cubicBezTo>
                  <a:cubicBezTo>
                    <a:pt x="431659" y="2336984"/>
                    <a:pt x="423345" y="2323177"/>
                    <a:pt x="414815" y="2309441"/>
                  </a:cubicBezTo>
                  <a:lnTo>
                    <a:pt x="390308" y="2269536"/>
                  </a:lnTo>
                  <a:cubicBezTo>
                    <a:pt x="374620" y="2243727"/>
                    <a:pt x="358354" y="2218135"/>
                    <a:pt x="341944" y="2192182"/>
                  </a:cubicBezTo>
                  <a:lnTo>
                    <a:pt x="241746" y="2034151"/>
                  </a:lnTo>
                  <a:cubicBezTo>
                    <a:pt x="208130" y="1980293"/>
                    <a:pt x="174948" y="1924845"/>
                    <a:pt x="143935" y="1867083"/>
                  </a:cubicBezTo>
                  <a:cubicBezTo>
                    <a:pt x="128464" y="1838166"/>
                    <a:pt x="113499" y="1808743"/>
                    <a:pt x="99836" y="1778524"/>
                  </a:cubicBezTo>
                  <a:cubicBezTo>
                    <a:pt x="86245" y="1748234"/>
                    <a:pt x="73594" y="1717365"/>
                    <a:pt x="62388" y="1685845"/>
                  </a:cubicBezTo>
                  <a:cubicBezTo>
                    <a:pt x="51400" y="1654253"/>
                    <a:pt x="41641" y="1622228"/>
                    <a:pt x="33688" y="1589696"/>
                  </a:cubicBezTo>
                  <a:cubicBezTo>
                    <a:pt x="29929" y="1573430"/>
                    <a:pt x="26098" y="1557092"/>
                    <a:pt x="22989" y="1540682"/>
                  </a:cubicBezTo>
                  <a:lnTo>
                    <a:pt x="18290" y="1516102"/>
                  </a:lnTo>
                  <a:lnTo>
                    <a:pt x="14386" y="1491451"/>
                  </a:lnTo>
                  <a:cubicBezTo>
                    <a:pt x="4265" y="1425592"/>
                    <a:pt x="0" y="1359517"/>
                    <a:pt x="0" y="1293947"/>
                  </a:cubicBezTo>
                  <a:cubicBezTo>
                    <a:pt x="361" y="1164905"/>
                    <a:pt x="13808" y="1035863"/>
                    <a:pt x="40122" y="909134"/>
                  </a:cubicBezTo>
                  <a:cubicBezTo>
                    <a:pt x="66365" y="782477"/>
                    <a:pt x="106559" y="658279"/>
                    <a:pt x="160706" y="540442"/>
                  </a:cubicBezTo>
                  <a:cubicBezTo>
                    <a:pt x="242307" y="363687"/>
                    <a:pt x="351397" y="200879"/>
                    <a:pt x="479161" y="5476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72A5E24-E894-4881-89D8-70125546B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7490" y="8190"/>
              <a:ext cx="4091759" cy="3148976"/>
            </a:xfrm>
            <a:custGeom>
              <a:avLst/>
              <a:gdLst>
                <a:gd name="connsiteX0" fmla="*/ 565922 w 4091759"/>
                <a:gd name="connsiteY0" fmla="*/ 0 h 3148976"/>
                <a:gd name="connsiteX1" fmla="*/ 1126669 w 4091759"/>
                <a:gd name="connsiteY1" fmla="*/ 0 h 3148976"/>
                <a:gd name="connsiteX2" fmla="*/ 1097005 w 4091759"/>
                <a:gd name="connsiteY2" fmla="*/ 19379 h 3148976"/>
                <a:gd name="connsiteX3" fmla="*/ 953756 w 4091759"/>
                <a:gd name="connsiteY3" fmla="*/ 131556 h 3148976"/>
                <a:gd name="connsiteX4" fmla="*/ 519133 w 4091759"/>
                <a:gd name="connsiteY4" fmla="*/ 670497 h 3148976"/>
                <a:gd name="connsiteX5" fmla="*/ 361535 w 4091759"/>
                <a:gd name="connsiteY5" fmla="*/ 1297708 h 3148976"/>
                <a:gd name="connsiteX6" fmla="*/ 622367 w 4091759"/>
                <a:gd name="connsiteY6" fmla="*/ 1880096 h 3148976"/>
                <a:gd name="connsiteX7" fmla="*/ 753795 w 4091759"/>
                <a:gd name="connsiteY7" fmla="*/ 2064949 h 3148976"/>
                <a:gd name="connsiteX8" fmla="*/ 1987034 w 4091759"/>
                <a:gd name="connsiteY8" fmla="*/ 2787513 h 3148976"/>
                <a:gd name="connsiteX9" fmla="*/ 2923222 w 4091759"/>
                <a:gd name="connsiteY9" fmla="*/ 2342986 h 3148976"/>
                <a:gd name="connsiteX10" fmla="*/ 3037155 w 4091759"/>
                <a:gd name="connsiteY10" fmla="*/ 2254717 h 3148976"/>
                <a:gd name="connsiteX11" fmla="*/ 3555349 w 4091759"/>
                <a:gd name="connsiteY11" fmla="*/ 1793273 h 3148976"/>
                <a:gd name="connsiteX12" fmla="*/ 3730369 w 4091759"/>
                <a:gd name="connsiteY12" fmla="*/ 1297708 h 3148976"/>
                <a:gd name="connsiteX13" fmla="*/ 3337459 w 4091759"/>
                <a:gd name="connsiteY13" fmla="*/ 89337 h 3148976"/>
                <a:gd name="connsiteX14" fmla="*/ 3254099 w 4091759"/>
                <a:gd name="connsiteY14" fmla="*/ 0 h 3148976"/>
                <a:gd name="connsiteX15" fmla="*/ 3722351 w 4091759"/>
                <a:gd name="connsiteY15" fmla="*/ 0 h 3148976"/>
                <a:gd name="connsiteX16" fmla="*/ 3723651 w 4091759"/>
                <a:gd name="connsiteY16" fmla="*/ 1720 h 3148976"/>
                <a:gd name="connsiteX17" fmla="*/ 4091759 w 4091759"/>
                <a:gd name="connsiteY17" fmla="*/ 1297708 h 3148976"/>
                <a:gd name="connsiteX18" fmla="*/ 3145739 w 4091759"/>
                <a:gd name="connsiteY18" fmla="*/ 2627818 h 3148976"/>
                <a:gd name="connsiteX19" fmla="*/ 1986961 w 4091759"/>
                <a:gd name="connsiteY19" fmla="*/ 3148976 h 3148976"/>
                <a:gd name="connsiteX20" fmla="*/ 454648 w 4091759"/>
                <a:gd name="connsiteY20" fmla="*/ 2267874 h 3148976"/>
                <a:gd name="connsiteX21" fmla="*/ 0 w 4091759"/>
                <a:gd name="connsiteY21" fmla="*/ 1297708 h 3148976"/>
                <a:gd name="connsiteX22" fmla="*/ 564086 w 4091759"/>
                <a:gd name="connsiteY22" fmla="*/ 1720 h 314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91759" h="3148976">
                  <a:moveTo>
                    <a:pt x="565922" y="0"/>
                  </a:moveTo>
                  <a:lnTo>
                    <a:pt x="1126669" y="0"/>
                  </a:lnTo>
                  <a:lnTo>
                    <a:pt x="1097005" y="19379"/>
                  </a:lnTo>
                  <a:cubicBezTo>
                    <a:pt x="1047353" y="54908"/>
                    <a:pt x="999481" y="92374"/>
                    <a:pt x="953756" y="131556"/>
                  </a:cubicBezTo>
                  <a:cubicBezTo>
                    <a:pt x="767675" y="290961"/>
                    <a:pt x="621427" y="472343"/>
                    <a:pt x="519133" y="670497"/>
                  </a:cubicBezTo>
                  <a:cubicBezTo>
                    <a:pt x="414598" y="873061"/>
                    <a:pt x="361535" y="1084083"/>
                    <a:pt x="361535" y="1297708"/>
                  </a:cubicBezTo>
                  <a:cubicBezTo>
                    <a:pt x="361535" y="1512850"/>
                    <a:pt x="446190" y="1638495"/>
                    <a:pt x="622367" y="1880096"/>
                  </a:cubicBezTo>
                  <a:cubicBezTo>
                    <a:pt x="664875" y="1938364"/>
                    <a:pt x="708829" y="1998656"/>
                    <a:pt x="753795" y="2064949"/>
                  </a:cubicBezTo>
                  <a:cubicBezTo>
                    <a:pt x="1097401" y="2571430"/>
                    <a:pt x="1466238" y="2787513"/>
                    <a:pt x="1987034" y="2787513"/>
                  </a:cubicBezTo>
                  <a:cubicBezTo>
                    <a:pt x="2328833" y="2787513"/>
                    <a:pt x="2579616" y="2611480"/>
                    <a:pt x="2923222" y="2342986"/>
                  </a:cubicBezTo>
                  <a:cubicBezTo>
                    <a:pt x="2961610" y="2312984"/>
                    <a:pt x="2999997" y="2283344"/>
                    <a:pt x="3037155" y="2254717"/>
                  </a:cubicBezTo>
                  <a:cubicBezTo>
                    <a:pt x="3238562" y="2099360"/>
                    <a:pt x="3428764" y="1952606"/>
                    <a:pt x="3555349" y="1793273"/>
                  </a:cubicBezTo>
                  <a:cubicBezTo>
                    <a:pt x="3676366" y="1640953"/>
                    <a:pt x="3730369" y="1488126"/>
                    <a:pt x="3730369" y="1297708"/>
                  </a:cubicBezTo>
                  <a:cubicBezTo>
                    <a:pt x="3730369" y="820432"/>
                    <a:pt x="3590844" y="391303"/>
                    <a:pt x="3337459" y="89337"/>
                  </a:cubicBezTo>
                  <a:lnTo>
                    <a:pt x="3254099" y="0"/>
                  </a:lnTo>
                  <a:lnTo>
                    <a:pt x="3722351" y="0"/>
                  </a:lnTo>
                  <a:lnTo>
                    <a:pt x="3723651" y="1720"/>
                  </a:lnTo>
                  <a:cubicBezTo>
                    <a:pt x="3963059" y="353907"/>
                    <a:pt x="4091759" y="805418"/>
                    <a:pt x="4091759" y="1297708"/>
                  </a:cubicBezTo>
                  <a:cubicBezTo>
                    <a:pt x="4091759" y="1948702"/>
                    <a:pt x="3623014" y="2254861"/>
                    <a:pt x="3145739" y="2627818"/>
                  </a:cubicBezTo>
                  <a:cubicBezTo>
                    <a:pt x="2798084" y="2899494"/>
                    <a:pt x="2463153" y="3148976"/>
                    <a:pt x="1986961" y="3148976"/>
                  </a:cubicBezTo>
                  <a:cubicBezTo>
                    <a:pt x="1280807" y="3148976"/>
                    <a:pt x="822328" y="2809851"/>
                    <a:pt x="454648" y="2267874"/>
                  </a:cubicBezTo>
                  <a:cubicBezTo>
                    <a:pt x="234011" y="1942702"/>
                    <a:pt x="0" y="1719679"/>
                    <a:pt x="0" y="1297708"/>
                  </a:cubicBezTo>
                  <a:cubicBezTo>
                    <a:pt x="0" y="805418"/>
                    <a:pt x="220663" y="353907"/>
                    <a:pt x="564086" y="172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194ADEA-34F6-4208-A525-B69BC9032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7490" y="8190"/>
              <a:ext cx="4091759" cy="3148976"/>
            </a:xfrm>
            <a:custGeom>
              <a:avLst/>
              <a:gdLst>
                <a:gd name="connsiteX0" fmla="*/ 565922 w 4091759"/>
                <a:gd name="connsiteY0" fmla="*/ 0 h 3148976"/>
                <a:gd name="connsiteX1" fmla="*/ 1258674 w 4091759"/>
                <a:gd name="connsiteY1" fmla="*/ 0 h 3148976"/>
                <a:gd name="connsiteX2" fmla="*/ 1139152 w 4091759"/>
                <a:gd name="connsiteY2" fmla="*/ 78064 h 3148976"/>
                <a:gd name="connsiteX3" fmla="*/ 1000746 w 4091759"/>
                <a:gd name="connsiteY3" fmla="*/ 186426 h 3148976"/>
                <a:gd name="connsiteX4" fmla="*/ 583329 w 4091759"/>
                <a:gd name="connsiteY4" fmla="*/ 703607 h 3148976"/>
                <a:gd name="connsiteX5" fmla="*/ 433755 w 4091759"/>
                <a:gd name="connsiteY5" fmla="*/ 1297708 h 3148976"/>
                <a:gd name="connsiteX6" fmla="*/ 680707 w 4091759"/>
                <a:gd name="connsiteY6" fmla="*/ 1837516 h 3148976"/>
                <a:gd name="connsiteX7" fmla="*/ 813581 w 4091759"/>
                <a:gd name="connsiteY7" fmla="*/ 2024392 h 3148976"/>
                <a:gd name="connsiteX8" fmla="*/ 1320496 w 4091759"/>
                <a:gd name="connsiteY8" fmla="*/ 2541863 h 3148976"/>
                <a:gd name="connsiteX9" fmla="*/ 1986961 w 4091759"/>
                <a:gd name="connsiteY9" fmla="*/ 2715220 h 3148976"/>
                <a:gd name="connsiteX10" fmla="*/ 2415656 w 4091759"/>
                <a:gd name="connsiteY10" fmla="*/ 2604829 h 3148976"/>
                <a:gd name="connsiteX11" fmla="*/ 2878618 w 4091759"/>
                <a:gd name="connsiteY11" fmla="*/ 2286092 h 3148976"/>
                <a:gd name="connsiteX12" fmla="*/ 2992912 w 4091759"/>
                <a:gd name="connsiteY12" fmla="*/ 2197533 h 3148976"/>
                <a:gd name="connsiteX13" fmla="*/ 3498671 w 4091759"/>
                <a:gd name="connsiteY13" fmla="*/ 1748307 h 3148976"/>
                <a:gd name="connsiteX14" fmla="*/ 3658004 w 4091759"/>
                <a:gd name="connsiteY14" fmla="*/ 1297708 h 3148976"/>
                <a:gd name="connsiteX15" fmla="*/ 3282010 w 4091759"/>
                <a:gd name="connsiteY15" fmla="*/ 135821 h 3148976"/>
                <a:gd name="connsiteX16" fmla="*/ 3189895 w 4091759"/>
                <a:gd name="connsiteY16" fmla="*/ 37067 h 3148976"/>
                <a:gd name="connsiteX17" fmla="*/ 3146993 w 4091759"/>
                <a:gd name="connsiteY17" fmla="*/ 0 h 3148976"/>
                <a:gd name="connsiteX18" fmla="*/ 3722351 w 4091759"/>
                <a:gd name="connsiteY18" fmla="*/ 0 h 3148976"/>
                <a:gd name="connsiteX19" fmla="*/ 3723651 w 4091759"/>
                <a:gd name="connsiteY19" fmla="*/ 1720 h 3148976"/>
                <a:gd name="connsiteX20" fmla="*/ 4091759 w 4091759"/>
                <a:gd name="connsiteY20" fmla="*/ 1297708 h 3148976"/>
                <a:gd name="connsiteX21" fmla="*/ 3145739 w 4091759"/>
                <a:gd name="connsiteY21" fmla="*/ 2627818 h 3148976"/>
                <a:gd name="connsiteX22" fmla="*/ 1986961 w 4091759"/>
                <a:gd name="connsiteY22" fmla="*/ 3148976 h 3148976"/>
                <a:gd name="connsiteX23" fmla="*/ 454648 w 4091759"/>
                <a:gd name="connsiteY23" fmla="*/ 2267874 h 3148976"/>
                <a:gd name="connsiteX24" fmla="*/ 0 w 4091759"/>
                <a:gd name="connsiteY24" fmla="*/ 1297708 h 3148976"/>
                <a:gd name="connsiteX25" fmla="*/ 564086 w 4091759"/>
                <a:gd name="connsiteY25" fmla="*/ 1720 h 314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091759" h="3148976">
                  <a:moveTo>
                    <a:pt x="565922" y="0"/>
                  </a:moveTo>
                  <a:lnTo>
                    <a:pt x="1258674" y="0"/>
                  </a:lnTo>
                  <a:lnTo>
                    <a:pt x="1139152" y="78064"/>
                  </a:lnTo>
                  <a:cubicBezTo>
                    <a:pt x="1091171" y="112390"/>
                    <a:pt x="1044917" y="148581"/>
                    <a:pt x="1000746" y="186426"/>
                  </a:cubicBezTo>
                  <a:cubicBezTo>
                    <a:pt x="824280" y="337590"/>
                    <a:pt x="679984" y="516442"/>
                    <a:pt x="583329" y="703607"/>
                  </a:cubicBezTo>
                  <a:cubicBezTo>
                    <a:pt x="484071" y="895833"/>
                    <a:pt x="433755" y="1095722"/>
                    <a:pt x="433755" y="1297708"/>
                  </a:cubicBezTo>
                  <a:cubicBezTo>
                    <a:pt x="433755" y="1490729"/>
                    <a:pt x="509446" y="1602710"/>
                    <a:pt x="680707" y="1837516"/>
                  </a:cubicBezTo>
                  <a:cubicBezTo>
                    <a:pt x="723576" y="1896290"/>
                    <a:pt x="767892" y="1957088"/>
                    <a:pt x="813581" y="2024392"/>
                  </a:cubicBezTo>
                  <a:cubicBezTo>
                    <a:pt x="975154" y="2262524"/>
                    <a:pt x="1140921" y="2431833"/>
                    <a:pt x="1320496" y="2541863"/>
                  </a:cubicBezTo>
                  <a:cubicBezTo>
                    <a:pt x="1510842" y="2658543"/>
                    <a:pt x="1728877" y="2715220"/>
                    <a:pt x="1986961" y="2715220"/>
                  </a:cubicBezTo>
                  <a:cubicBezTo>
                    <a:pt x="2133426" y="2715220"/>
                    <a:pt x="2269625" y="2680158"/>
                    <a:pt x="2415656" y="2604829"/>
                  </a:cubicBezTo>
                  <a:cubicBezTo>
                    <a:pt x="2565591" y="2527476"/>
                    <a:pt x="2714008" y="2414700"/>
                    <a:pt x="2878618" y="2286092"/>
                  </a:cubicBezTo>
                  <a:cubicBezTo>
                    <a:pt x="2917222" y="2255945"/>
                    <a:pt x="2955682" y="2226233"/>
                    <a:pt x="2992912" y="2197533"/>
                  </a:cubicBezTo>
                  <a:cubicBezTo>
                    <a:pt x="3190705" y="2044923"/>
                    <a:pt x="3377509" y="1900772"/>
                    <a:pt x="3498671" y="1748307"/>
                  </a:cubicBezTo>
                  <a:cubicBezTo>
                    <a:pt x="3610363" y="1607770"/>
                    <a:pt x="3658004" y="1473017"/>
                    <a:pt x="3658004" y="1297708"/>
                  </a:cubicBezTo>
                  <a:cubicBezTo>
                    <a:pt x="3658004" y="837421"/>
                    <a:pt x="3524480" y="424775"/>
                    <a:pt x="3282010" y="135821"/>
                  </a:cubicBezTo>
                  <a:cubicBezTo>
                    <a:pt x="3252732" y="100940"/>
                    <a:pt x="3222007" y="68006"/>
                    <a:pt x="3189895" y="37067"/>
                  </a:cubicBezTo>
                  <a:lnTo>
                    <a:pt x="3146993" y="0"/>
                  </a:lnTo>
                  <a:lnTo>
                    <a:pt x="3722351" y="0"/>
                  </a:lnTo>
                  <a:lnTo>
                    <a:pt x="3723651" y="1720"/>
                  </a:lnTo>
                  <a:cubicBezTo>
                    <a:pt x="3963059" y="353907"/>
                    <a:pt x="4091759" y="805418"/>
                    <a:pt x="4091759" y="1297708"/>
                  </a:cubicBezTo>
                  <a:cubicBezTo>
                    <a:pt x="4091759" y="1948702"/>
                    <a:pt x="3623014" y="2254861"/>
                    <a:pt x="3145739" y="2627818"/>
                  </a:cubicBezTo>
                  <a:cubicBezTo>
                    <a:pt x="2798084" y="2899494"/>
                    <a:pt x="2463153" y="3148976"/>
                    <a:pt x="1986961" y="3148976"/>
                  </a:cubicBezTo>
                  <a:cubicBezTo>
                    <a:pt x="1280807" y="3148976"/>
                    <a:pt x="822328" y="2809851"/>
                    <a:pt x="454648" y="2267874"/>
                  </a:cubicBezTo>
                  <a:cubicBezTo>
                    <a:pt x="234011" y="1942702"/>
                    <a:pt x="0" y="1719679"/>
                    <a:pt x="0" y="1297708"/>
                  </a:cubicBezTo>
                  <a:cubicBezTo>
                    <a:pt x="0" y="805418"/>
                    <a:pt x="220663" y="353907"/>
                    <a:pt x="564086" y="172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5" name="Freeform: Shape 24">
              <a:extLst>
                <a:ext uri="{FF2B5EF4-FFF2-40B4-BE49-F238E27FC236}">
                  <a16:creationId xmlns:a16="http://schemas.microsoft.com/office/drawing/2014/main" id="{FBDED2AF-FE3B-46C2-A641-F3FE6F01B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945" y="8190"/>
              <a:ext cx="4337554" cy="3396866"/>
            </a:xfrm>
            <a:custGeom>
              <a:avLst/>
              <a:gdLst>
                <a:gd name="connsiteX0" fmla="*/ 2075375 w 4337554"/>
                <a:gd name="connsiteY0" fmla="*/ 3367732 h 3396866"/>
                <a:gd name="connsiteX1" fmla="*/ 2087376 w 4337554"/>
                <a:gd name="connsiteY1" fmla="*/ 3367877 h 3396866"/>
                <a:gd name="connsiteX2" fmla="*/ 2097930 w 4337554"/>
                <a:gd name="connsiteY2" fmla="*/ 3367804 h 3396866"/>
                <a:gd name="connsiteX3" fmla="*/ 2075375 w 4337554"/>
                <a:gd name="connsiteY3" fmla="*/ 3367732 h 3396866"/>
                <a:gd name="connsiteX4" fmla="*/ 381332 w 4337554"/>
                <a:gd name="connsiteY4" fmla="*/ 0 h 3396866"/>
                <a:gd name="connsiteX5" fmla="*/ 722138 w 4337554"/>
                <a:gd name="connsiteY5" fmla="*/ 0 h 3396866"/>
                <a:gd name="connsiteX6" fmla="*/ 614098 w 4337554"/>
                <a:gd name="connsiteY6" fmla="*/ 110789 h 3396866"/>
                <a:gd name="connsiteX7" fmla="*/ 493035 w 4337554"/>
                <a:gd name="connsiteY7" fmla="*/ 257995 h 3396866"/>
                <a:gd name="connsiteX8" fmla="*/ 384235 w 4337554"/>
                <a:gd name="connsiteY8" fmla="*/ 416677 h 3396866"/>
                <a:gd name="connsiteX9" fmla="*/ 291628 w 4337554"/>
                <a:gd name="connsiteY9" fmla="*/ 586059 h 3396866"/>
                <a:gd name="connsiteX10" fmla="*/ 291556 w 4337554"/>
                <a:gd name="connsiteY10" fmla="*/ 586275 h 3396866"/>
                <a:gd name="connsiteX11" fmla="*/ 291484 w 4337554"/>
                <a:gd name="connsiteY11" fmla="*/ 586492 h 3396866"/>
                <a:gd name="connsiteX12" fmla="*/ 271169 w 4337554"/>
                <a:gd name="connsiteY12" fmla="*/ 630012 h 3396866"/>
                <a:gd name="connsiteX13" fmla="*/ 261193 w 4337554"/>
                <a:gd name="connsiteY13" fmla="*/ 652062 h 3396866"/>
                <a:gd name="connsiteX14" fmla="*/ 251795 w 4337554"/>
                <a:gd name="connsiteY14" fmla="*/ 674183 h 3396866"/>
                <a:gd name="connsiteX15" fmla="*/ 250349 w 4337554"/>
                <a:gd name="connsiteY15" fmla="*/ 677653 h 3396866"/>
                <a:gd name="connsiteX16" fmla="*/ 233866 w 4337554"/>
                <a:gd name="connsiteY16" fmla="*/ 718788 h 3396866"/>
                <a:gd name="connsiteX17" fmla="*/ 227505 w 4337554"/>
                <a:gd name="connsiteY17" fmla="*/ 735487 h 3396866"/>
                <a:gd name="connsiteX18" fmla="*/ 216950 w 4337554"/>
                <a:gd name="connsiteY18" fmla="*/ 764043 h 3396866"/>
                <a:gd name="connsiteX19" fmla="*/ 216878 w 4337554"/>
                <a:gd name="connsiteY19" fmla="*/ 764332 h 3396866"/>
                <a:gd name="connsiteX20" fmla="*/ 216733 w 4337554"/>
                <a:gd name="connsiteY20" fmla="*/ 764621 h 3396866"/>
                <a:gd name="connsiteX21" fmla="*/ 161718 w 4337554"/>
                <a:gd name="connsiteY21" fmla="*/ 950268 h 3396866"/>
                <a:gd name="connsiteX22" fmla="*/ 117186 w 4337554"/>
                <a:gd name="connsiteY22" fmla="*/ 1335010 h 3396866"/>
                <a:gd name="connsiteX23" fmla="*/ 135693 w 4337554"/>
                <a:gd name="connsiteY23" fmla="*/ 1524705 h 3396866"/>
                <a:gd name="connsiteX24" fmla="*/ 192154 w 4337554"/>
                <a:gd name="connsiteY24" fmla="*/ 1706015 h 3396866"/>
                <a:gd name="connsiteX25" fmla="*/ 192298 w 4337554"/>
                <a:gd name="connsiteY25" fmla="*/ 1706304 h 3396866"/>
                <a:gd name="connsiteX26" fmla="*/ 192443 w 4337554"/>
                <a:gd name="connsiteY26" fmla="*/ 1706593 h 3396866"/>
                <a:gd name="connsiteX27" fmla="*/ 206106 w 4337554"/>
                <a:gd name="connsiteY27" fmla="*/ 1737245 h 3396866"/>
                <a:gd name="connsiteX28" fmla="*/ 211817 w 4337554"/>
                <a:gd name="connsiteY28" fmla="*/ 1749680 h 3396866"/>
                <a:gd name="connsiteX29" fmla="*/ 217022 w 4337554"/>
                <a:gd name="connsiteY29" fmla="*/ 1760162 h 3396866"/>
                <a:gd name="connsiteX30" fmla="*/ 233360 w 4337554"/>
                <a:gd name="connsiteY30" fmla="*/ 1791826 h 3396866"/>
                <a:gd name="connsiteX31" fmla="*/ 233505 w 4337554"/>
                <a:gd name="connsiteY31" fmla="*/ 1792115 h 3396866"/>
                <a:gd name="connsiteX32" fmla="*/ 233650 w 4337554"/>
                <a:gd name="connsiteY32" fmla="*/ 1792405 h 3396866"/>
                <a:gd name="connsiteX33" fmla="*/ 282086 w 4337554"/>
                <a:gd name="connsiteY33" fmla="*/ 1875180 h 3396866"/>
                <a:gd name="connsiteX34" fmla="*/ 335799 w 4337554"/>
                <a:gd name="connsiteY34" fmla="*/ 1955497 h 3396866"/>
                <a:gd name="connsiteX35" fmla="*/ 393850 w 4337554"/>
                <a:gd name="connsiteY35" fmla="*/ 2034295 h 3396866"/>
                <a:gd name="connsiteX36" fmla="*/ 467082 w 4337554"/>
                <a:gd name="connsiteY36" fmla="*/ 2128999 h 3396866"/>
                <a:gd name="connsiteX37" fmla="*/ 515518 w 4337554"/>
                <a:gd name="connsiteY37" fmla="*/ 2191098 h 3396866"/>
                <a:gd name="connsiteX38" fmla="*/ 576750 w 4337554"/>
                <a:gd name="connsiteY38" fmla="*/ 2271126 h 3396866"/>
                <a:gd name="connsiteX39" fmla="*/ 608053 w 4337554"/>
                <a:gd name="connsiteY39" fmla="*/ 2313634 h 3396866"/>
                <a:gd name="connsiteX40" fmla="*/ 636102 w 4337554"/>
                <a:gd name="connsiteY40" fmla="*/ 2351805 h 3396866"/>
                <a:gd name="connsiteX41" fmla="*/ 636247 w 4337554"/>
                <a:gd name="connsiteY41" fmla="*/ 2351949 h 3396866"/>
                <a:gd name="connsiteX42" fmla="*/ 636391 w 4337554"/>
                <a:gd name="connsiteY42" fmla="*/ 2352094 h 3396866"/>
                <a:gd name="connsiteX43" fmla="*/ 685478 w 4337554"/>
                <a:gd name="connsiteY43" fmla="*/ 2416795 h 3396866"/>
                <a:gd name="connsiteX44" fmla="*/ 694948 w 4337554"/>
                <a:gd name="connsiteY44" fmla="*/ 2429013 h 3396866"/>
                <a:gd name="connsiteX45" fmla="*/ 699720 w 4337554"/>
                <a:gd name="connsiteY45" fmla="*/ 2434941 h 3396866"/>
                <a:gd name="connsiteX46" fmla="*/ 756253 w 4337554"/>
                <a:gd name="connsiteY46" fmla="*/ 2503474 h 3396866"/>
                <a:gd name="connsiteX47" fmla="*/ 885945 w 4337554"/>
                <a:gd name="connsiteY47" fmla="*/ 2643577 h 3396866"/>
                <a:gd name="connsiteX48" fmla="*/ 1176055 w 4337554"/>
                <a:gd name="connsiteY48" fmla="*/ 2876576 h 3396866"/>
                <a:gd name="connsiteX49" fmla="*/ 1335822 w 4337554"/>
                <a:gd name="connsiteY49" fmla="*/ 2963833 h 3396866"/>
                <a:gd name="connsiteX50" fmla="*/ 1335967 w 4337554"/>
                <a:gd name="connsiteY50" fmla="*/ 2963906 h 3396866"/>
                <a:gd name="connsiteX51" fmla="*/ 1336111 w 4337554"/>
                <a:gd name="connsiteY51" fmla="*/ 2963978 h 3396866"/>
                <a:gd name="connsiteX52" fmla="*/ 1504770 w 4337554"/>
                <a:gd name="connsiteY52" fmla="*/ 3029909 h 3396866"/>
                <a:gd name="connsiteX53" fmla="*/ 1680874 w 4337554"/>
                <a:gd name="connsiteY53" fmla="*/ 3075526 h 3396866"/>
                <a:gd name="connsiteX54" fmla="*/ 1770228 w 4337554"/>
                <a:gd name="connsiteY54" fmla="*/ 3090562 h 3396866"/>
                <a:gd name="connsiteX55" fmla="*/ 1859943 w 4337554"/>
                <a:gd name="connsiteY55" fmla="*/ 3100756 h 3396866"/>
                <a:gd name="connsiteX56" fmla="*/ 2045663 w 4337554"/>
                <a:gd name="connsiteY56" fmla="*/ 3108852 h 3396866"/>
                <a:gd name="connsiteX57" fmla="*/ 2054989 w 4337554"/>
                <a:gd name="connsiteY57" fmla="*/ 3108852 h 3396866"/>
                <a:gd name="connsiteX58" fmla="*/ 2067278 w 4337554"/>
                <a:gd name="connsiteY58" fmla="*/ 3108925 h 3396866"/>
                <a:gd name="connsiteX59" fmla="*/ 2091207 w 4337554"/>
                <a:gd name="connsiteY59" fmla="*/ 3108563 h 3396866"/>
                <a:gd name="connsiteX60" fmla="*/ 2091424 w 4337554"/>
                <a:gd name="connsiteY60" fmla="*/ 3108563 h 3396866"/>
                <a:gd name="connsiteX61" fmla="*/ 2091641 w 4337554"/>
                <a:gd name="connsiteY61" fmla="*/ 3108563 h 3396866"/>
                <a:gd name="connsiteX62" fmla="*/ 2114124 w 4337554"/>
                <a:gd name="connsiteY62" fmla="*/ 3107985 h 3396866"/>
                <a:gd name="connsiteX63" fmla="*/ 2136752 w 4337554"/>
                <a:gd name="connsiteY63" fmla="*/ 3106828 h 3396866"/>
                <a:gd name="connsiteX64" fmla="*/ 2225382 w 4337554"/>
                <a:gd name="connsiteY64" fmla="*/ 3099093 h 3396866"/>
                <a:gd name="connsiteX65" fmla="*/ 2568049 w 4337554"/>
                <a:gd name="connsiteY65" fmla="*/ 3006486 h 3396866"/>
                <a:gd name="connsiteX66" fmla="*/ 2730779 w 4337554"/>
                <a:gd name="connsiteY66" fmla="*/ 2925807 h 3396866"/>
                <a:gd name="connsiteX67" fmla="*/ 2888666 w 4337554"/>
                <a:gd name="connsiteY67" fmla="*/ 2827200 h 3396866"/>
                <a:gd name="connsiteX68" fmla="*/ 3043011 w 4337554"/>
                <a:gd name="connsiteY68" fmla="*/ 2715075 h 3396866"/>
                <a:gd name="connsiteX69" fmla="*/ 3119208 w 4337554"/>
                <a:gd name="connsiteY69" fmla="*/ 2655650 h 3396866"/>
                <a:gd name="connsiteX70" fmla="*/ 3196922 w 4337554"/>
                <a:gd name="connsiteY70" fmla="*/ 2593479 h 3396866"/>
                <a:gd name="connsiteX71" fmla="*/ 3327916 w 4337554"/>
                <a:gd name="connsiteY71" fmla="*/ 2490895 h 3396866"/>
                <a:gd name="connsiteX72" fmla="*/ 3507925 w 4337554"/>
                <a:gd name="connsiteY72" fmla="*/ 2348624 h 3396866"/>
                <a:gd name="connsiteX73" fmla="*/ 3788131 w 4337554"/>
                <a:gd name="connsiteY73" fmla="*/ 2093575 h 3396866"/>
                <a:gd name="connsiteX74" fmla="*/ 3904016 w 4337554"/>
                <a:gd name="connsiteY74" fmla="*/ 1952894 h 3396866"/>
                <a:gd name="connsiteX75" fmla="*/ 3995683 w 4337554"/>
                <a:gd name="connsiteY75" fmla="*/ 1799706 h 3396866"/>
                <a:gd name="connsiteX76" fmla="*/ 4091470 w 4337554"/>
                <a:gd name="connsiteY76" fmla="*/ 1456678 h 3396866"/>
                <a:gd name="connsiteX77" fmla="*/ 4096892 w 4337554"/>
                <a:gd name="connsiteY77" fmla="*/ 1365228 h 3396866"/>
                <a:gd name="connsiteX78" fmla="*/ 4096964 w 4337554"/>
                <a:gd name="connsiteY78" fmla="*/ 1361686 h 3396866"/>
                <a:gd name="connsiteX79" fmla="*/ 4097181 w 4337554"/>
                <a:gd name="connsiteY79" fmla="*/ 1318021 h 3396866"/>
                <a:gd name="connsiteX80" fmla="*/ 4097109 w 4337554"/>
                <a:gd name="connsiteY80" fmla="*/ 1304213 h 3396866"/>
                <a:gd name="connsiteX81" fmla="*/ 4096675 w 4337554"/>
                <a:gd name="connsiteY81" fmla="*/ 1269585 h 3396866"/>
                <a:gd name="connsiteX82" fmla="*/ 4087133 w 4337554"/>
                <a:gd name="connsiteY82" fmla="*/ 1076708 h 3396866"/>
                <a:gd name="connsiteX83" fmla="*/ 4029010 w 4337554"/>
                <a:gd name="connsiteY83" fmla="*/ 694786 h 3396866"/>
                <a:gd name="connsiteX84" fmla="*/ 3912184 w 4337554"/>
                <a:gd name="connsiteY84" fmla="*/ 326890 h 3396866"/>
                <a:gd name="connsiteX85" fmla="*/ 3873219 w 4337554"/>
                <a:gd name="connsiteY85" fmla="*/ 238693 h 3396866"/>
                <a:gd name="connsiteX86" fmla="*/ 3829844 w 4337554"/>
                <a:gd name="connsiteY86" fmla="*/ 152375 h 3396866"/>
                <a:gd name="connsiteX87" fmla="*/ 3738618 w 4337554"/>
                <a:gd name="connsiteY87" fmla="*/ 0 h 3396866"/>
                <a:gd name="connsiteX88" fmla="*/ 3952061 w 4337554"/>
                <a:gd name="connsiteY88" fmla="*/ 0 h 3396866"/>
                <a:gd name="connsiteX89" fmla="*/ 4048022 w 4337554"/>
                <a:gd name="connsiteY89" fmla="*/ 144134 h 3396866"/>
                <a:gd name="connsiteX90" fmla="*/ 4337554 w 4337554"/>
                <a:gd name="connsiteY90" fmla="*/ 1227366 h 3396866"/>
                <a:gd name="connsiteX91" fmla="*/ 4167088 w 4337554"/>
                <a:gd name="connsiteY91" fmla="*/ 2071743 h 3396866"/>
                <a:gd name="connsiteX92" fmla="*/ 3702319 w 4337554"/>
                <a:gd name="connsiteY92" fmla="*/ 2761125 h 3396866"/>
                <a:gd name="connsiteX93" fmla="*/ 3012937 w 4337554"/>
                <a:gd name="connsiteY93" fmla="*/ 3225894 h 3396866"/>
                <a:gd name="connsiteX94" fmla="*/ 2168777 w 4337554"/>
                <a:gd name="connsiteY94" fmla="*/ 3396360 h 3396866"/>
                <a:gd name="connsiteX95" fmla="*/ 2151933 w 4337554"/>
                <a:gd name="connsiteY95" fmla="*/ 3396143 h 3396866"/>
                <a:gd name="connsiteX96" fmla="*/ 2143692 w 4337554"/>
                <a:gd name="connsiteY96" fmla="*/ 3395998 h 3396866"/>
                <a:gd name="connsiteX97" fmla="*/ 2125691 w 4337554"/>
                <a:gd name="connsiteY97" fmla="*/ 3396649 h 3396866"/>
                <a:gd name="connsiteX98" fmla="*/ 2125257 w 4337554"/>
                <a:gd name="connsiteY98" fmla="*/ 3396649 h 3396866"/>
                <a:gd name="connsiteX99" fmla="*/ 2124823 w 4337554"/>
                <a:gd name="connsiteY99" fmla="*/ 3396649 h 3396866"/>
                <a:gd name="connsiteX100" fmla="*/ 2098364 w 4337554"/>
                <a:gd name="connsiteY100" fmla="*/ 3396794 h 3396866"/>
                <a:gd name="connsiteX101" fmla="*/ 2087376 w 4337554"/>
                <a:gd name="connsiteY101" fmla="*/ 3396866 h 3396866"/>
                <a:gd name="connsiteX102" fmla="*/ 2054338 w 4337554"/>
                <a:gd name="connsiteY102" fmla="*/ 3396360 h 3396866"/>
                <a:gd name="connsiteX103" fmla="*/ 2044940 w 4337554"/>
                <a:gd name="connsiteY103" fmla="*/ 3396143 h 3396866"/>
                <a:gd name="connsiteX104" fmla="*/ 1953490 w 4337554"/>
                <a:gd name="connsiteY104" fmla="*/ 3392456 h 3396866"/>
                <a:gd name="connsiteX105" fmla="*/ 1939537 w 4337554"/>
                <a:gd name="connsiteY105" fmla="*/ 3391733 h 3396866"/>
                <a:gd name="connsiteX106" fmla="*/ 1939104 w 4337554"/>
                <a:gd name="connsiteY106" fmla="*/ 3391733 h 3396866"/>
                <a:gd name="connsiteX107" fmla="*/ 1938670 w 4337554"/>
                <a:gd name="connsiteY107" fmla="*/ 3391661 h 3396866"/>
                <a:gd name="connsiteX108" fmla="*/ 1925802 w 4337554"/>
                <a:gd name="connsiteY108" fmla="*/ 3390576 h 3396866"/>
                <a:gd name="connsiteX109" fmla="*/ 1833340 w 4337554"/>
                <a:gd name="connsiteY109" fmla="*/ 3381540 h 3396866"/>
                <a:gd name="connsiteX110" fmla="*/ 1622607 w 4337554"/>
                <a:gd name="connsiteY110" fmla="*/ 3345466 h 3396866"/>
                <a:gd name="connsiteX111" fmla="*/ 1415922 w 4337554"/>
                <a:gd name="connsiteY111" fmla="*/ 3283005 h 3396866"/>
                <a:gd name="connsiteX112" fmla="*/ 1219070 w 4337554"/>
                <a:gd name="connsiteY112" fmla="*/ 3192205 h 3396866"/>
                <a:gd name="connsiteX113" fmla="*/ 1071376 w 4337554"/>
                <a:gd name="connsiteY113" fmla="*/ 3098297 h 3396866"/>
                <a:gd name="connsiteX114" fmla="*/ 295677 w 4337554"/>
                <a:gd name="connsiteY114" fmla="*/ 2321152 h 3396866"/>
                <a:gd name="connsiteX115" fmla="*/ 0 w 4337554"/>
                <a:gd name="connsiteY115" fmla="*/ 1227366 h 3396866"/>
                <a:gd name="connsiteX116" fmla="*/ 170466 w 4337554"/>
                <a:gd name="connsiteY116" fmla="*/ 383205 h 3396866"/>
                <a:gd name="connsiteX117" fmla="*/ 369126 w 4337554"/>
                <a:gd name="connsiteY117" fmla="*/ 16339 h 339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4337554" h="3396866">
                  <a:moveTo>
                    <a:pt x="2075375" y="3367732"/>
                  </a:moveTo>
                  <a:cubicBezTo>
                    <a:pt x="2079351" y="3367804"/>
                    <a:pt x="2083327" y="3367877"/>
                    <a:pt x="2087376" y="3367877"/>
                  </a:cubicBezTo>
                  <a:cubicBezTo>
                    <a:pt x="2090846" y="3367877"/>
                    <a:pt x="2094316" y="3367877"/>
                    <a:pt x="2097930" y="3367804"/>
                  </a:cubicBezTo>
                  <a:cubicBezTo>
                    <a:pt x="2090267" y="3367949"/>
                    <a:pt x="2082821" y="3367804"/>
                    <a:pt x="2075375" y="3367732"/>
                  </a:cubicBezTo>
                  <a:close/>
                  <a:moveTo>
                    <a:pt x="381332" y="0"/>
                  </a:moveTo>
                  <a:lnTo>
                    <a:pt x="722138" y="0"/>
                  </a:lnTo>
                  <a:lnTo>
                    <a:pt x="614098" y="110789"/>
                  </a:lnTo>
                  <a:cubicBezTo>
                    <a:pt x="571401" y="158430"/>
                    <a:pt x="530953" y="207607"/>
                    <a:pt x="493035" y="257995"/>
                  </a:cubicBezTo>
                  <a:cubicBezTo>
                    <a:pt x="453780" y="310190"/>
                    <a:pt x="417128" y="363614"/>
                    <a:pt x="384235" y="416677"/>
                  </a:cubicBezTo>
                  <a:cubicBezTo>
                    <a:pt x="347366" y="477475"/>
                    <a:pt x="317075" y="532851"/>
                    <a:pt x="291628" y="586059"/>
                  </a:cubicBezTo>
                  <a:lnTo>
                    <a:pt x="291556" y="586275"/>
                  </a:lnTo>
                  <a:lnTo>
                    <a:pt x="291484" y="586492"/>
                  </a:lnTo>
                  <a:cubicBezTo>
                    <a:pt x="283965" y="601601"/>
                    <a:pt x="277025" y="616927"/>
                    <a:pt x="271169" y="630012"/>
                  </a:cubicBezTo>
                  <a:lnTo>
                    <a:pt x="261193" y="652062"/>
                  </a:lnTo>
                  <a:lnTo>
                    <a:pt x="251795" y="674183"/>
                  </a:lnTo>
                  <a:lnTo>
                    <a:pt x="250349" y="677653"/>
                  </a:lnTo>
                  <a:cubicBezTo>
                    <a:pt x="244493" y="691750"/>
                    <a:pt x="238927" y="705124"/>
                    <a:pt x="233866" y="718788"/>
                  </a:cubicBezTo>
                  <a:cubicBezTo>
                    <a:pt x="231770" y="724354"/>
                    <a:pt x="229673" y="729921"/>
                    <a:pt x="227505" y="735487"/>
                  </a:cubicBezTo>
                  <a:cubicBezTo>
                    <a:pt x="223673" y="745319"/>
                    <a:pt x="220131" y="754645"/>
                    <a:pt x="216950" y="764043"/>
                  </a:cubicBezTo>
                  <a:lnTo>
                    <a:pt x="216878" y="764332"/>
                  </a:lnTo>
                  <a:lnTo>
                    <a:pt x="216733" y="764621"/>
                  </a:lnTo>
                  <a:cubicBezTo>
                    <a:pt x="194395" y="826431"/>
                    <a:pt x="175888" y="888892"/>
                    <a:pt x="161718" y="950268"/>
                  </a:cubicBezTo>
                  <a:cubicBezTo>
                    <a:pt x="132151" y="1076636"/>
                    <a:pt x="117114" y="1206112"/>
                    <a:pt x="117186" y="1335010"/>
                  </a:cubicBezTo>
                  <a:cubicBezTo>
                    <a:pt x="117620" y="1400217"/>
                    <a:pt x="123837" y="1464196"/>
                    <a:pt x="135693" y="1524705"/>
                  </a:cubicBezTo>
                  <a:cubicBezTo>
                    <a:pt x="148923" y="1588756"/>
                    <a:pt x="167863" y="1649771"/>
                    <a:pt x="192154" y="1706015"/>
                  </a:cubicBezTo>
                  <a:lnTo>
                    <a:pt x="192298" y="1706304"/>
                  </a:lnTo>
                  <a:lnTo>
                    <a:pt x="192443" y="1706593"/>
                  </a:lnTo>
                  <a:cubicBezTo>
                    <a:pt x="196564" y="1716714"/>
                    <a:pt x="201190" y="1726691"/>
                    <a:pt x="206106" y="1737245"/>
                  </a:cubicBezTo>
                  <a:cubicBezTo>
                    <a:pt x="207986" y="1741366"/>
                    <a:pt x="209938" y="1745487"/>
                    <a:pt x="211817" y="1749680"/>
                  </a:cubicBezTo>
                  <a:cubicBezTo>
                    <a:pt x="213552" y="1753222"/>
                    <a:pt x="215287" y="1756692"/>
                    <a:pt x="217022" y="1760162"/>
                  </a:cubicBezTo>
                  <a:cubicBezTo>
                    <a:pt x="222517" y="1771151"/>
                    <a:pt x="227722" y="1781561"/>
                    <a:pt x="233360" y="1791826"/>
                  </a:cubicBezTo>
                  <a:lnTo>
                    <a:pt x="233505" y="1792115"/>
                  </a:lnTo>
                  <a:lnTo>
                    <a:pt x="233650" y="1792405"/>
                  </a:lnTo>
                  <a:cubicBezTo>
                    <a:pt x="246590" y="1817056"/>
                    <a:pt x="261482" y="1842576"/>
                    <a:pt x="282086" y="1875180"/>
                  </a:cubicBezTo>
                  <a:cubicBezTo>
                    <a:pt x="298135" y="1900843"/>
                    <a:pt x="315268" y="1925929"/>
                    <a:pt x="335799" y="1955497"/>
                  </a:cubicBezTo>
                  <a:cubicBezTo>
                    <a:pt x="355101" y="1982679"/>
                    <a:pt x="375054" y="2009282"/>
                    <a:pt x="393850" y="2034295"/>
                  </a:cubicBezTo>
                  <a:cubicBezTo>
                    <a:pt x="417779" y="2066032"/>
                    <a:pt x="442864" y="2098058"/>
                    <a:pt x="467082" y="2128999"/>
                  </a:cubicBezTo>
                  <a:cubicBezTo>
                    <a:pt x="482987" y="2149313"/>
                    <a:pt x="499469" y="2170278"/>
                    <a:pt x="515518" y="2191098"/>
                  </a:cubicBezTo>
                  <a:cubicBezTo>
                    <a:pt x="532362" y="2212858"/>
                    <a:pt x="554556" y="2241558"/>
                    <a:pt x="576750" y="2271126"/>
                  </a:cubicBezTo>
                  <a:cubicBezTo>
                    <a:pt x="587305" y="2285078"/>
                    <a:pt x="597860" y="2299609"/>
                    <a:pt x="608053" y="2313634"/>
                  </a:cubicBezTo>
                  <a:cubicBezTo>
                    <a:pt x="617740" y="2326936"/>
                    <a:pt x="626921" y="2339587"/>
                    <a:pt x="636102" y="2351805"/>
                  </a:cubicBezTo>
                  <a:lnTo>
                    <a:pt x="636247" y="2351949"/>
                  </a:lnTo>
                  <a:lnTo>
                    <a:pt x="636391" y="2352094"/>
                  </a:lnTo>
                  <a:cubicBezTo>
                    <a:pt x="652224" y="2373854"/>
                    <a:pt x="669140" y="2395686"/>
                    <a:pt x="685478" y="2416795"/>
                  </a:cubicBezTo>
                  <a:lnTo>
                    <a:pt x="694948" y="2429013"/>
                  </a:lnTo>
                  <a:lnTo>
                    <a:pt x="699720" y="2434941"/>
                  </a:lnTo>
                  <a:cubicBezTo>
                    <a:pt x="718082" y="2457641"/>
                    <a:pt x="736950" y="2481136"/>
                    <a:pt x="756253" y="2503474"/>
                  </a:cubicBezTo>
                  <a:cubicBezTo>
                    <a:pt x="798688" y="2553211"/>
                    <a:pt x="842353" y="2600346"/>
                    <a:pt x="885945" y="2643577"/>
                  </a:cubicBezTo>
                  <a:cubicBezTo>
                    <a:pt x="978769" y="2735172"/>
                    <a:pt x="1076436" y="2813609"/>
                    <a:pt x="1176055" y="2876576"/>
                  </a:cubicBezTo>
                  <a:cubicBezTo>
                    <a:pt x="1232444" y="2911927"/>
                    <a:pt x="1284639" y="2940483"/>
                    <a:pt x="1335822" y="2963833"/>
                  </a:cubicBezTo>
                  <a:lnTo>
                    <a:pt x="1335967" y="2963906"/>
                  </a:lnTo>
                  <a:lnTo>
                    <a:pt x="1336111" y="2963978"/>
                  </a:lnTo>
                  <a:cubicBezTo>
                    <a:pt x="1388162" y="2988485"/>
                    <a:pt x="1444912" y="3010679"/>
                    <a:pt x="1504770" y="3029909"/>
                  </a:cubicBezTo>
                  <a:cubicBezTo>
                    <a:pt x="1559857" y="3047620"/>
                    <a:pt x="1619137" y="3063019"/>
                    <a:pt x="1680874" y="3075526"/>
                  </a:cubicBezTo>
                  <a:cubicBezTo>
                    <a:pt x="1709286" y="3081164"/>
                    <a:pt x="1739432" y="3086225"/>
                    <a:pt x="1770228" y="3090562"/>
                  </a:cubicBezTo>
                  <a:cubicBezTo>
                    <a:pt x="1799145" y="3094610"/>
                    <a:pt x="1829363" y="3098008"/>
                    <a:pt x="1859943" y="3100756"/>
                  </a:cubicBezTo>
                  <a:cubicBezTo>
                    <a:pt x="1918428" y="3106105"/>
                    <a:pt x="1979154" y="3108708"/>
                    <a:pt x="2045663" y="3108852"/>
                  </a:cubicBezTo>
                  <a:lnTo>
                    <a:pt x="2054989" y="3108852"/>
                  </a:lnTo>
                  <a:cubicBezTo>
                    <a:pt x="2059109" y="3108925"/>
                    <a:pt x="2063158" y="3108925"/>
                    <a:pt x="2067278" y="3108925"/>
                  </a:cubicBezTo>
                  <a:cubicBezTo>
                    <a:pt x="2077182" y="3108925"/>
                    <a:pt x="2084556" y="3108852"/>
                    <a:pt x="2091207" y="3108563"/>
                  </a:cubicBezTo>
                  <a:lnTo>
                    <a:pt x="2091424" y="3108563"/>
                  </a:lnTo>
                  <a:lnTo>
                    <a:pt x="2091641" y="3108563"/>
                  </a:lnTo>
                  <a:lnTo>
                    <a:pt x="2114124" y="3107985"/>
                  </a:lnTo>
                  <a:lnTo>
                    <a:pt x="2136752" y="3106828"/>
                  </a:lnTo>
                  <a:cubicBezTo>
                    <a:pt x="2162488" y="3105671"/>
                    <a:pt x="2189887" y="3103286"/>
                    <a:pt x="2225382" y="3099093"/>
                  </a:cubicBezTo>
                  <a:cubicBezTo>
                    <a:pt x="2340689" y="3084996"/>
                    <a:pt x="2455996" y="3053838"/>
                    <a:pt x="2568049" y="3006486"/>
                  </a:cubicBezTo>
                  <a:cubicBezTo>
                    <a:pt x="2619449" y="2985015"/>
                    <a:pt x="2672656" y="2958628"/>
                    <a:pt x="2730779" y="2925807"/>
                  </a:cubicBezTo>
                  <a:cubicBezTo>
                    <a:pt x="2780806" y="2897758"/>
                    <a:pt x="2832423" y="2865515"/>
                    <a:pt x="2888666" y="2827200"/>
                  </a:cubicBezTo>
                  <a:cubicBezTo>
                    <a:pt x="2934934" y="2795681"/>
                    <a:pt x="2984020" y="2760041"/>
                    <a:pt x="3043011" y="2715075"/>
                  </a:cubicBezTo>
                  <a:cubicBezTo>
                    <a:pt x="3068892" y="2695411"/>
                    <a:pt x="3094989" y="2674808"/>
                    <a:pt x="3119208" y="2655650"/>
                  </a:cubicBezTo>
                  <a:lnTo>
                    <a:pt x="3196922" y="2593479"/>
                  </a:lnTo>
                  <a:cubicBezTo>
                    <a:pt x="3240659" y="2558778"/>
                    <a:pt x="3285047" y="2524294"/>
                    <a:pt x="3327916" y="2490895"/>
                  </a:cubicBezTo>
                  <a:cubicBezTo>
                    <a:pt x="3387630" y="2444411"/>
                    <a:pt x="3449440" y="2396337"/>
                    <a:pt x="3507925" y="2348624"/>
                  </a:cubicBezTo>
                  <a:cubicBezTo>
                    <a:pt x="3627713" y="2251679"/>
                    <a:pt x="3714175" y="2172953"/>
                    <a:pt x="3788131" y="2093575"/>
                  </a:cubicBezTo>
                  <a:cubicBezTo>
                    <a:pt x="3833169" y="2044922"/>
                    <a:pt x="3871122" y="1998872"/>
                    <a:pt x="3904016" y="1952894"/>
                  </a:cubicBezTo>
                  <a:cubicBezTo>
                    <a:pt x="3941101" y="1900627"/>
                    <a:pt x="3971031" y="1850600"/>
                    <a:pt x="3995683" y="1799706"/>
                  </a:cubicBezTo>
                  <a:cubicBezTo>
                    <a:pt x="4047227" y="1694593"/>
                    <a:pt x="4079470" y="1579142"/>
                    <a:pt x="4091470" y="1456678"/>
                  </a:cubicBezTo>
                  <a:cubicBezTo>
                    <a:pt x="4094289" y="1427616"/>
                    <a:pt x="4096097" y="1396747"/>
                    <a:pt x="4096892" y="1365228"/>
                  </a:cubicBezTo>
                  <a:lnTo>
                    <a:pt x="4096964" y="1361686"/>
                  </a:lnTo>
                  <a:cubicBezTo>
                    <a:pt x="4097181" y="1347516"/>
                    <a:pt x="4097398" y="1332985"/>
                    <a:pt x="4097181" y="1318021"/>
                  </a:cubicBezTo>
                  <a:cubicBezTo>
                    <a:pt x="4097181" y="1313394"/>
                    <a:pt x="4097109" y="1308840"/>
                    <a:pt x="4097109" y="1304213"/>
                  </a:cubicBezTo>
                  <a:cubicBezTo>
                    <a:pt x="4097109" y="1292863"/>
                    <a:pt x="4097037" y="1281224"/>
                    <a:pt x="4096675" y="1269585"/>
                  </a:cubicBezTo>
                  <a:cubicBezTo>
                    <a:pt x="4095446" y="1203654"/>
                    <a:pt x="4092193" y="1138735"/>
                    <a:pt x="4087133" y="1076708"/>
                  </a:cubicBezTo>
                  <a:cubicBezTo>
                    <a:pt x="4075783" y="942099"/>
                    <a:pt x="4056264" y="813635"/>
                    <a:pt x="4029010" y="694786"/>
                  </a:cubicBezTo>
                  <a:cubicBezTo>
                    <a:pt x="3999153" y="564877"/>
                    <a:pt x="3959825" y="441112"/>
                    <a:pt x="3912184" y="326890"/>
                  </a:cubicBezTo>
                  <a:cubicBezTo>
                    <a:pt x="3899823" y="297105"/>
                    <a:pt x="3886665" y="267393"/>
                    <a:pt x="3873219" y="238693"/>
                  </a:cubicBezTo>
                  <a:cubicBezTo>
                    <a:pt x="3860062" y="210932"/>
                    <a:pt x="3845459" y="181943"/>
                    <a:pt x="3829844" y="152375"/>
                  </a:cubicBezTo>
                  <a:lnTo>
                    <a:pt x="3738618" y="0"/>
                  </a:lnTo>
                  <a:lnTo>
                    <a:pt x="3952061" y="0"/>
                  </a:lnTo>
                  <a:lnTo>
                    <a:pt x="4048022" y="144134"/>
                  </a:lnTo>
                  <a:cubicBezTo>
                    <a:pt x="4237429" y="471981"/>
                    <a:pt x="4337554" y="846601"/>
                    <a:pt x="4337554" y="1227366"/>
                  </a:cubicBezTo>
                  <a:cubicBezTo>
                    <a:pt x="4337554" y="1520151"/>
                    <a:pt x="4280226" y="1804188"/>
                    <a:pt x="4167088" y="2071743"/>
                  </a:cubicBezTo>
                  <a:cubicBezTo>
                    <a:pt x="4057854" y="2330044"/>
                    <a:pt x="3901485" y="2561959"/>
                    <a:pt x="3702319" y="2761125"/>
                  </a:cubicBezTo>
                  <a:cubicBezTo>
                    <a:pt x="3503153" y="2960291"/>
                    <a:pt x="3271166" y="3116660"/>
                    <a:pt x="3012937" y="3225894"/>
                  </a:cubicBezTo>
                  <a:cubicBezTo>
                    <a:pt x="2745600" y="3339032"/>
                    <a:pt x="2461562" y="3396360"/>
                    <a:pt x="2168777" y="3396360"/>
                  </a:cubicBezTo>
                  <a:cubicBezTo>
                    <a:pt x="2163138" y="3396360"/>
                    <a:pt x="2157572" y="3396215"/>
                    <a:pt x="2151933" y="3396143"/>
                  </a:cubicBezTo>
                  <a:cubicBezTo>
                    <a:pt x="2149186" y="3396071"/>
                    <a:pt x="2146439" y="3395998"/>
                    <a:pt x="2143692" y="3395998"/>
                  </a:cubicBezTo>
                  <a:lnTo>
                    <a:pt x="2125691" y="3396649"/>
                  </a:lnTo>
                  <a:lnTo>
                    <a:pt x="2125257" y="3396649"/>
                  </a:lnTo>
                  <a:lnTo>
                    <a:pt x="2124823" y="3396649"/>
                  </a:lnTo>
                  <a:lnTo>
                    <a:pt x="2098364" y="3396794"/>
                  </a:lnTo>
                  <a:cubicBezTo>
                    <a:pt x="2094677" y="3396866"/>
                    <a:pt x="2090990" y="3396866"/>
                    <a:pt x="2087376" y="3396866"/>
                  </a:cubicBezTo>
                  <a:cubicBezTo>
                    <a:pt x="2076098" y="3396866"/>
                    <a:pt x="2065037" y="3396649"/>
                    <a:pt x="2054338" y="3396360"/>
                  </a:cubicBezTo>
                  <a:lnTo>
                    <a:pt x="2044940" y="3396143"/>
                  </a:lnTo>
                  <a:cubicBezTo>
                    <a:pt x="2014288" y="3395782"/>
                    <a:pt x="1983419" y="3394047"/>
                    <a:pt x="1953490" y="3392456"/>
                  </a:cubicBezTo>
                  <a:lnTo>
                    <a:pt x="1939537" y="3391733"/>
                  </a:lnTo>
                  <a:lnTo>
                    <a:pt x="1939104" y="3391733"/>
                  </a:lnTo>
                  <a:lnTo>
                    <a:pt x="1938670" y="3391661"/>
                  </a:lnTo>
                  <a:lnTo>
                    <a:pt x="1925802" y="3390576"/>
                  </a:lnTo>
                  <a:cubicBezTo>
                    <a:pt x="1895511" y="3388046"/>
                    <a:pt x="1864208" y="3385444"/>
                    <a:pt x="1833340" y="3381540"/>
                  </a:cubicBezTo>
                  <a:cubicBezTo>
                    <a:pt x="1757577" y="3372503"/>
                    <a:pt x="1688610" y="3360719"/>
                    <a:pt x="1622607" y="3345466"/>
                  </a:cubicBezTo>
                  <a:cubicBezTo>
                    <a:pt x="1552121" y="3329200"/>
                    <a:pt x="1482576" y="3308163"/>
                    <a:pt x="1415922" y="3283005"/>
                  </a:cubicBezTo>
                  <a:cubicBezTo>
                    <a:pt x="1349919" y="3258064"/>
                    <a:pt x="1283699" y="3227557"/>
                    <a:pt x="1219070" y="3192205"/>
                  </a:cubicBezTo>
                  <a:cubicBezTo>
                    <a:pt x="1168103" y="3163722"/>
                    <a:pt x="1118366" y="3132130"/>
                    <a:pt x="1071376" y="3098297"/>
                  </a:cubicBezTo>
                  <a:cubicBezTo>
                    <a:pt x="751409" y="2910192"/>
                    <a:pt x="483131" y="2641481"/>
                    <a:pt x="295677" y="2321152"/>
                  </a:cubicBezTo>
                  <a:cubicBezTo>
                    <a:pt x="102222" y="1990631"/>
                    <a:pt x="0" y="1612468"/>
                    <a:pt x="0" y="1227366"/>
                  </a:cubicBezTo>
                  <a:cubicBezTo>
                    <a:pt x="0" y="934653"/>
                    <a:pt x="57328" y="650616"/>
                    <a:pt x="170466" y="383205"/>
                  </a:cubicBezTo>
                  <a:cubicBezTo>
                    <a:pt x="225083" y="254055"/>
                    <a:pt x="291484" y="131501"/>
                    <a:pt x="369126" y="163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Slika 6" descr="Slika na kojoj se prikazuje kukuruz, hrana, na otvorenom, gomila&#10;&#10;Opis je automatski generiran">
            <a:extLst>
              <a:ext uri="{FF2B5EF4-FFF2-40B4-BE49-F238E27FC236}">
                <a16:creationId xmlns:a16="http://schemas.microsoft.com/office/drawing/2014/main" id="{1E116052-1D14-4AF4-8C2F-60297DAEF6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3" r="15952"/>
          <a:stretch/>
        </p:blipFill>
        <p:spPr>
          <a:xfrm>
            <a:off x="8236424" y="1"/>
            <a:ext cx="3955576" cy="4015007"/>
          </a:xfrm>
          <a:custGeom>
            <a:avLst/>
            <a:gdLst/>
            <a:ahLst/>
            <a:cxnLst/>
            <a:rect l="l" t="t" r="r" b="b"/>
            <a:pathLst>
              <a:path w="4184139" h="4247004">
                <a:moveTo>
                  <a:pt x="807468" y="0"/>
                </a:moveTo>
                <a:lnTo>
                  <a:pt x="4068803" y="0"/>
                </a:lnTo>
                <a:lnTo>
                  <a:pt x="4162158" y="84846"/>
                </a:lnTo>
                <a:lnTo>
                  <a:pt x="4184139" y="109032"/>
                </a:lnTo>
                <a:lnTo>
                  <a:pt x="4184139" y="3508705"/>
                </a:lnTo>
                <a:lnTo>
                  <a:pt x="4162158" y="3532891"/>
                </a:lnTo>
                <a:cubicBezTo>
                  <a:pt x="3720942" y="3974107"/>
                  <a:pt x="3111408" y="4247004"/>
                  <a:pt x="2438135" y="4247004"/>
                </a:cubicBezTo>
                <a:cubicBezTo>
                  <a:pt x="1091590" y="4247004"/>
                  <a:pt x="0" y="3155414"/>
                  <a:pt x="0" y="1808869"/>
                </a:cubicBezTo>
                <a:cubicBezTo>
                  <a:pt x="0" y="1135596"/>
                  <a:pt x="272898" y="526062"/>
                  <a:pt x="714113" y="84846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F5AD99D-D9DE-4538-B93F-D082821D3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19432" y="1"/>
            <a:ext cx="4072265" cy="4166243"/>
            <a:chOff x="8119432" y="8192"/>
            <a:chExt cx="4072265" cy="416624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10CA934-5316-43E1-B594-D7F7A4912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3782" y="8192"/>
              <a:ext cx="3837915" cy="4003221"/>
            </a:xfrm>
            <a:custGeom>
              <a:avLst/>
              <a:gdLst>
                <a:gd name="connsiteX0" fmla="*/ 3255052 w 3837915"/>
                <a:gd name="connsiteY0" fmla="*/ 0 h 4003221"/>
                <a:gd name="connsiteX1" fmla="*/ 3542345 w 3837915"/>
                <a:gd name="connsiteY1" fmla="*/ 0 h 4003221"/>
                <a:gd name="connsiteX2" fmla="*/ 3648079 w 3837915"/>
                <a:gd name="connsiteY2" fmla="*/ 100626 h 4003221"/>
                <a:gd name="connsiteX3" fmla="*/ 3791576 w 3837915"/>
                <a:gd name="connsiteY3" fmla="*/ 262236 h 4003221"/>
                <a:gd name="connsiteX4" fmla="*/ 3837915 w 3837915"/>
                <a:gd name="connsiteY4" fmla="*/ 323783 h 4003221"/>
                <a:gd name="connsiteX5" fmla="*/ 3837915 w 3837915"/>
                <a:gd name="connsiteY5" fmla="*/ 700420 h 4003221"/>
                <a:gd name="connsiteX6" fmla="*/ 3748015 w 3837915"/>
                <a:gd name="connsiteY6" fmla="*/ 551697 h 4003221"/>
                <a:gd name="connsiteX7" fmla="*/ 3503979 w 3837915"/>
                <a:gd name="connsiteY7" fmla="*/ 235217 h 4003221"/>
                <a:gd name="connsiteX8" fmla="*/ 3363675 w 3837915"/>
                <a:gd name="connsiteY8" fmla="*/ 92848 h 4003221"/>
                <a:gd name="connsiteX9" fmla="*/ 797496 w 3837915"/>
                <a:gd name="connsiteY9" fmla="*/ 0 h 4003221"/>
                <a:gd name="connsiteX10" fmla="*/ 1236649 w 3837915"/>
                <a:gd name="connsiteY10" fmla="*/ 0 h 4003221"/>
                <a:gd name="connsiteX11" fmla="*/ 1163463 w 3837915"/>
                <a:gd name="connsiteY11" fmla="*/ 57508 h 4003221"/>
                <a:gd name="connsiteX12" fmla="*/ 1122281 w 3837915"/>
                <a:gd name="connsiteY12" fmla="*/ 89181 h 4003221"/>
                <a:gd name="connsiteX13" fmla="*/ 1082871 w 3837915"/>
                <a:gd name="connsiteY13" fmla="*/ 120210 h 4003221"/>
                <a:gd name="connsiteX14" fmla="*/ 791605 w 3837915"/>
                <a:gd name="connsiteY14" fmla="*/ 386813 h 4003221"/>
                <a:gd name="connsiteX15" fmla="*/ 660561 w 3837915"/>
                <a:gd name="connsiteY15" fmla="*/ 528577 h 4003221"/>
                <a:gd name="connsiteX16" fmla="*/ 539751 w 3837915"/>
                <a:gd name="connsiteY16" fmla="*/ 677030 h 4003221"/>
                <a:gd name="connsiteX17" fmla="*/ 348663 w 3837915"/>
                <a:gd name="connsiteY17" fmla="*/ 1008672 h 4003221"/>
                <a:gd name="connsiteX18" fmla="*/ 294667 w 3837915"/>
                <a:gd name="connsiteY18" fmla="*/ 1194198 h 4003221"/>
                <a:gd name="connsiteX19" fmla="*/ 285157 w 3837915"/>
                <a:gd name="connsiteY19" fmla="*/ 1241748 h 4003221"/>
                <a:gd name="connsiteX20" fmla="*/ 277177 w 3837915"/>
                <a:gd name="connsiteY20" fmla="*/ 1289702 h 4003221"/>
                <a:gd name="connsiteX21" fmla="*/ 265733 w 3837915"/>
                <a:gd name="connsiteY21" fmla="*/ 1386494 h 4003221"/>
                <a:gd name="connsiteX22" fmla="*/ 262025 w 3837915"/>
                <a:gd name="connsiteY22" fmla="*/ 1435173 h 4003221"/>
                <a:gd name="connsiteX23" fmla="*/ 259447 w 3837915"/>
                <a:gd name="connsiteY23" fmla="*/ 1484012 h 4003221"/>
                <a:gd name="connsiteX24" fmla="*/ 258319 w 3837915"/>
                <a:gd name="connsiteY24" fmla="*/ 1533013 h 4003221"/>
                <a:gd name="connsiteX25" fmla="*/ 258561 w 3837915"/>
                <a:gd name="connsiteY25" fmla="*/ 1582094 h 4003221"/>
                <a:gd name="connsiteX26" fmla="*/ 258803 w 3837915"/>
                <a:gd name="connsiteY26" fmla="*/ 1606676 h 4003221"/>
                <a:gd name="connsiteX27" fmla="*/ 259849 w 3837915"/>
                <a:gd name="connsiteY27" fmla="*/ 1630370 h 4003221"/>
                <a:gd name="connsiteX28" fmla="*/ 261059 w 3837915"/>
                <a:gd name="connsiteY28" fmla="*/ 1653984 h 4003221"/>
                <a:gd name="connsiteX29" fmla="*/ 262993 w 3837915"/>
                <a:gd name="connsiteY29" fmla="*/ 1677517 h 4003221"/>
                <a:gd name="connsiteX30" fmla="*/ 274517 w 3837915"/>
                <a:gd name="connsiteY30" fmla="*/ 1770844 h 4003221"/>
                <a:gd name="connsiteX31" fmla="*/ 391217 w 3837915"/>
                <a:gd name="connsiteY31" fmla="*/ 2126342 h 4003221"/>
                <a:gd name="connsiteX32" fmla="*/ 595845 w 3837915"/>
                <a:gd name="connsiteY32" fmla="*/ 2454761 h 4003221"/>
                <a:gd name="connsiteX33" fmla="*/ 655967 w 3837915"/>
                <a:gd name="connsiteY33" fmla="*/ 2534387 h 4003221"/>
                <a:gd name="connsiteX34" fmla="*/ 718105 w 3837915"/>
                <a:gd name="connsiteY34" fmla="*/ 2614013 h 4003221"/>
                <a:gd name="connsiteX35" fmla="*/ 847053 w 3837915"/>
                <a:gd name="connsiteY35" fmla="*/ 2775281 h 4003221"/>
                <a:gd name="connsiteX36" fmla="*/ 1096651 w 3837915"/>
                <a:gd name="connsiteY36" fmla="*/ 3106762 h 4003221"/>
                <a:gd name="connsiteX37" fmla="*/ 1344879 w 3837915"/>
                <a:gd name="connsiteY37" fmla="*/ 3415595 h 4003221"/>
                <a:gd name="connsiteX38" fmla="*/ 1629375 w 3837915"/>
                <a:gd name="connsiteY38" fmla="*/ 3662534 h 4003221"/>
                <a:gd name="connsiteX39" fmla="*/ 1794753 w 3837915"/>
                <a:gd name="connsiteY39" fmla="*/ 3746674 h 4003221"/>
                <a:gd name="connsiteX40" fmla="*/ 1975443 w 3837915"/>
                <a:gd name="connsiteY40" fmla="*/ 3797931 h 4003221"/>
                <a:gd name="connsiteX41" fmla="*/ 2070221 w 3837915"/>
                <a:gd name="connsiteY41" fmla="*/ 3812115 h 4003221"/>
                <a:gd name="connsiteX42" fmla="*/ 2094237 w 3837915"/>
                <a:gd name="connsiteY42" fmla="*/ 3814452 h 4003221"/>
                <a:gd name="connsiteX43" fmla="*/ 2118737 w 3837915"/>
                <a:gd name="connsiteY43" fmla="*/ 3816226 h 4003221"/>
                <a:gd name="connsiteX44" fmla="*/ 2169351 w 3837915"/>
                <a:gd name="connsiteY44" fmla="*/ 3818805 h 4003221"/>
                <a:gd name="connsiteX45" fmla="*/ 2371721 w 3837915"/>
                <a:gd name="connsiteY45" fmla="*/ 3814372 h 4003221"/>
                <a:gd name="connsiteX46" fmla="*/ 2571593 w 3837915"/>
                <a:gd name="connsiteY46" fmla="*/ 3785923 h 4003221"/>
                <a:gd name="connsiteX47" fmla="*/ 2766629 w 3837915"/>
                <a:gd name="connsiteY47" fmla="*/ 3737647 h 4003221"/>
                <a:gd name="connsiteX48" fmla="*/ 3145015 w 3837915"/>
                <a:gd name="connsiteY48" fmla="*/ 3612969 h 4003221"/>
                <a:gd name="connsiteX49" fmla="*/ 3324657 w 3837915"/>
                <a:gd name="connsiteY49" fmla="*/ 3528023 h 4003221"/>
                <a:gd name="connsiteX50" fmla="*/ 3367695 w 3837915"/>
                <a:gd name="connsiteY50" fmla="*/ 3503281 h 4003221"/>
                <a:gd name="connsiteX51" fmla="*/ 3409925 w 3837915"/>
                <a:gd name="connsiteY51" fmla="*/ 3477250 h 4003221"/>
                <a:gd name="connsiteX52" fmla="*/ 3451189 w 3837915"/>
                <a:gd name="connsiteY52" fmla="*/ 3449687 h 4003221"/>
                <a:gd name="connsiteX53" fmla="*/ 3491567 w 3837915"/>
                <a:gd name="connsiteY53" fmla="*/ 3420915 h 4003221"/>
                <a:gd name="connsiteX54" fmla="*/ 3775819 w 3837915"/>
                <a:gd name="connsiteY54" fmla="*/ 3148509 h 4003221"/>
                <a:gd name="connsiteX55" fmla="*/ 3837915 w 3837915"/>
                <a:gd name="connsiteY55" fmla="*/ 3064394 h 4003221"/>
                <a:gd name="connsiteX56" fmla="*/ 3837915 w 3837915"/>
                <a:gd name="connsiteY56" fmla="*/ 3357901 h 4003221"/>
                <a:gd name="connsiteX57" fmla="*/ 3766814 w 3837915"/>
                <a:gd name="connsiteY57" fmla="*/ 3428500 h 4003221"/>
                <a:gd name="connsiteX58" fmla="*/ 3595693 w 3837915"/>
                <a:gd name="connsiteY58" fmla="*/ 3564129 h 4003221"/>
                <a:gd name="connsiteX59" fmla="*/ 3551045 w 3837915"/>
                <a:gd name="connsiteY59" fmla="*/ 3595399 h 4003221"/>
                <a:gd name="connsiteX60" fmla="*/ 3505589 w 3837915"/>
                <a:gd name="connsiteY60" fmla="*/ 3625381 h 4003221"/>
                <a:gd name="connsiteX61" fmla="*/ 3459651 w 3837915"/>
                <a:gd name="connsiteY61" fmla="*/ 3654475 h 4003221"/>
                <a:gd name="connsiteX62" fmla="*/ 3413069 w 3837915"/>
                <a:gd name="connsiteY62" fmla="*/ 3682521 h 4003221"/>
                <a:gd name="connsiteX63" fmla="*/ 3221417 w 3837915"/>
                <a:gd name="connsiteY63" fmla="*/ 3784956 h 4003221"/>
                <a:gd name="connsiteX64" fmla="*/ 2812003 w 3837915"/>
                <a:gd name="connsiteY64" fmla="*/ 3925188 h 4003221"/>
                <a:gd name="connsiteX65" fmla="*/ 2598995 w 3837915"/>
                <a:gd name="connsiteY65" fmla="*/ 3958070 h 4003221"/>
                <a:gd name="connsiteX66" fmla="*/ 2385825 w 3837915"/>
                <a:gd name="connsiteY66" fmla="*/ 3979428 h 4003221"/>
                <a:gd name="connsiteX67" fmla="*/ 2172655 w 3837915"/>
                <a:gd name="connsiteY67" fmla="*/ 3996433 h 4003221"/>
                <a:gd name="connsiteX68" fmla="*/ 2119221 w 3837915"/>
                <a:gd name="connsiteY68" fmla="*/ 3999898 h 4003221"/>
                <a:gd name="connsiteX69" fmla="*/ 2091739 w 3837915"/>
                <a:gd name="connsiteY69" fmla="*/ 4001429 h 4003221"/>
                <a:gd name="connsiteX70" fmla="*/ 2063773 w 3837915"/>
                <a:gd name="connsiteY70" fmla="*/ 4002558 h 4003221"/>
                <a:gd name="connsiteX71" fmla="*/ 1951103 w 3837915"/>
                <a:gd name="connsiteY71" fmla="*/ 4001027 h 4003221"/>
                <a:gd name="connsiteX72" fmla="*/ 1508565 w 3837915"/>
                <a:gd name="connsiteY72" fmla="*/ 3886262 h 4003221"/>
                <a:gd name="connsiteX73" fmla="*/ 1132757 w 3837915"/>
                <a:gd name="connsiteY73" fmla="*/ 3631183 h 4003221"/>
                <a:gd name="connsiteX74" fmla="*/ 976083 w 3837915"/>
                <a:gd name="connsiteY74" fmla="*/ 3475718 h 4003221"/>
                <a:gd name="connsiteX75" fmla="*/ 833675 w 3837915"/>
                <a:gd name="connsiteY75" fmla="*/ 3313645 h 4003221"/>
                <a:gd name="connsiteX76" fmla="*/ 577065 w 3837915"/>
                <a:gd name="connsiteY76" fmla="*/ 2984421 h 4003221"/>
                <a:gd name="connsiteX77" fmla="*/ 514445 w 3837915"/>
                <a:gd name="connsiteY77" fmla="*/ 2901570 h 4003221"/>
                <a:gd name="connsiteX78" fmla="*/ 451421 w 3837915"/>
                <a:gd name="connsiteY78" fmla="*/ 2816464 h 4003221"/>
                <a:gd name="connsiteX79" fmla="*/ 389203 w 3837915"/>
                <a:gd name="connsiteY79" fmla="*/ 2729262 h 4003221"/>
                <a:gd name="connsiteX80" fmla="*/ 328757 w 3837915"/>
                <a:gd name="connsiteY80" fmla="*/ 2639320 h 4003221"/>
                <a:gd name="connsiteX81" fmla="*/ 215281 w 3837915"/>
                <a:gd name="connsiteY81" fmla="*/ 2450489 h 4003221"/>
                <a:gd name="connsiteX82" fmla="*/ 118811 w 3837915"/>
                <a:gd name="connsiteY82" fmla="*/ 2247394 h 4003221"/>
                <a:gd name="connsiteX83" fmla="*/ 7835 w 3837915"/>
                <a:gd name="connsiteY83" fmla="*/ 1805419 h 4003221"/>
                <a:gd name="connsiteX84" fmla="*/ 662 w 3837915"/>
                <a:gd name="connsiteY84" fmla="*/ 1691621 h 4003221"/>
                <a:gd name="connsiteX85" fmla="*/ 17 w 3837915"/>
                <a:gd name="connsiteY85" fmla="*/ 1663172 h 4003221"/>
                <a:gd name="connsiteX86" fmla="*/ 178 w 3837915"/>
                <a:gd name="connsiteY86" fmla="*/ 1634803 h 4003221"/>
                <a:gd name="connsiteX87" fmla="*/ 500 w 3837915"/>
                <a:gd name="connsiteY87" fmla="*/ 1606515 h 4003221"/>
                <a:gd name="connsiteX88" fmla="*/ 1548 w 3837915"/>
                <a:gd name="connsiteY88" fmla="*/ 1579032 h 4003221"/>
                <a:gd name="connsiteX89" fmla="*/ 19037 w 3837915"/>
                <a:gd name="connsiteY89" fmla="*/ 1359495 h 4003221"/>
                <a:gd name="connsiteX90" fmla="*/ 57561 w 3837915"/>
                <a:gd name="connsiteY90" fmla="*/ 1141329 h 4003221"/>
                <a:gd name="connsiteX91" fmla="*/ 117925 w 3837915"/>
                <a:gd name="connsiteY91" fmla="*/ 927031 h 4003221"/>
                <a:gd name="connsiteX92" fmla="*/ 299421 w 3837915"/>
                <a:gd name="connsiteY92" fmla="*/ 516810 h 4003221"/>
                <a:gd name="connsiteX93" fmla="*/ 581981 w 3837915"/>
                <a:gd name="connsiteY93" fmla="*/ 171064 h 4003221"/>
                <a:gd name="connsiteX94" fmla="*/ 752035 w 3837915"/>
                <a:gd name="connsiteY94" fmla="*/ 30912 h 400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837915" h="4003221">
                  <a:moveTo>
                    <a:pt x="3255052" y="0"/>
                  </a:moveTo>
                  <a:lnTo>
                    <a:pt x="3542345" y="0"/>
                  </a:lnTo>
                  <a:lnTo>
                    <a:pt x="3648079" y="100626"/>
                  </a:lnTo>
                  <a:cubicBezTo>
                    <a:pt x="3698128" y="152488"/>
                    <a:pt x="3745981" y="206445"/>
                    <a:pt x="3791576" y="262236"/>
                  </a:cubicBezTo>
                  <a:lnTo>
                    <a:pt x="3837915" y="323783"/>
                  </a:lnTo>
                  <a:lnTo>
                    <a:pt x="3837915" y="700420"/>
                  </a:lnTo>
                  <a:lnTo>
                    <a:pt x="3748015" y="551697"/>
                  </a:lnTo>
                  <a:cubicBezTo>
                    <a:pt x="3674817" y="440246"/>
                    <a:pt x="3593236" y="334266"/>
                    <a:pt x="3503979" y="235217"/>
                  </a:cubicBezTo>
                  <a:cubicBezTo>
                    <a:pt x="3459209" y="185853"/>
                    <a:pt x="3412404" y="138303"/>
                    <a:pt x="3363675" y="92848"/>
                  </a:cubicBezTo>
                  <a:close/>
                  <a:moveTo>
                    <a:pt x="797496" y="0"/>
                  </a:moveTo>
                  <a:lnTo>
                    <a:pt x="1236649" y="0"/>
                  </a:lnTo>
                  <a:lnTo>
                    <a:pt x="1163463" y="57508"/>
                  </a:lnTo>
                  <a:lnTo>
                    <a:pt x="1122281" y="89181"/>
                  </a:lnTo>
                  <a:cubicBezTo>
                    <a:pt x="1109143" y="99578"/>
                    <a:pt x="1095685" y="109491"/>
                    <a:pt x="1082871" y="120210"/>
                  </a:cubicBezTo>
                  <a:cubicBezTo>
                    <a:pt x="978583" y="203866"/>
                    <a:pt x="882595" y="294614"/>
                    <a:pt x="791605" y="386813"/>
                  </a:cubicBezTo>
                  <a:cubicBezTo>
                    <a:pt x="746311" y="433154"/>
                    <a:pt x="702549" y="480301"/>
                    <a:pt x="660561" y="528577"/>
                  </a:cubicBezTo>
                  <a:cubicBezTo>
                    <a:pt x="618571" y="576852"/>
                    <a:pt x="577953" y="626014"/>
                    <a:pt x="539751" y="677030"/>
                  </a:cubicBezTo>
                  <a:cubicBezTo>
                    <a:pt x="463187" y="778658"/>
                    <a:pt x="394763" y="888266"/>
                    <a:pt x="348663" y="1008672"/>
                  </a:cubicBezTo>
                  <a:cubicBezTo>
                    <a:pt x="325615" y="1068714"/>
                    <a:pt x="307965" y="1130932"/>
                    <a:pt x="294667" y="1194198"/>
                  </a:cubicBezTo>
                  <a:cubicBezTo>
                    <a:pt x="291523" y="1210075"/>
                    <a:pt x="287897" y="1225791"/>
                    <a:pt x="285157" y="1241748"/>
                  </a:cubicBezTo>
                  <a:lnTo>
                    <a:pt x="277177" y="1289702"/>
                  </a:lnTo>
                  <a:cubicBezTo>
                    <a:pt x="272907" y="1321858"/>
                    <a:pt x="268393" y="1354015"/>
                    <a:pt x="265733" y="1386494"/>
                  </a:cubicBezTo>
                  <a:cubicBezTo>
                    <a:pt x="264203" y="1402694"/>
                    <a:pt x="262751" y="1418893"/>
                    <a:pt x="262025" y="1435173"/>
                  </a:cubicBezTo>
                  <a:cubicBezTo>
                    <a:pt x="261221" y="1451453"/>
                    <a:pt x="259931" y="1467652"/>
                    <a:pt x="259447" y="1484012"/>
                  </a:cubicBezTo>
                  <a:lnTo>
                    <a:pt x="258319" y="1533013"/>
                  </a:lnTo>
                  <a:cubicBezTo>
                    <a:pt x="257915" y="1549293"/>
                    <a:pt x="258479" y="1565734"/>
                    <a:pt x="258561" y="1582094"/>
                  </a:cubicBezTo>
                  <a:lnTo>
                    <a:pt x="258803" y="1606676"/>
                  </a:lnTo>
                  <a:cubicBezTo>
                    <a:pt x="259043" y="1614654"/>
                    <a:pt x="259527" y="1622472"/>
                    <a:pt x="259849" y="1630370"/>
                  </a:cubicBezTo>
                  <a:cubicBezTo>
                    <a:pt x="260253" y="1638268"/>
                    <a:pt x="260495" y="1646166"/>
                    <a:pt x="261059" y="1653984"/>
                  </a:cubicBezTo>
                  <a:lnTo>
                    <a:pt x="262993" y="1677517"/>
                  </a:lnTo>
                  <a:cubicBezTo>
                    <a:pt x="265491" y="1708868"/>
                    <a:pt x="269683" y="1739977"/>
                    <a:pt x="274517" y="1770844"/>
                  </a:cubicBezTo>
                  <a:cubicBezTo>
                    <a:pt x="294989" y="1894394"/>
                    <a:pt x="335043" y="2013189"/>
                    <a:pt x="391217" y="2126342"/>
                  </a:cubicBezTo>
                  <a:cubicBezTo>
                    <a:pt x="446745" y="2239898"/>
                    <a:pt x="517829" y="2347974"/>
                    <a:pt x="595845" y="2454761"/>
                  </a:cubicBezTo>
                  <a:cubicBezTo>
                    <a:pt x="615267" y="2481437"/>
                    <a:pt x="635495" y="2507952"/>
                    <a:pt x="655967" y="2534387"/>
                  </a:cubicBezTo>
                  <a:cubicBezTo>
                    <a:pt x="676357" y="2560983"/>
                    <a:pt x="697069" y="2587498"/>
                    <a:pt x="718105" y="2614013"/>
                  </a:cubicBezTo>
                  <a:lnTo>
                    <a:pt x="847053" y="2775281"/>
                  </a:lnTo>
                  <a:cubicBezTo>
                    <a:pt x="934821" y="2885936"/>
                    <a:pt x="1016541" y="2997638"/>
                    <a:pt x="1096651" y="3106762"/>
                  </a:cubicBezTo>
                  <a:cubicBezTo>
                    <a:pt x="1176761" y="3215804"/>
                    <a:pt x="1257677" y="3320737"/>
                    <a:pt x="1344879" y="3415595"/>
                  </a:cubicBezTo>
                  <a:cubicBezTo>
                    <a:pt x="1431921" y="3510454"/>
                    <a:pt x="1524683" y="3596125"/>
                    <a:pt x="1629375" y="3662534"/>
                  </a:cubicBezTo>
                  <a:cubicBezTo>
                    <a:pt x="1681679" y="3695739"/>
                    <a:pt x="1736805" y="3724108"/>
                    <a:pt x="1794753" y="3746674"/>
                  </a:cubicBezTo>
                  <a:cubicBezTo>
                    <a:pt x="1852619" y="3769401"/>
                    <a:pt x="1913225" y="3785761"/>
                    <a:pt x="1975443" y="3797931"/>
                  </a:cubicBezTo>
                  <a:cubicBezTo>
                    <a:pt x="2006551" y="3803975"/>
                    <a:pt x="2038225" y="3808811"/>
                    <a:pt x="2070221" y="3812115"/>
                  </a:cubicBezTo>
                  <a:cubicBezTo>
                    <a:pt x="2078199" y="3813083"/>
                    <a:pt x="2086259" y="3813727"/>
                    <a:pt x="2094237" y="3814452"/>
                  </a:cubicBezTo>
                  <a:cubicBezTo>
                    <a:pt x="2102297" y="3815097"/>
                    <a:pt x="2110195" y="3815904"/>
                    <a:pt x="2118737" y="3816226"/>
                  </a:cubicBezTo>
                  <a:lnTo>
                    <a:pt x="2169351" y="3818805"/>
                  </a:lnTo>
                  <a:cubicBezTo>
                    <a:pt x="2236887" y="3821142"/>
                    <a:pt x="2304505" y="3819691"/>
                    <a:pt x="2371721" y="3814372"/>
                  </a:cubicBezTo>
                  <a:cubicBezTo>
                    <a:pt x="2439017" y="3809214"/>
                    <a:pt x="2505747" y="3799301"/>
                    <a:pt x="2571593" y="3785923"/>
                  </a:cubicBezTo>
                  <a:cubicBezTo>
                    <a:pt x="2637437" y="3772383"/>
                    <a:pt x="2702395" y="3755459"/>
                    <a:pt x="2766629" y="3737647"/>
                  </a:cubicBezTo>
                  <a:cubicBezTo>
                    <a:pt x="2895175" y="3702105"/>
                    <a:pt x="3022029" y="3662856"/>
                    <a:pt x="3145015" y="3612969"/>
                  </a:cubicBezTo>
                  <a:cubicBezTo>
                    <a:pt x="3206427" y="3587985"/>
                    <a:pt x="3266711" y="3560099"/>
                    <a:pt x="3324657" y="3528023"/>
                  </a:cubicBezTo>
                  <a:cubicBezTo>
                    <a:pt x="3339245" y="3520206"/>
                    <a:pt x="3353429" y="3511583"/>
                    <a:pt x="3367695" y="3503281"/>
                  </a:cubicBezTo>
                  <a:cubicBezTo>
                    <a:pt x="3381879" y="3494738"/>
                    <a:pt x="3395821" y="3485873"/>
                    <a:pt x="3409925" y="3477250"/>
                  </a:cubicBezTo>
                  <a:lnTo>
                    <a:pt x="3451189" y="3449687"/>
                  </a:lnTo>
                  <a:lnTo>
                    <a:pt x="3491567" y="3420915"/>
                  </a:lnTo>
                  <a:cubicBezTo>
                    <a:pt x="3597709" y="3342175"/>
                    <a:pt x="3692647" y="3249734"/>
                    <a:pt x="3775819" y="3148509"/>
                  </a:cubicBezTo>
                  <a:lnTo>
                    <a:pt x="3837915" y="3064394"/>
                  </a:lnTo>
                  <a:lnTo>
                    <a:pt x="3837915" y="3357901"/>
                  </a:lnTo>
                  <a:lnTo>
                    <a:pt x="3766814" y="3428500"/>
                  </a:lnTo>
                  <a:cubicBezTo>
                    <a:pt x="3712111" y="3476786"/>
                    <a:pt x="3654809" y="3521938"/>
                    <a:pt x="3595693" y="3564129"/>
                  </a:cubicBezTo>
                  <a:lnTo>
                    <a:pt x="3551045" y="3595399"/>
                  </a:lnTo>
                  <a:lnTo>
                    <a:pt x="3505589" y="3625381"/>
                  </a:lnTo>
                  <a:cubicBezTo>
                    <a:pt x="3490277" y="3635052"/>
                    <a:pt x="3475045" y="3644965"/>
                    <a:pt x="3459651" y="3654475"/>
                  </a:cubicBezTo>
                  <a:lnTo>
                    <a:pt x="3413069" y="3682521"/>
                  </a:lnTo>
                  <a:cubicBezTo>
                    <a:pt x="3350529" y="3719191"/>
                    <a:pt x="3286779" y="3753766"/>
                    <a:pt x="3221417" y="3784956"/>
                  </a:cubicBezTo>
                  <a:cubicBezTo>
                    <a:pt x="3090695" y="3847496"/>
                    <a:pt x="2953121" y="3895691"/>
                    <a:pt x="2812003" y="3925188"/>
                  </a:cubicBezTo>
                  <a:cubicBezTo>
                    <a:pt x="2741403" y="3939856"/>
                    <a:pt x="2670239" y="3950091"/>
                    <a:pt x="2598995" y="3958070"/>
                  </a:cubicBezTo>
                  <a:cubicBezTo>
                    <a:pt x="2527831" y="3966210"/>
                    <a:pt x="2456747" y="3972738"/>
                    <a:pt x="2385825" y="3979428"/>
                  </a:cubicBezTo>
                  <a:cubicBezTo>
                    <a:pt x="2314821" y="3985794"/>
                    <a:pt x="2243819" y="3991436"/>
                    <a:pt x="2172655" y="3996433"/>
                  </a:cubicBezTo>
                  <a:lnTo>
                    <a:pt x="2119221" y="3999898"/>
                  </a:lnTo>
                  <a:cubicBezTo>
                    <a:pt x="2110437" y="4000543"/>
                    <a:pt x="2101007" y="4000946"/>
                    <a:pt x="2091739" y="4001429"/>
                  </a:cubicBezTo>
                  <a:cubicBezTo>
                    <a:pt x="2082471" y="4001913"/>
                    <a:pt x="2073121" y="4002396"/>
                    <a:pt x="2063773" y="4002558"/>
                  </a:cubicBezTo>
                  <a:cubicBezTo>
                    <a:pt x="2026459" y="4003767"/>
                    <a:pt x="1988821" y="4003364"/>
                    <a:pt x="1951103" y="4001027"/>
                  </a:cubicBezTo>
                  <a:cubicBezTo>
                    <a:pt x="1800151" y="3992322"/>
                    <a:pt x="1648073" y="3951784"/>
                    <a:pt x="1508565" y="3886262"/>
                  </a:cubicBezTo>
                  <a:cubicBezTo>
                    <a:pt x="1368655" y="3820900"/>
                    <a:pt x="1243089" y="3730796"/>
                    <a:pt x="1132757" y="3631183"/>
                  </a:cubicBezTo>
                  <a:cubicBezTo>
                    <a:pt x="1077389" y="3581376"/>
                    <a:pt x="1025487" y="3529071"/>
                    <a:pt x="976083" y="3475718"/>
                  </a:cubicBezTo>
                  <a:cubicBezTo>
                    <a:pt x="926681" y="3422366"/>
                    <a:pt x="879129" y="3368287"/>
                    <a:pt x="833675" y="3313645"/>
                  </a:cubicBezTo>
                  <a:cubicBezTo>
                    <a:pt x="742363" y="3204602"/>
                    <a:pt x="659109" y="3093141"/>
                    <a:pt x="577065" y="2984421"/>
                  </a:cubicBezTo>
                  <a:lnTo>
                    <a:pt x="514445" y="2901570"/>
                  </a:lnTo>
                  <a:cubicBezTo>
                    <a:pt x="493409" y="2873524"/>
                    <a:pt x="472213" y="2845236"/>
                    <a:pt x="451421" y="2816464"/>
                  </a:cubicBezTo>
                  <a:cubicBezTo>
                    <a:pt x="430547" y="2787773"/>
                    <a:pt x="409753" y="2758759"/>
                    <a:pt x="389203" y="2729262"/>
                  </a:cubicBezTo>
                  <a:cubicBezTo>
                    <a:pt x="368813" y="2699684"/>
                    <a:pt x="348583" y="2669864"/>
                    <a:pt x="328757" y="2639320"/>
                  </a:cubicBezTo>
                  <a:cubicBezTo>
                    <a:pt x="289025" y="2578552"/>
                    <a:pt x="250501" y="2515850"/>
                    <a:pt x="215281" y="2450489"/>
                  </a:cubicBezTo>
                  <a:cubicBezTo>
                    <a:pt x="179901" y="2385208"/>
                    <a:pt x="147019" y="2317671"/>
                    <a:pt x="118811" y="2247394"/>
                  </a:cubicBezTo>
                  <a:cubicBezTo>
                    <a:pt x="61589" y="2107483"/>
                    <a:pt x="22986" y="1957176"/>
                    <a:pt x="7835" y="1805419"/>
                  </a:cubicBezTo>
                  <a:cubicBezTo>
                    <a:pt x="4208" y="1767459"/>
                    <a:pt x="1467" y="1729500"/>
                    <a:pt x="662" y="1691621"/>
                  </a:cubicBezTo>
                  <a:lnTo>
                    <a:pt x="17" y="1663172"/>
                  </a:lnTo>
                  <a:cubicBezTo>
                    <a:pt x="-64" y="1653742"/>
                    <a:pt x="178" y="1644232"/>
                    <a:pt x="178" y="1634803"/>
                  </a:cubicBezTo>
                  <a:lnTo>
                    <a:pt x="500" y="1606515"/>
                  </a:lnTo>
                  <a:lnTo>
                    <a:pt x="1548" y="1579032"/>
                  </a:lnTo>
                  <a:cubicBezTo>
                    <a:pt x="3886" y="1505853"/>
                    <a:pt x="9688" y="1432513"/>
                    <a:pt x="19037" y="1359495"/>
                  </a:cubicBezTo>
                  <a:cubicBezTo>
                    <a:pt x="27902" y="1286397"/>
                    <a:pt x="40635" y="1213460"/>
                    <a:pt x="57561" y="1141329"/>
                  </a:cubicBezTo>
                  <a:cubicBezTo>
                    <a:pt x="74645" y="1069278"/>
                    <a:pt x="94875" y="997792"/>
                    <a:pt x="117925" y="927031"/>
                  </a:cubicBezTo>
                  <a:cubicBezTo>
                    <a:pt x="164427" y="785751"/>
                    <a:pt x="222293" y="646082"/>
                    <a:pt x="299421" y="516810"/>
                  </a:cubicBezTo>
                  <a:cubicBezTo>
                    <a:pt x="376387" y="387458"/>
                    <a:pt x="473987" y="271967"/>
                    <a:pt x="581981" y="171064"/>
                  </a:cubicBezTo>
                  <a:cubicBezTo>
                    <a:pt x="635899" y="120371"/>
                    <a:pt x="693281" y="74272"/>
                    <a:pt x="752035" y="30912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B4529F9-5EF5-47FB-8602-594897BCD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95786" y="8192"/>
              <a:ext cx="3795910" cy="3976446"/>
            </a:xfrm>
            <a:custGeom>
              <a:avLst/>
              <a:gdLst>
                <a:gd name="connsiteX0" fmla="*/ 2774030 w 3795910"/>
                <a:gd name="connsiteY0" fmla="*/ 0 h 3976446"/>
                <a:gd name="connsiteX1" fmla="*/ 3459445 w 3795910"/>
                <a:gd name="connsiteY1" fmla="*/ 0 h 3976446"/>
                <a:gd name="connsiteX2" fmla="*/ 3508635 w 3795910"/>
                <a:gd name="connsiteY2" fmla="*/ 43712 h 3976446"/>
                <a:gd name="connsiteX3" fmla="*/ 3669933 w 3795910"/>
                <a:gd name="connsiteY3" fmla="*/ 215854 h 3976446"/>
                <a:gd name="connsiteX4" fmla="*/ 3795910 w 3795910"/>
                <a:gd name="connsiteY4" fmla="*/ 376541 h 3976446"/>
                <a:gd name="connsiteX5" fmla="*/ 3795910 w 3795910"/>
                <a:gd name="connsiteY5" fmla="*/ 1224262 h 3976446"/>
                <a:gd name="connsiteX6" fmla="*/ 3780558 w 3795910"/>
                <a:gd name="connsiteY6" fmla="*/ 1178644 h 3976446"/>
                <a:gd name="connsiteX7" fmla="*/ 3363890 w 3795910"/>
                <a:gd name="connsiteY7" fmla="*/ 478125 h 3976446"/>
                <a:gd name="connsiteX8" fmla="*/ 2925149 w 3795910"/>
                <a:gd name="connsiteY8" fmla="*/ 88243 h 3976446"/>
                <a:gd name="connsiteX9" fmla="*/ 875937 w 3795910"/>
                <a:gd name="connsiteY9" fmla="*/ 0 h 3976446"/>
                <a:gd name="connsiteX10" fmla="*/ 1567553 w 3795910"/>
                <a:gd name="connsiteY10" fmla="*/ 0 h 3976446"/>
                <a:gd name="connsiteX11" fmla="*/ 1509968 w 3795910"/>
                <a:gd name="connsiteY11" fmla="*/ 39800 h 3976446"/>
                <a:gd name="connsiteX12" fmla="*/ 1414576 w 3795910"/>
                <a:gd name="connsiteY12" fmla="*/ 108685 h 3976446"/>
                <a:gd name="connsiteX13" fmla="*/ 1208498 w 3795910"/>
                <a:gd name="connsiteY13" fmla="*/ 255204 h 3976446"/>
                <a:gd name="connsiteX14" fmla="*/ 402968 w 3795910"/>
                <a:gd name="connsiteY14" fmla="*/ 1630048 h 3976446"/>
                <a:gd name="connsiteX15" fmla="*/ 898536 w 3795910"/>
                <a:gd name="connsiteY15" fmla="*/ 2673733 h 3976446"/>
                <a:gd name="connsiteX16" fmla="*/ 996940 w 3795910"/>
                <a:gd name="connsiteY16" fmla="*/ 2800748 h 3976446"/>
                <a:gd name="connsiteX17" fmla="*/ 1511370 w 3795910"/>
                <a:gd name="connsiteY17" fmla="*/ 3378442 h 3976446"/>
                <a:gd name="connsiteX18" fmla="*/ 2063838 w 3795910"/>
                <a:gd name="connsiteY18" fmla="*/ 3573559 h 3976446"/>
                <a:gd name="connsiteX19" fmla="*/ 3410956 w 3795910"/>
                <a:gd name="connsiteY19" fmla="*/ 3135533 h 3976446"/>
                <a:gd name="connsiteX20" fmla="*/ 3791278 w 3795910"/>
                <a:gd name="connsiteY20" fmla="*/ 2642785 h 3976446"/>
                <a:gd name="connsiteX21" fmla="*/ 3795910 w 3795910"/>
                <a:gd name="connsiteY21" fmla="*/ 2631043 h 3976446"/>
                <a:gd name="connsiteX22" fmla="*/ 3795910 w 3795910"/>
                <a:gd name="connsiteY22" fmla="*/ 3326763 h 3976446"/>
                <a:gd name="connsiteX23" fmla="*/ 3669933 w 3795910"/>
                <a:gd name="connsiteY23" fmla="*/ 3444186 h 3976446"/>
                <a:gd name="connsiteX24" fmla="*/ 2063838 w 3795910"/>
                <a:gd name="connsiteY24" fmla="*/ 3976446 h 3976446"/>
                <a:gd name="connsiteX25" fmla="*/ 580998 w 3795910"/>
                <a:gd name="connsiteY25" fmla="*/ 2921799 h 3976446"/>
                <a:gd name="connsiteX26" fmla="*/ 0 w 3795910"/>
                <a:gd name="connsiteY26" fmla="*/ 1629967 h 3976446"/>
                <a:gd name="connsiteX27" fmla="*/ 766593 w 3795910"/>
                <a:gd name="connsiteY27" fmla="*/ 80506 h 397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95910" h="3976446">
                  <a:moveTo>
                    <a:pt x="2774030" y="0"/>
                  </a:moveTo>
                  <a:lnTo>
                    <a:pt x="3459445" y="0"/>
                  </a:lnTo>
                  <a:lnTo>
                    <a:pt x="3508635" y="43712"/>
                  </a:lnTo>
                  <a:cubicBezTo>
                    <a:pt x="3564724" y="98406"/>
                    <a:pt x="3618554" y="155892"/>
                    <a:pt x="3669933" y="215854"/>
                  </a:cubicBezTo>
                  <a:lnTo>
                    <a:pt x="3795910" y="376541"/>
                  </a:lnTo>
                  <a:lnTo>
                    <a:pt x="3795910" y="1224262"/>
                  </a:lnTo>
                  <a:lnTo>
                    <a:pt x="3780558" y="1178644"/>
                  </a:lnTo>
                  <a:cubicBezTo>
                    <a:pt x="3682718" y="924210"/>
                    <a:pt x="3538616" y="682027"/>
                    <a:pt x="3363890" y="478125"/>
                  </a:cubicBezTo>
                  <a:cubicBezTo>
                    <a:pt x="3230609" y="322539"/>
                    <a:pt x="3083546" y="191932"/>
                    <a:pt x="2925149" y="88243"/>
                  </a:cubicBezTo>
                  <a:close/>
                  <a:moveTo>
                    <a:pt x="875937" y="0"/>
                  </a:moveTo>
                  <a:lnTo>
                    <a:pt x="1567553" y="0"/>
                  </a:lnTo>
                  <a:lnTo>
                    <a:pt x="1509968" y="39800"/>
                  </a:lnTo>
                  <a:cubicBezTo>
                    <a:pt x="1479892" y="61177"/>
                    <a:pt x="1448244" y="84134"/>
                    <a:pt x="1414576" y="108685"/>
                  </a:cubicBezTo>
                  <a:cubicBezTo>
                    <a:pt x="1349618" y="156074"/>
                    <a:pt x="1282404" y="205075"/>
                    <a:pt x="1208498" y="255204"/>
                  </a:cubicBezTo>
                  <a:cubicBezTo>
                    <a:pt x="643862" y="638265"/>
                    <a:pt x="402968" y="1049452"/>
                    <a:pt x="402968" y="1630048"/>
                  </a:cubicBezTo>
                  <a:cubicBezTo>
                    <a:pt x="402968" y="2011093"/>
                    <a:pt x="599212" y="2290672"/>
                    <a:pt x="898536" y="2673733"/>
                  </a:cubicBezTo>
                  <a:cubicBezTo>
                    <a:pt x="931982" y="2716528"/>
                    <a:pt x="965026" y="2759323"/>
                    <a:pt x="996940" y="2800748"/>
                  </a:cubicBezTo>
                  <a:cubicBezTo>
                    <a:pt x="1170136" y="3025281"/>
                    <a:pt x="1333742" y="3237323"/>
                    <a:pt x="1511370" y="3378442"/>
                  </a:cubicBezTo>
                  <a:cubicBezTo>
                    <a:pt x="1681180" y="3513355"/>
                    <a:pt x="1851554" y="3573559"/>
                    <a:pt x="2063838" y="3573559"/>
                  </a:cubicBezTo>
                  <a:cubicBezTo>
                    <a:pt x="2595916" y="3573559"/>
                    <a:pt x="3074318" y="3418013"/>
                    <a:pt x="3410956" y="3135533"/>
                  </a:cubicBezTo>
                  <a:cubicBezTo>
                    <a:pt x="3575610" y="2997316"/>
                    <a:pt x="3703592" y="2831535"/>
                    <a:pt x="3791278" y="2642785"/>
                  </a:cubicBezTo>
                  <a:lnTo>
                    <a:pt x="3795910" y="2631043"/>
                  </a:lnTo>
                  <a:lnTo>
                    <a:pt x="3795910" y="3326763"/>
                  </a:lnTo>
                  <a:lnTo>
                    <a:pt x="3669933" y="3444186"/>
                  </a:lnTo>
                  <a:cubicBezTo>
                    <a:pt x="3258897" y="3789046"/>
                    <a:pt x="2691056" y="3976446"/>
                    <a:pt x="2063838" y="3976446"/>
                  </a:cubicBezTo>
                  <a:cubicBezTo>
                    <a:pt x="1338094" y="3976446"/>
                    <a:pt x="996780" y="3453877"/>
                    <a:pt x="580998" y="2921799"/>
                  </a:cubicBezTo>
                  <a:cubicBezTo>
                    <a:pt x="278128" y="2534226"/>
                    <a:pt x="0" y="2160836"/>
                    <a:pt x="0" y="1629967"/>
                  </a:cubicBezTo>
                  <a:cubicBezTo>
                    <a:pt x="0" y="941134"/>
                    <a:pt x="289455" y="463702"/>
                    <a:pt x="766593" y="80506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DBA3A0-5DF8-4AED-9948-651C52A4C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95786" y="8192"/>
              <a:ext cx="3795910" cy="3976446"/>
            </a:xfrm>
            <a:custGeom>
              <a:avLst/>
              <a:gdLst>
                <a:gd name="connsiteX0" fmla="*/ 2580815 w 3795910"/>
                <a:gd name="connsiteY0" fmla="*/ 0 h 3976446"/>
                <a:gd name="connsiteX1" fmla="*/ 3459445 w 3795910"/>
                <a:gd name="connsiteY1" fmla="*/ 0 h 3976446"/>
                <a:gd name="connsiteX2" fmla="*/ 3508635 w 3795910"/>
                <a:gd name="connsiteY2" fmla="*/ 43712 h 3976446"/>
                <a:gd name="connsiteX3" fmla="*/ 3669933 w 3795910"/>
                <a:gd name="connsiteY3" fmla="*/ 215854 h 3976446"/>
                <a:gd name="connsiteX4" fmla="*/ 3795910 w 3795910"/>
                <a:gd name="connsiteY4" fmla="*/ 376541 h 3976446"/>
                <a:gd name="connsiteX5" fmla="*/ 3795910 w 3795910"/>
                <a:gd name="connsiteY5" fmla="*/ 1510297 h 3976446"/>
                <a:gd name="connsiteX6" fmla="*/ 3768579 w 3795910"/>
                <a:gd name="connsiteY6" fmla="*/ 1396156 h 3976446"/>
                <a:gd name="connsiteX7" fmla="*/ 3705364 w 3795910"/>
                <a:gd name="connsiteY7" fmla="*/ 1207496 h 3976446"/>
                <a:gd name="connsiteX8" fmla="*/ 3302720 w 3795910"/>
                <a:gd name="connsiteY8" fmla="*/ 530511 h 3976446"/>
                <a:gd name="connsiteX9" fmla="*/ 2726154 w 3795910"/>
                <a:gd name="connsiteY9" fmla="*/ 65165 h 3976446"/>
                <a:gd name="connsiteX10" fmla="*/ 875937 w 3795910"/>
                <a:gd name="connsiteY10" fmla="*/ 0 h 3976446"/>
                <a:gd name="connsiteX11" fmla="*/ 1715693 w 3795910"/>
                <a:gd name="connsiteY11" fmla="*/ 0 h 3976446"/>
                <a:gd name="connsiteX12" fmla="*/ 1710753 w 3795910"/>
                <a:gd name="connsiteY12" fmla="*/ 2712 h 3976446"/>
                <a:gd name="connsiteX13" fmla="*/ 1462046 w 3795910"/>
                <a:gd name="connsiteY13" fmla="*/ 173724 h 3976446"/>
                <a:gd name="connsiteX14" fmla="*/ 1253712 w 3795910"/>
                <a:gd name="connsiteY14" fmla="*/ 321855 h 3976446"/>
                <a:gd name="connsiteX15" fmla="*/ 676824 w 3795910"/>
                <a:gd name="connsiteY15" fmla="*/ 886976 h 3976446"/>
                <a:gd name="connsiteX16" fmla="*/ 483560 w 3795910"/>
                <a:gd name="connsiteY16" fmla="*/ 1629967 h 3976446"/>
                <a:gd name="connsiteX17" fmla="*/ 606626 w 3795910"/>
                <a:gd name="connsiteY17" fmla="*/ 2107886 h 3976446"/>
                <a:gd name="connsiteX18" fmla="*/ 961964 w 3795910"/>
                <a:gd name="connsiteY18" fmla="*/ 2624007 h 3976446"/>
                <a:gd name="connsiteX19" fmla="*/ 1060690 w 3795910"/>
                <a:gd name="connsiteY19" fmla="*/ 2751425 h 3976446"/>
                <a:gd name="connsiteX20" fmla="*/ 1561498 w 3795910"/>
                <a:gd name="connsiteY20" fmla="*/ 3315257 h 3976446"/>
                <a:gd name="connsiteX21" fmla="*/ 2063838 w 3795910"/>
                <a:gd name="connsiteY21" fmla="*/ 3492885 h 3976446"/>
                <a:gd name="connsiteX22" fmla="*/ 3359136 w 3795910"/>
                <a:gd name="connsiteY22" fmla="*/ 3073718 h 3976446"/>
                <a:gd name="connsiteX23" fmla="*/ 3718180 w 3795910"/>
                <a:gd name="connsiteY23" fmla="*/ 2608775 h 3976446"/>
                <a:gd name="connsiteX24" fmla="*/ 3776400 w 3795910"/>
                <a:gd name="connsiteY24" fmla="*/ 2461172 h 3976446"/>
                <a:gd name="connsiteX25" fmla="*/ 3795910 w 3795910"/>
                <a:gd name="connsiteY25" fmla="*/ 2387988 h 3976446"/>
                <a:gd name="connsiteX26" fmla="*/ 3795910 w 3795910"/>
                <a:gd name="connsiteY26" fmla="*/ 3326763 h 3976446"/>
                <a:gd name="connsiteX27" fmla="*/ 3669933 w 3795910"/>
                <a:gd name="connsiteY27" fmla="*/ 3444186 h 3976446"/>
                <a:gd name="connsiteX28" fmla="*/ 2063838 w 3795910"/>
                <a:gd name="connsiteY28" fmla="*/ 3976446 h 3976446"/>
                <a:gd name="connsiteX29" fmla="*/ 580998 w 3795910"/>
                <a:gd name="connsiteY29" fmla="*/ 2921799 h 3976446"/>
                <a:gd name="connsiteX30" fmla="*/ 0 w 3795910"/>
                <a:gd name="connsiteY30" fmla="*/ 1629967 h 3976446"/>
                <a:gd name="connsiteX31" fmla="*/ 766593 w 3795910"/>
                <a:gd name="connsiteY31" fmla="*/ 80506 h 397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95910" h="3976446">
                  <a:moveTo>
                    <a:pt x="2580815" y="0"/>
                  </a:moveTo>
                  <a:lnTo>
                    <a:pt x="3459445" y="0"/>
                  </a:lnTo>
                  <a:lnTo>
                    <a:pt x="3508635" y="43712"/>
                  </a:lnTo>
                  <a:cubicBezTo>
                    <a:pt x="3564724" y="98406"/>
                    <a:pt x="3618554" y="155892"/>
                    <a:pt x="3669933" y="215854"/>
                  </a:cubicBezTo>
                  <a:lnTo>
                    <a:pt x="3795910" y="376541"/>
                  </a:lnTo>
                  <a:lnTo>
                    <a:pt x="3795910" y="1510297"/>
                  </a:lnTo>
                  <a:lnTo>
                    <a:pt x="3768579" y="1396156"/>
                  </a:lnTo>
                  <a:cubicBezTo>
                    <a:pt x="3750381" y="1332688"/>
                    <a:pt x="3729281" y="1269653"/>
                    <a:pt x="3705364" y="1207496"/>
                  </a:cubicBezTo>
                  <a:cubicBezTo>
                    <a:pt x="3610748" y="961606"/>
                    <a:pt x="3471482" y="727482"/>
                    <a:pt x="3302720" y="530511"/>
                  </a:cubicBezTo>
                  <a:cubicBezTo>
                    <a:pt x="3134198" y="333783"/>
                    <a:pt x="2934810" y="172918"/>
                    <a:pt x="2726154" y="65165"/>
                  </a:cubicBezTo>
                  <a:close/>
                  <a:moveTo>
                    <a:pt x="875937" y="0"/>
                  </a:moveTo>
                  <a:lnTo>
                    <a:pt x="1715693" y="0"/>
                  </a:lnTo>
                  <a:lnTo>
                    <a:pt x="1710753" y="2712"/>
                  </a:lnTo>
                  <a:cubicBezTo>
                    <a:pt x="1639116" y="45512"/>
                    <a:pt x="1560209" y="102126"/>
                    <a:pt x="1462046" y="173724"/>
                  </a:cubicBezTo>
                  <a:cubicBezTo>
                    <a:pt x="1396524" y="221516"/>
                    <a:pt x="1328744" y="270920"/>
                    <a:pt x="1253712" y="321855"/>
                  </a:cubicBezTo>
                  <a:cubicBezTo>
                    <a:pt x="988236" y="501981"/>
                    <a:pt x="799488" y="686782"/>
                    <a:pt x="676824" y="886976"/>
                  </a:cubicBezTo>
                  <a:cubicBezTo>
                    <a:pt x="546746" y="1099179"/>
                    <a:pt x="483560" y="1342248"/>
                    <a:pt x="483560" y="1629967"/>
                  </a:cubicBezTo>
                  <a:cubicBezTo>
                    <a:pt x="483560" y="1793249"/>
                    <a:pt x="522648" y="1945087"/>
                    <a:pt x="606626" y="2107886"/>
                  </a:cubicBezTo>
                  <a:cubicBezTo>
                    <a:pt x="692862" y="2275037"/>
                    <a:pt x="818588" y="2440495"/>
                    <a:pt x="961964" y="2624007"/>
                  </a:cubicBezTo>
                  <a:cubicBezTo>
                    <a:pt x="995572" y="2667044"/>
                    <a:pt x="1028694" y="2709919"/>
                    <a:pt x="1060690" y="2751425"/>
                  </a:cubicBezTo>
                  <a:cubicBezTo>
                    <a:pt x="1230824" y="2971929"/>
                    <a:pt x="1391526" y="3180182"/>
                    <a:pt x="1561498" y="3315257"/>
                  </a:cubicBezTo>
                  <a:cubicBezTo>
                    <a:pt x="1718172" y="3439773"/>
                    <a:pt x="1868398" y="3492885"/>
                    <a:pt x="2063838" y="3492885"/>
                  </a:cubicBezTo>
                  <a:cubicBezTo>
                    <a:pt x="2576976" y="3492885"/>
                    <a:pt x="3037004" y="3344029"/>
                    <a:pt x="3359136" y="3073718"/>
                  </a:cubicBezTo>
                  <a:cubicBezTo>
                    <a:pt x="3514680" y="2943157"/>
                    <a:pt x="3635490" y="2786805"/>
                    <a:pt x="3718180" y="2608775"/>
                  </a:cubicBezTo>
                  <a:cubicBezTo>
                    <a:pt x="3740323" y="2561124"/>
                    <a:pt x="3759736" y="2511891"/>
                    <a:pt x="3776400" y="2461172"/>
                  </a:cubicBezTo>
                  <a:lnTo>
                    <a:pt x="3795910" y="2387988"/>
                  </a:lnTo>
                  <a:lnTo>
                    <a:pt x="3795910" y="3326763"/>
                  </a:lnTo>
                  <a:lnTo>
                    <a:pt x="3669933" y="3444186"/>
                  </a:lnTo>
                  <a:cubicBezTo>
                    <a:pt x="3258897" y="3789046"/>
                    <a:pt x="2691056" y="3976446"/>
                    <a:pt x="2063838" y="3976446"/>
                  </a:cubicBezTo>
                  <a:cubicBezTo>
                    <a:pt x="1338094" y="3976446"/>
                    <a:pt x="996780" y="3453877"/>
                    <a:pt x="580998" y="2921799"/>
                  </a:cubicBezTo>
                  <a:cubicBezTo>
                    <a:pt x="278128" y="2534226"/>
                    <a:pt x="0" y="2160836"/>
                    <a:pt x="0" y="1629967"/>
                  </a:cubicBezTo>
                  <a:cubicBezTo>
                    <a:pt x="0" y="941134"/>
                    <a:pt x="289455" y="463702"/>
                    <a:pt x="766593" y="80506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1" name="Freeform: Shape 30">
              <a:extLst>
                <a:ext uri="{FF2B5EF4-FFF2-40B4-BE49-F238E27FC236}">
                  <a16:creationId xmlns:a16="http://schemas.microsoft.com/office/drawing/2014/main" id="{D78D78D6-6C82-4A4B-8C11-568BD5AC7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19432" y="8192"/>
              <a:ext cx="4072264" cy="4166243"/>
            </a:xfrm>
            <a:custGeom>
              <a:avLst/>
              <a:gdLst>
                <a:gd name="connsiteX0" fmla="*/ 32479 w 4072264"/>
                <a:gd name="connsiteY0" fmla="*/ 1644313 h 4166243"/>
                <a:gd name="connsiteX1" fmla="*/ 32318 w 4072264"/>
                <a:gd name="connsiteY1" fmla="*/ 1657691 h 4166243"/>
                <a:gd name="connsiteX2" fmla="*/ 32399 w 4072264"/>
                <a:gd name="connsiteY2" fmla="*/ 1669458 h 4166243"/>
                <a:gd name="connsiteX3" fmla="*/ 32479 w 4072264"/>
                <a:gd name="connsiteY3" fmla="*/ 1644313 h 4166243"/>
                <a:gd name="connsiteX4" fmla="*/ 3644856 w 4072264"/>
                <a:gd name="connsiteY4" fmla="*/ 0 h 4166243"/>
                <a:gd name="connsiteX5" fmla="*/ 4072264 w 4072264"/>
                <a:gd name="connsiteY5" fmla="*/ 0 h 4166243"/>
                <a:gd name="connsiteX6" fmla="*/ 4072264 w 4072264"/>
                <a:gd name="connsiteY6" fmla="*/ 475595 h 4166243"/>
                <a:gd name="connsiteX7" fmla="*/ 4056974 w 4072264"/>
                <a:gd name="connsiteY7" fmla="*/ 454219 h 4166243"/>
                <a:gd name="connsiteX8" fmla="*/ 4023144 w 4072264"/>
                <a:gd name="connsiteY8" fmla="*/ 408815 h 4166243"/>
                <a:gd name="connsiteX9" fmla="*/ 4022984 w 4072264"/>
                <a:gd name="connsiteY9" fmla="*/ 408654 h 4166243"/>
                <a:gd name="connsiteX10" fmla="*/ 4022822 w 4072264"/>
                <a:gd name="connsiteY10" fmla="*/ 408493 h 4166243"/>
                <a:gd name="connsiteX11" fmla="*/ 3995984 w 4072264"/>
                <a:gd name="connsiteY11" fmla="*/ 373435 h 4166243"/>
                <a:gd name="connsiteX12" fmla="*/ 3990424 w 4072264"/>
                <a:gd name="connsiteY12" fmla="*/ 366342 h 4166243"/>
                <a:gd name="connsiteX13" fmla="*/ 3957622 w 4072264"/>
                <a:gd name="connsiteY13" fmla="*/ 325240 h 4166243"/>
                <a:gd name="connsiteX14" fmla="*/ 3817228 w 4072264"/>
                <a:gd name="connsiteY14" fmla="*/ 165262 h 4166243"/>
                <a:gd name="connsiteX15" fmla="*/ 3663395 w 4072264"/>
                <a:gd name="connsiteY15" fmla="*/ 15247 h 4166243"/>
                <a:gd name="connsiteX16" fmla="*/ 750521 w 4072264"/>
                <a:gd name="connsiteY16" fmla="*/ 0 h 4166243"/>
                <a:gd name="connsiteX17" fmla="*/ 1219165 w 4072264"/>
                <a:gd name="connsiteY17" fmla="*/ 0 h 4166243"/>
                <a:gd name="connsiteX18" fmla="*/ 1207612 w 4072264"/>
                <a:gd name="connsiteY18" fmla="*/ 8508 h 4166243"/>
                <a:gd name="connsiteX19" fmla="*/ 1165058 w 4072264"/>
                <a:gd name="connsiteY19" fmla="*/ 39778 h 4166243"/>
                <a:gd name="connsiteX20" fmla="*/ 1164898 w 4072264"/>
                <a:gd name="connsiteY20" fmla="*/ 39939 h 4166243"/>
                <a:gd name="connsiteX21" fmla="*/ 1164736 w 4072264"/>
                <a:gd name="connsiteY21" fmla="*/ 40100 h 4166243"/>
                <a:gd name="connsiteX22" fmla="*/ 1092606 w 4072264"/>
                <a:gd name="connsiteY22" fmla="*/ 94823 h 4166243"/>
                <a:gd name="connsiteX23" fmla="*/ 1078984 w 4072264"/>
                <a:gd name="connsiteY23" fmla="*/ 105381 h 4166243"/>
                <a:gd name="connsiteX24" fmla="*/ 1072376 w 4072264"/>
                <a:gd name="connsiteY24" fmla="*/ 110700 h 4166243"/>
                <a:gd name="connsiteX25" fmla="*/ 995974 w 4072264"/>
                <a:gd name="connsiteY25" fmla="*/ 173724 h 4166243"/>
                <a:gd name="connsiteX26" fmla="*/ 839784 w 4072264"/>
                <a:gd name="connsiteY26" fmla="*/ 318309 h 4166243"/>
                <a:gd name="connsiteX27" fmla="*/ 580030 w 4072264"/>
                <a:gd name="connsiteY27" fmla="*/ 641730 h 4166243"/>
                <a:gd name="connsiteX28" fmla="*/ 482754 w 4072264"/>
                <a:gd name="connsiteY28" fmla="*/ 819842 h 4166243"/>
                <a:gd name="connsiteX29" fmla="*/ 482674 w 4072264"/>
                <a:gd name="connsiteY29" fmla="*/ 820003 h 4166243"/>
                <a:gd name="connsiteX30" fmla="*/ 482594 w 4072264"/>
                <a:gd name="connsiteY30" fmla="*/ 820164 h 4166243"/>
                <a:gd name="connsiteX31" fmla="*/ 409092 w 4072264"/>
                <a:gd name="connsiteY31" fmla="*/ 1008189 h 4166243"/>
                <a:gd name="connsiteX32" fmla="*/ 358238 w 4072264"/>
                <a:gd name="connsiteY32" fmla="*/ 1204514 h 4166243"/>
                <a:gd name="connsiteX33" fmla="*/ 341474 w 4072264"/>
                <a:gd name="connsiteY33" fmla="*/ 1304128 h 4166243"/>
                <a:gd name="connsiteX34" fmla="*/ 330110 w 4072264"/>
                <a:gd name="connsiteY34" fmla="*/ 1404144 h 4166243"/>
                <a:gd name="connsiteX35" fmla="*/ 321084 w 4072264"/>
                <a:gd name="connsiteY35" fmla="*/ 1611189 h 4166243"/>
                <a:gd name="connsiteX36" fmla="*/ 321084 w 4072264"/>
                <a:gd name="connsiteY36" fmla="*/ 1621586 h 4166243"/>
                <a:gd name="connsiteX37" fmla="*/ 321004 w 4072264"/>
                <a:gd name="connsiteY37" fmla="*/ 1635286 h 4166243"/>
                <a:gd name="connsiteX38" fmla="*/ 321406 w 4072264"/>
                <a:gd name="connsiteY38" fmla="*/ 1661963 h 4166243"/>
                <a:gd name="connsiteX39" fmla="*/ 321406 w 4072264"/>
                <a:gd name="connsiteY39" fmla="*/ 1662205 h 4166243"/>
                <a:gd name="connsiteX40" fmla="*/ 321406 w 4072264"/>
                <a:gd name="connsiteY40" fmla="*/ 1662446 h 4166243"/>
                <a:gd name="connsiteX41" fmla="*/ 322052 w 4072264"/>
                <a:gd name="connsiteY41" fmla="*/ 1687511 h 4166243"/>
                <a:gd name="connsiteX42" fmla="*/ 323340 w 4072264"/>
                <a:gd name="connsiteY42" fmla="*/ 1712737 h 4166243"/>
                <a:gd name="connsiteX43" fmla="*/ 331964 w 4072264"/>
                <a:gd name="connsiteY43" fmla="*/ 1811544 h 4166243"/>
                <a:gd name="connsiteX44" fmla="*/ 435204 w 4072264"/>
                <a:gd name="connsiteY44" fmla="*/ 2193557 h 4166243"/>
                <a:gd name="connsiteX45" fmla="*/ 525146 w 4072264"/>
                <a:gd name="connsiteY45" fmla="*/ 2374973 h 4166243"/>
                <a:gd name="connsiteX46" fmla="*/ 635076 w 4072264"/>
                <a:gd name="connsiteY46" fmla="*/ 2550989 h 4166243"/>
                <a:gd name="connsiteX47" fmla="*/ 760076 w 4072264"/>
                <a:gd name="connsiteY47" fmla="*/ 2723056 h 4166243"/>
                <a:gd name="connsiteX48" fmla="*/ 826324 w 4072264"/>
                <a:gd name="connsiteY48" fmla="*/ 2808002 h 4166243"/>
                <a:gd name="connsiteX49" fmla="*/ 895634 w 4072264"/>
                <a:gd name="connsiteY49" fmla="*/ 2894640 h 4166243"/>
                <a:gd name="connsiteX50" fmla="*/ 1009998 w 4072264"/>
                <a:gd name="connsiteY50" fmla="*/ 3040675 h 4166243"/>
                <a:gd name="connsiteX51" fmla="*/ 1168604 w 4072264"/>
                <a:gd name="connsiteY51" fmla="*/ 3241353 h 4166243"/>
                <a:gd name="connsiteX52" fmla="*/ 1452938 w 4072264"/>
                <a:gd name="connsiteY52" fmla="*/ 3553733 h 4166243"/>
                <a:gd name="connsiteX53" fmla="*/ 1609774 w 4072264"/>
                <a:gd name="connsiteY53" fmla="*/ 3682925 h 4166243"/>
                <a:gd name="connsiteX54" fmla="*/ 1780550 w 4072264"/>
                <a:gd name="connsiteY54" fmla="*/ 3785117 h 4166243"/>
                <a:gd name="connsiteX55" fmla="*/ 2162966 w 4072264"/>
                <a:gd name="connsiteY55" fmla="*/ 3891903 h 4166243"/>
                <a:gd name="connsiteX56" fmla="*/ 2264918 w 4072264"/>
                <a:gd name="connsiteY56" fmla="*/ 3897948 h 4166243"/>
                <a:gd name="connsiteX57" fmla="*/ 2268866 w 4072264"/>
                <a:gd name="connsiteY57" fmla="*/ 3898028 h 4166243"/>
                <a:gd name="connsiteX58" fmla="*/ 2317546 w 4072264"/>
                <a:gd name="connsiteY58" fmla="*/ 3898270 h 4166243"/>
                <a:gd name="connsiteX59" fmla="*/ 2332938 w 4072264"/>
                <a:gd name="connsiteY59" fmla="*/ 3898189 h 4166243"/>
                <a:gd name="connsiteX60" fmla="*/ 2371542 w 4072264"/>
                <a:gd name="connsiteY60" fmla="*/ 3897706 h 4166243"/>
                <a:gd name="connsiteX61" fmla="*/ 2586566 w 4072264"/>
                <a:gd name="connsiteY61" fmla="*/ 3887067 h 4166243"/>
                <a:gd name="connsiteX62" fmla="*/ 3012342 w 4072264"/>
                <a:gd name="connsiteY62" fmla="*/ 3822270 h 4166243"/>
                <a:gd name="connsiteX63" fmla="*/ 3422482 w 4072264"/>
                <a:gd name="connsiteY63" fmla="*/ 3692031 h 4166243"/>
                <a:gd name="connsiteX64" fmla="*/ 3520806 w 4072264"/>
                <a:gd name="connsiteY64" fmla="*/ 3648592 h 4166243"/>
                <a:gd name="connsiteX65" fmla="*/ 3617034 w 4072264"/>
                <a:gd name="connsiteY65" fmla="*/ 3600236 h 4166243"/>
                <a:gd name="connsiteX66" fmla="*/ 3801190 w 4072264"/>
                <a:gd name="connsiteY66" fmla="*/ 3489984 h 4166243"/>
                <a:gd name="connsiteX67" fmla="*/ 3972270 w 4072264"/>
                <a:gd name="connsiteY67" fmla="*/ 3360792 h 4166243"/>
                <a:gd name="connsiteX68" fmla="*/ 4072264 w 4072264"/>
                <a:gd name="connsiteY68" fmla="*/ 3265310 h 4166243"/>
                <a:gd name="connsiteX69" fmla="*/ 4072264 w 4072264"/>
                <a:gd name="connsiteY69" fmla="*/ 3510549 h 4166243"/>
                <a:gd name="connsiteX70" fmla="*/ 3999825 w 4072264"/>
                <a:gd name="connsiteY70" fmla="*/ 3577347 h 4166243"/>
                <a:gd name="connsiteX71" fmla="*/ 3626222 w 4072264"/>
                <a:gd name="connsiteY71" fmla="*/ 3843467 h 4166243"/>
                <a:gd name="connsiteX72" fmla="*/ 2418610 w 4072264"/>
                <a:gd name="connsiteY72" fmla="*/ 4166243 h 4166243"/>
                <a:gd name="connsiteX73" fmla="*/ 1477278 w 4072264"/>
                <a:gd name="connsiteY73" fmla="*/ 3976204 h 4166243"/>
                <a:gd name="connsiteX74" fmla="*/ 708738 w 4072264"/>
                <a:gd name="connsiteY74" fmla="*/ 3458069 h 4166243"/>
                <a:gd name="connsiteX75" fmla="*/ 190604 w 4072264"/>
                <a:gd name="connsiteY75" fmla="*/ 2689529 h 4166243"/>
                <a:gd name="connsiteX76" fmla="*/ 564 w 4072264"/>
                <a:gd name="connsiteY76" fmla="*/ 1748440 h 4166243"/>
                <a:gd name="connsiteX77" fmla="*/ 806 w 4072264"/>
                <a:gd name="connsiteY77" fmla="*/ 1729661 h 4166243"/>
                <a:gd name="connsiteX78" fmla="*/ 968 w 4072264"/>
                <a:gd name="connsiteY78" fmla="*/ 1720474 h 4166243"/>
                <a:gd name="connsiteX79" fmla="*/ 242 w 4072264"/>
                <a:gd name="connsiteY79" fmla="*/ 1700406 h 4166243"/>
                <a:gd name="connsiteX80" fmla="*/ 242 w 4072264"/>
                <a:gd name="connsiteY80" fmla="*/ 1699922 h 4166243"/>
                <a:gd name="connsiteX81" fmla="*/ 242 w 4072264"/>
                <a:gd name="connsiteY81" fmla="*/ 1699439 h 4166243"/>
                <a:gd name="connsiteX82" fmla="*/ 81 w 4072264"/>
                <a:gd name="connsiteY82" fmla="*/ 1669942 h 4166243"/>
                <a:gd name="connsiteX83" fmla="*/ 0 w 4072264"/>
                <a:gd name="connsiteY83" fmla="*/ 1657691 h 4166243"/>
                <a:gd name="connsiteX84" fmla="*/ 564 w 4072264"/>
                <a:gd name="connsiteY84" fmla="*/ 1620860 h 4166243"/>
                <a:gd name="connsiteX85" fmla="*/ 806 w 4072264"/>
                <a:gd name="connsiteY85" fmla="*/ 1610383 h 4166243"/>
                <a:gd name="connsiteX86" fmla="*/ 4917 w 4072264"/>
                <a:gd name="connsiteY86" fmla="*/ 1508432 h 4166243"/>
                <a:gd name="connsiteX87" fmla="*/ 5722 w 4072264"/>
                <a:gd name="connsiteY87" fmla="*/ 1492878 h 4166243"/>
                <a:gd name="connsiteX88" fmla="*/ 5722 w 4072264"/>
                <a:gd name="connsiteY88" fmla="*/ 1492394 h 4166243"/>
                <a:gd name="connsiteX89" fmla="*/ 5803 w 4072264"/>
                <a:gd name="connsiteY89" fmla="*/ 1491911 h 4166243"/>
                <a:gd name="connsiteX90" fmla="*/ 7012 w 4072264"/>
                <a:gd name="connsiteY90" fmla="*/ 1477565 h 4166243"/>
                <a:gd name="connsiteX91" fmla="*/ 17086 w 4072264"/>
                <a:gd name="connsiteY91" fmla="*/ 1374486 h 4166243"/>
                <a:gd name="connsiteX92" fmla="*/ 57302 w 4072264"/>
                <a:gd name="connsiteY92" fmla="*/ 1139556 h 4166243"/>
                <a:gd name="connsiteX93" fmla="*/ 126935 w 4072264"/>
                <a:gd name="connsiteY93" fmla="*/ 909139 h 4166243"/>
                <a:gd name="connsiteX94" fmla="*/ 228161 w 4072264"/>
                <a:gd name="connsiteY94" fmla="*/ 689683 h 4166243"/>
                <a:gd name="connsiteX95" fmla="*/ 332850 w 4072264"/>
                <a:gd name="connsiteY95" fmla="*/ 525031 h 4166243"/>
                <a:gd name="connsiteX96" fmla="*/ 710763 w 4072264"/>
                <a:gd name="connsiteY96" fmla="*/ 37249 h 416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4072264" h="4166243">
                  <a:moveTo>
                    <a:pt x="32479" y="1644313"/>
                  </a:moveTo>
                  <a:cubicBezTo>
                    <a:pt x="32399" y="1648746"/>
                    <a:pt x="32318" y="1653178"/>
                    <a:pt x="32318" y="1657691"/>
                  </a:cubicBezTo>
                  <a:cubicBezTo>
                    <a:pt x="32318" y="1661560"/>
                    <a:pt x="32318" y="1665428"/>
                    <a:pt x="32399" y="1669458"/>
                  </a:cubicBezTo>
                  <a:cubicBezTo>
                    <a:pt x="32238" y="1660915"/>
                    <a:pt x="32399" y="1652614"/>
                    <a:pt x="32479" y="1644313"/>
                  </a:cubicBezTo>
                  <a:close/>
                  <a:moveTo>
                    <a:pt x="3644856" y="0"/>
                  </a:moveTo>
                  <a:lnTo>
                    <a:pt x="4072264" y="0"/>
                  </a:lnTo>
                  <a:lnTo>
                    <a:pt x="4072264" y="475595"/>
                  </a:lnTo>
                  <a:lnTo>
                    <a:pt x="4056974" y="454219"/>
                  </a:lnTo>
                  <a:cubicBezTo>
                    <a:pt x="4046396" y="439662"/>
                    <a:pt x="4034951" y="424208"/>
                    <a:pt x="4023144" y="408815"/>
                  </a:cubicBezTo>
                  <a:lnTo>
                    <a:pt x="4022984" y="408654"/>
                  </a:lnTo>
                  <a:lnTo>
                    <a:pt x="4022822" y="408493"/>
                  </a:lnTo>
                  <a:cubicBezTo>
                    <a:pt x="4014118" y="396726"/>
                    <a:pt x="4004930" y="384879"/>
                    <a:pt x="3995984" y="373435"/>
                  </a:cubicBezTo>
                  <a:lnTo>
                    <a:pt x="3990424" y="366342"/>
                  </a:lnTo>
                  <a:cubicBezTo>
                    <a:pt x="3979060" y="351433"/>
                    <a:pt x="3967454" y="337248"/>
                    <a:pt x="3957622" y="325240"/>
                  </a:cubicBezTo>
                  <a:cubicBezTo>
                    <a:pt x="3908782" y="265601"/>
                    <a:pt x="3862844" y="213295"/>
                    <a:pt x="3817228" y="165262"/>
                  </a:cubicBezTo>
                  <a:cubicBezTo>
                    <a:pt x="3767905" y="112957"/>
                    <a:pt x="3716507" y="62848"/>
                    <a:pt x="3663395" y="15247"/>
                  </a:cubicBezTo>
                  <a:close/>
                  <a:moveTo>
                    <a:pt x="750521" y="0"/>
                  </a:moveTo>
                  <a:lnTo>
                    <a:pt x="1219165" y="0"/>
                  </a:lnTo>
                  <a:lnTo>
                    <a:pt x="1207612" y="8508"/>
                  </a:lnTo>
                  <a:cubicBezTo>
                    <a:pt x="1192782" y="19307"/>
                    <a:pt x="1178680" y="29542"/>
                    <a:pt x="1165058" y="39778"/>
                  </a:cubicBezTo>
                  <a:lnTo>
                    <a:pt x="1164898" y="39939"/>
                  </a:lnTo>
                  <a:lnTo>
                    <a:pt x="1164736" y="40100"/>
                  </a:lnTo>
                  <a:cubicBezTo>
                    <a:pt x="1140478" y="57750"/>
                    <a:pt x="1116138" y="76609"/>
                    <a:pt x="1092606" y="94823"/>
                  </a:cubicBezTo>
                  <a:lnTo>
                    <a:pt x="1078984" y="105381"/>
                  </a:lnTo>
                  <a:lnTo>
                    <a:pt x="1072376" y="110700"/>
                  </a:lnTo>
                  <a:cubicBezTo>
                    <a:pt x="1047070" y="131171"/>
                    <a:pt x="1020878" y="152206"/>
                    <a:pt x="995974" y="173724"/>
                  </a:cubicBezTo>
                  <a:cubicBezTo>
                    <a:pt x="940526" y="221032"/>
                    <a:pt x="887978" y="269711"/>
                    <a:pt x="839784" y="318309"/>
                  </a:cubicBezTo>
                  <a:cubicBezTo>
                    <a:pt x="737672" y="421791"/>
                    <a:pt x="650228" y="530672"/>
                    <a:pt x="580030" y="641730"/>
                  </a:cubicBezTo>
                  <a:cubicBezTo>
                    <a:pt x="540620" y="704593"/>
                    <a:pt x="508786" y="762782"/>
                    <a:pt x="482754" y="819842"/>
                  </a:cubicBezTo>
                  <a:lnTo>
                    <a:pt x="482674" y="820003"/>
                  </a:lnTo>
                  <a:lnTo>
                    <a:pt x="482594" y="820164"/>
                  </a:lnTo>
                  <a:cubicBezTo>
                    <a:pt x="455272" y="878192"/>
                    <a:pt x="430530" y="941457"/>
                    <a:pt x="409092" y="1008189"/>
                  </a:cubicBezTo>
                  <a:cubicBezTo>
                    <a:pt x="389346" y="1069601"/>
                    <a:pt x="372180" y="1135688"/>
                    <a:pt x="358238" y="1204514"/>
                  </a:cubicBezTo>
                  <a:cubicBezTo>
                    <a:pt x="351952" y="1236188"/>
                    <a:pt x="346310" y="1269795"/>
                    <a:pt x="341474" y="1304128"/>
                  </a:cubicBezTo>
                  <a:cubicBezTo>
                    <a:pt x="336962" y="1336365"/>
                    <a:pt x="333174" y="1370053"/>
                    <a:pt x="330110" y="1404144"/>
                  </a:cubicBezTo>
                  <a:cubicBezTo>
                    <a:pt x="324146" y="1469344"/>
                    <a:pt x="321246" y="1537043"/>
                    <a:pt x="321084" y="1611189"/>
                  </a:cubicBezTo>
                  <a:lnTo>
                    <a:pt x="321084" y="1621586"/>
                  </a:lnTo>
                  <a:cubicBezTo>
                    <a:pt x="321004" y="1626179"/>
                    <a:pt x="321004" y="1630693"/>
                    <a:pt x="321004" y="1635286"/>
                  </a:cubicBezTo>
                  <a:cubicBezTo>
                    <a:pt x="321004" y="1646328"/>
                    <a:pt x="321084" y="1654548"/>
                    <a:pt x="321406" y="1661963"/>
                  </a:cubicBezTo>
                  <a:lnTo>
                    <a:pt x="321406" y="1662205"/>
                  </a:lnTo>
                  <a:lnTo>
                    <a:pt x="321406" y="1662446"/>
                  </a:lnTo>
                  <a:lnTo>
                    <a:pt x="322052" y="1687511"/>
                  </a:lnTo>
                  <a:lnTo>
                    <a:pt x="323340" y="1712737"/>
                  </a:lnTo>
                  <a:cubicBezTo>
                    <a:pt x="324630" y="1741428"/>
                    <a:pt x="327290" y="1771973"/>
                    <a:pt x="331964" y="1811544"/>
                  </a:cubicBezTo>
                  <a:cubicBezTo>
                    <a:pt x="347680" y="1940091"/>
                    <a:pt x="382416" y="2068637"/>
                    <a:pt x="435204" y="2193557"/>
                  </a:cubicBezTo>
                  <a:cubicBezTo>
                    <a:pt x="459140" y="2250859"/>
                    <a:pt x="488558" y="2310176"/>
                    <a:pt x="525146" y="2374973"/>
                  </a:cubicBezTo>
                  <a:cubicBezTo>
                    <a:pt x="556416" y="2430744"/>
                    <a:pt x="592362" y="2488287"/>
                    <a:pt x="635076" y="2550989"/>
                  </a:cubicBezTo>
                  <a:cubicBezTo>
                    <a:pt x="670216" y="2602569"/>
                    <a:pt x="709948" y="2657292"/>
                    <a:pt x="760076" y="2723056"/>
                  </a:cubicBezTo>
                  <a:cubicBezTo>
                    <a:pt x="781998" y="2751909"/>
                    <a:pt x="804968" y="2781003"/>
                    <a:pt x="826324" y="2808002"/>
                  </a:cubicBezTo>
                  <a:lnTo>
                    <a:pt x="895634" y="2894640"/>
                  </a:lnTo>
                  <a:cubicBezTo>
                    <a:pt x="934320" y="2943399"/>
                    <a:pt x="972762" y="2992883"/>
                    <a:pt x="1009998" y="3040675"/>
                  </a:cubicBezTo>
                  <a:cubicBezTo>
                    <a:pt x="1061818" y="3107245"/>
                    <a:pt x="1115414" y="3176153"/>
                    <a:pt x="1168604" y="3241353"/>
                  </a:cubicBezTo>
                  <a:cubicBezTo>
                    <a:pt x="1276680" y="3374896"/>
                    <a:pt x="1364448" y="3471286"/>
                    <a:pt x="1452938" y="3553733"/>
                  </a:cubicBezTo>
                  <a:cubicBezTo>
                    <a:pt x="1507178" y="3603943"/>
                    <a:pt x="1558516" y="3646254"/>
                    <a:pt x="1609774" y="3682925"/>
                  </a:cubicBezTo>
                  <a:cubicBezTo>
                    <a:pt x="1668042" y="3724269"/>
                    <a:pt x="1723814" y="3757634"/>
                    <a:pt x="1780550" y="3785117"/>
                  </a:cubicBezTo>
                  <a:cubicBezTo>
                    <a:pt x="1897734" y="3842580"/>
                    <a:pt x="2026442" y="3878525"/>
                    <a:pt x="2162966" y="3891903"/>
                  </a:cubicBezTo>
                  <a:cubicBezTo>
                    <a:pt x="2195366" y="3895046"/>
                    <a:pt x="2229778" y="3897061"/>
                    <a:pt x="2264918" y="3897948"/>
                  </a:cubicBezTo>
                  <a:lnTo>
                    <a:pt x="2268866" y="3898028"/>
                  </a:lnTo>
                  <a:cubicBezTo>
                    <a:pt x="2284664" y="3898270"/>
                    <a:pt x="2300862" y="3898512"/>
                    <a:pt x="2317546" y="3898270"/>
                  </a:cubicBezTo>
                  <a:cubicBezTo>
                    <a:pt x="2322704" y="3898270"/>
                    <a:pt x="2327780" y="3898189"/>
                    <a:pt x="2332938" y="3898189"/>
                  </a:cubicBezTo>
                  <a:cubicBezTo>
                    <a:pt x="2345592" y="3898189"/>
                    <a:pt x="2358568" y="3898109"/>
                    <a:pt x="2371542" y="3897706"/>
                  </a:cubicBezTo>
                  <a:cubicBezTo>
                    <a:pt x="2445044" y="3896336"/>
                    <a:pt x="2517416" y="3892709"/>
                    <a:pt x="2586566" y="3887067"/>
                  </a:cubicBezTo>
                  <a:cubicBezTo>
                    <a:pt x="2736632" y="3874414"/>
                    <a:pt x="2879846" y="3852654"/>
                    <a:pt x="3012342" y="3822270"/>
                  </a:cubicBezTo>
                  <a:cubicBezTo>
                    <a:pt x="3157168" y="3788985"/>
                    <a:pt x="3295144" y="3745142"/>
                    <a:pt x="3422482" y="3692031"/>
                  </a:cubicBezTo>
                  <a:cubicBezTo>
                    <a:pt x="3455686" y="3678250"/>
                    <a:pt x="3488810" y="3663582"/>
                    <a:pt x="3520806" y="3648592"/>
                  </a:cubicBezTo>
                  <a:cubicBezTo>
                    <a:pt x="3551754" y="3633924"/>
                    <a:pt x="3584072" y="3617644"/>
                    <a:pt x="3617034" y="3600236"/>
                  </a:cubicBezTo>
                  <a:cubicBezTo>
                    <a:pt x="3678850" y="3567595"/>
                    <a:pt x="3740826" y="3530522"/>
                    <a:pt x="3801190" y="3489984"/>
                  </a:cubicBezTo>
                  <a:cubicBezTo>
                    <a:pt x="3860789" y="3450130"/>
                    <a:pt x="3917950" y="3406952"/>
                    <a:pt x="3972270" y="3360792"/>
                  </a:cubicBezTo>
                  <a:lnTo>
                    <a:pt x="4072264" y="3265310"/>
                  </a:lnTo>
                  <a:lnTo>
                    <a:pt x="4072264" y="3510549"/>
                  </a:lnTo>
                  <a:lnTo>
                    <a:pt x="3999825" y="3577347"/>
                  </a:lnTo>
                  <a:cubicBezTo>
                    <a:pt x="3884213" y="3677435"/>
                    <a:pt x="3759111" y="3766701"/>
                    <a:pt x="3626222" y="3843467"/>
                  </a:cubicBezTo>
                  <a:cubicBezTo>
                    <a:pt x="3260730" y="4054622"/>
                    <a:pt x="2843096" y="4166243"/>
                    <a:pt x="2418610" y="4166243"/>
                  </a:cubicBezTo>
                  <a:cubicBezTo>
                    <a:pt x="2092206" y="4166243"/>
                    <a:pt x="1775554" y="4102333"/>
                    <a:pt x="1477278" y="3976204"/>
                  </a:cubicBezTo>
                  <a:cubicBezTo>
                    <a:pt x="1189318" y="3854427"/>
                    <a:pt x="930774" y="3680104"/>
                    <a:pt x="708738" y="3458069"/>
                  </a:cubicBezTo>
                  <a:cubicBezTo>
                    <a:pt x="486704" y="3236033"/>
                    <a:pt x="312380" y="2977409"/>
                    <a:pt x="190604" y="2689529"/>
                  </a:cubicBezTo>
                  <a:cubicBezTo>
                    <a:pt x="64475" y="2391495"/>
                    <a:pt x="564" y="2074843"/>
                    <a:pt x="564" y="1748440"/>
                  </a:cubicBezTo>
                  <a:cubicBezTo>
                    <a:pt x="564" y="1742153"/>
                    <a:pt x="726" y="1735948"/>
                    <a:pt x="806" y="1729661"/>
                  </a:cubicBezTo>
                  <a:cubicBezTo>
                    <a:pt x="887" y="1726599"/>
                    <a:pt x="968" y="1723536"/>
                    <a:pt x="968" y="1720474"/>
                  </a:cubicBezTo>
                  <a:lnTo>
                    <a:pt x="242" y="1700406"/>
                  </a:lnTo>
                  <a:lnTo>
                    <a:pt x="242" y="1699922"/>
                  </a:lnTo>
                  <a:lnTo>
                    <a:pt x="242" y="1699439"/>
                  </a:lnTo>
                  <a:lnTo>
                    <a:pt x="81" y="1669942"/>
                  </a:lnTo>
                  <a:cubicBezTo>
                    <a:pt x="0" y="1665831"/>
                    <a:pt x="0" y="1661721"/>
                    <a:pt x="0" y="1657691"/>
                  </a:cubicBezTo>
                  <a:cubicBezTo>
                    <a:pt x="0" y="1645119"/>
                    <a:pt x="242" y="1632788"/>
                    <a:pt x="564" y="1620860"/>
                  </a:cubicBezTo>
                  <a:lnTo>
                    <a:pt x="806" y="1610383"/>
                  </a:lnTo>
                  <a:cubicBezTo>
                    <a:pt x="1209" y="1576211"/>
                    <a:pt x="3143" y="1541798"/>
                    <a:pt x="4917" y="1508432"/>
                  </a:cubicBezTo>
                  <a:lnTo>
                    <a:pt x="5722" y="1492878"/>
                  </a:lnTo>
                  <a:lnTo>
                    <a:pt x="5722" y="1492394"/>
                  </a:lnTo>
                  <a:lnTo>
                    <a:pt x="5803" y="1491911"/>
                  </a:lnTo>
                  <a:lnTo>
                    <a:pt x="7012" y="1477565"/>
                  </a:lnTo>
                  <a:cubicBezTo>
                    <a:pt x="9833" y="1443796"/>
                    <a:pt x="12734" y="1408899"/>
                    <a:pt x="17086" y="1374486"/>
                  </a:cubicBezTo>
                  <a:cubicBezTo>
                    <a:pt x="27160" y="1290024"/>
                    <a:pt x="40297" y="1213138"/>
                    <a:pt x="57302" y="1139556"/>
                  </a:cubicBezTo>
                  <a:cubicBezTo>
                    <a:pt x="75436" y="1060977"/>
                    <a:pt x="98888" y="983447"/>
                    <a:pt x="126935" y="909139"/>
                  </a:cubicBezTo>
                  <a:cubicBezTo>
                    <a:pt x="154740" y="835558"/>
                    <a:pt x="188750" y="761734"/>
                    <a:pt x="228161" y="689683"/>
                  </a:cubicBezTo>
                  <a:cubicBezTo>
                    <a:pt x="259914" y="632865"/>
                    <a:pt x="295134" y="577417"/>
                    <a:pt x="332850" y="525031"/>
                  </a:cubicBezTo>
                  <a:cubicBezTo>
                    <a:pt x="437702" y="346677"/>
                    <a:pt x="565020" y="182730"/>
                    <a:pt x="710763" y="372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8412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sa Del Molino, Alabama, Paisaje, Forestales, Árboles">
            <a:extLst>
              <a:ext uri="{FF2B5EF4-FFF2-40B4-BE49-F238E27FC236}">
                <a16:creationId xmlns:a16="http://schemas.microsoft.com/office/drawing/2014/main" id="{3716F86A-3AEB-4B86-8862-FCD3D7690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" b="1425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338CD361-90F5-449A-B4EB-3357C04BA84A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latin typeface="+mj-lt"/>
                <a:ea typeface="+mj-ea"/>
                <a:cs typeface="+mj-cs"/>
              </a:rPr>
              <a:t>VODENICA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latin typeface="+mj-lt"/>
                <a:ea typeface="+mj-ea"/>
                <a:cs typeface="+mj-cs"/>
              </a:rPr>
              <a:t>MLIN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463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Pasta, Fetuccini, Los Alimentos, Italiano, Gastronomía">
            <a:extLst>
              <a:ext uri="{FF2B5EF4-FFF2-40B4-BE49-F238E27FC236}">
                <a16:creationId xmlns:a16="http://schemas.microsoft.com/office/drawing/2014/main" id="{477DDF20-D69D-4F9F-9A30-E8BCAC0BC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7" r="31324" b="-1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anadería, Pan, Baker, Delantal, Hornear, Cocinero">
            <a:extLst>
              <a:ext uri="{FF2B5EF4-FFF2-40B4-BE49-F238E27FC236}">
                <a16:creationId xmlns:a16="http://schemas.microsoft.com/office/drawing/2014/main" id="{0D7BA2AE-D535-4810-97DB-99CAD5B35F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5" r="34864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AF8288D8-60A3-4172-A590-A3FD7653CC18}"/>
              </a:ext>
            </a:extLst>
          </p:cNvPr>
          <p:cNvSpPr txBox="1"/>
          <p:nvPr/>
        </p:nvSpPr>
        <p:spPr>
          <a:xfrm>
            <a:off x="4286858" y="2761554"/>
            <a:ext cx="3618284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BRAŠNO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TIJESTO</a:t>
            </a:r>
          </a:p>
        </p:txBody>
      </p:sp>
      <p:sp>
        <p:nvSpPr>
          <p:cNvPr id="139" name="Frame 138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63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Pan, Hornear, Fresco, Hecho En Casa, Los Alimentos">
            <a:extLst>
              <a:ext uri="{FF2B5EF4-FFF2-40B4-BE49-F238E27FC236}">
                <a16:creationId xmlns:a16="http://schemas.microsoft.com/office/drawing/2014/main" id="{2F4854CE-9A71-4096-A35E-C20D906D2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8" t="7115" b="1977"/>
          <a:stretch/>
        </p:blipFill>
        <p:spPr bwMode="auto">
          <a:xfrm>
            <a:off x="20" y="1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967FA443-CAEB-43B1-832E-0CBC712BF219}"/>
              </a:ext>
            </a:extLst>
          </p:cNvPr>
          <p:cNvSpPr txBox="1"/>
          <p:nvPr/>
        </p:nvSpPr>
        <p:spPr>
          <a:xfrm>
            <a:off x="7848600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b="1" dirty="0">
                <a:latin typeface="+mj-lt"/>
                <a:ea typeface="+mj-ea"/>
                <a:cs typeface="+mj-cs"/>
              </a:rPr>
              <a:t>KRUH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508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Rodillo, Sándwiches De Desayuno, Wasserbrötchen">
            <a:extLst>
              <a:ext uri="{FF2B5EF4-FFF2-40B4-BE49-F238E27FC236}">
                <a16:creationId xmlns:a16="http://schemas.microsoft.com/office/drawing/2014/main" id="{DD6829C4-F407-4978-937C-C204BA6A4D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r="-2" b="19461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Tierras De Cultivo, Prado, Campo, Frontera, Agudo">
            <a:extLst>
              <a:ext uri="{FF2B5EF4-FFF2-40B4-BE49-F238E27FC236}">
                <a16:creationId xmlns:a16="http://schemas.microsoft.com/office/drawing/2014/main" id="{5F94CA9A-72A5-491B-AFF2-5F37CB6FF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15" r="-2" b="-2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37" name="Freeform: Shape 136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9" name="Freeform: Shape 138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25D1443E-3C78-414D-8E5C-B2606AEB9D8F}"/>
              </a:ext>
            </a:extLst>
          </p:cNvPr>
          <p:cNvSpPr txBox="1"/>
          <p:nvPr/>
        </p:nvSpPr>
        <p:spPr>
          <a:xfrm>
            <a:off x="438912" y="1524659"/>
            <a:ext cx="5019074" cy="2774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KRUH RASTE IZ ZEMLJE.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354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18"/>
          <p:cNvGrpSpPr/>
          <p:nvPr/>
        </p:nvGrpSpPr>
        <p:grpSpPr>
          <a:xfrm rot="-2504141">
            <a:off x="-89262" y="184554"/>
            <a:ext cx="2993855" cy="2323303"/>
            <a:chOff x="8180060" y="3357673"/>
            <a:chExt cx="2993682" cy="2312901"/>
          </a:xfrm>
        </p:grpSpPr>
        <p:sp>
          <p:nvSpPr>
            <p:cNvPr id="1509" name="Google Shape;1509;p18"/>
            <p:cNvSpPr/>
            <p:nvPr/>
          </p:nvSpPr>
          <p:spPr>
            <a:xfrm rot="-5706919">
              <a:off x="8605890" y="4083554"/>
              <a:ext cx="1162967" cy="212372"/>
            </a:xfrm>
            <a:custGeom>
              <a:avLst/>
              <a:gdLst/>
              <a:ahLst/>
              <a:cxnLst/>
              <a:rect l="l" t="t" r="r" b="b"/>
              <a:pathLst>
                <a:path w="545741" h="486161" extrusionOk="0">
                  <a:moveTo>
                    <a:pt x="245650" y="333761"/>
                  </a:moveTo>
                  <a:cubicBezTo>
                    <a:pt x="102775" y="483971"/>
                    <a:pt x="4191" y="486161"/>
                    <a:pt x="0" y="486161"/>
                  </a:cubicBezTo>
                  <a:lnTo>
                    <a:pt x="0" y="438536"/>
                  </a:lnTo>
                  <a:cubicBezTo>
                    <a:pt x="857" y="438536"/>
                    <a:pt x="85725" y="434631"/>
                    <a:pt x="211646" y="301186"/>
                  </a:cubicBezTo>
                  <a:lnTo>
                    <a:pt x="211646" y="301186"/>
                  </a:lnTo>
                  <a:lnTo>
                    <a:pt x="212122" y="301186"/>
                  </a:lnTo>
                  <a:lnTo>
                    <a:pt x="504825" y="7244"/>
                  </a:lnTo>
                  <a:cubicBezTo>
                    <a:pt x="513976" y="-2202"/>
                    <a:pt x="529051" y="-2442"/>
                    <a:pt x="538497" y="6709"/>
                  </a:cubicBezTo>
                  <a:cubicBezTo>
                    <a:pt x="547943" y="15859"/>
                    <a:pt x="548183" y="30934"/>
                    <a:pt x="539032" y="40380"/>
                  </a:cubicBezTo>
                  <a:cubicBezTo>
                    <a:pt x="538841" y="40578"/>
                    <a:pt x="538646" y="40772"/>
                    <a:pt x="538448" y="40963"/>
                  </a:cubicBezTo>
                  <a:close/>
                </a:path>
              </a:pathLst>
            </a:custGeom>
            <a:solidFill>
              <a:srgbClr val="997F65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18"/>
            <p:cNvSpPr/>
            <p:nvPr/>
          </p:nvSpPr>
          <p:spPr>
            <a:xfrm rot="6881054">
              <a:off x="8941634" y="3633715"/>
              <a:ext cx="515065" cy="75975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18"/>
            <p:cNvSpPr/>
            <p:nvPr/>
          </p:nvSpPr>
          <p:spPr>
            <a:xfrm rot="6881168">
              <a:off x="9093589" y="4013240"/>
              <a:ext cx="364183" cy="4926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18"/>
            <p:cNvSpPr/>
            <p:nvPr/>
          </p:nvSpPr>
          <p:spPr>
            <a:xfrm rot="1481168">
              <a:off x="8749303" y="3804237"/>
              <a:ext cx="364183" cy="4926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18"/>
            <p:cNvSpPr/>
            <p:nvPr/>
          </p:nvSpPr>
          <p:spPr>
            <a:xfrm rot="1481054">
              <a:off x="8725541" y="4069727"/>
              <a:ext cx="515065" cy="75975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18"/>
            <p:cNvSpPr/>
            <p:nvPr/>
          </p:nvSpPr>
          <p:spPr>
            <a:xfrm>
              <a:off x="9266463" y="3357673"/>
              <a:ext cx="138600" cy="138600"/>
            </a:xfrm>
            <a:prstGeom prst="ellipse">
              <a:avLst/>
            </a:prstGeom>
            <a:gradFill>
              <a:gsLst>
                <a:gs pos="0">
                  <a:srgbClr val="E5555C"/>
                </a:gs>
                <a:gs pos="50000">
                  <a:srgbClr val="9F1E24"/>
                </a:gs>
                <a:gs pos="100000">
                  <a:srgbClr val="BF242B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18"/>
            <p:cNvSpPr/>
            <p:nvPr/>
          </p:nvSpPr>
          <p:spPr>
            <a:xfrm>
              <a:off x="8958760" y="3539085"/>
              <a:ext cx="138600" cy="138600"/>
            </a:xfrm>
            <a:prstGeom prst="ellipse">
              <a:avLst/>
            </a:prstGeom>
            <a:gradFill>
              <a:gsLst>
                <a:gs pos="0">
                  <a:srgbClr val="E5555C"/>
                </a:gs>
                <a:gs pos="50000">
                  <a:srgbClr val="9F1E24"/>
                </a:gs>
                <a:gs pos="100000">
                  <a:srgbClr val="BF242B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18"/>
            <p:cNvSpPr/>
            <p:nvPr/>
          </p:nvSpPr>
          <p:spPr>
            <a:xfrm>
              <a:off x="8696453" y="3677157"/>
              <a:ext cx="138600" cy="138600"/>
            </a:xfrm>
            <a:prstGeom prst="ellipse">
              <a:avLst/>
            </a:prstGeom>
            <a:gradFill>
              <a:gsLst>
                <a:gs pos="0">
                  <a:srgbClr val="E5555C"/>
                </a:gs>
                <a:gs pos="50000">
                  <a:srgbClr val="9F1E24"/>
                </a:gs>
                <a:gs pos="100000">
                  <a:srgbClr val="BF242B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18"/>
            <p:cNvSpPr/>
            <p:nvPr/>
          </p:nvSpPr>
          <p:spPr>
            <a:xfrm>
              <a:off x="8712916" y="3973398"/>
              <a:ext cx="138600" cy="138600"/>
            </a:xfrm>
            <a:prstGeom prst="ellipse">
              <a:avLst/>
            </a:prstGeom>
            <a:gradFill>
              <a:gsLst>
                <a:gs pos="0">
                  <a:srgbClr val="E5555C"/>
                </a:gs>
                <a:gs pos="50000">
                  <a:srgbClr val="9F1E24"/>
                </a:gs>
                <a:gs pos="100000">
                  <a:srgbClr val="BF242B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18"/>
            <p:cNvSpPr/>
            <p:nvPr/>
          </p:nvSpPr>
          <p:spPr>
            <a:xfrm>
              <a:off x="9295961" y="3801139"/>
              <a:ext cx="138600" cy="138600"/>
            </a:xfrm>
            <a:prstGeom prst="ellipse">
              <a:avLst/>
            </a:prstGeom>
            <a:gradFill>
              <a:gsLst>
                <a:gs pos="0">
                  <a:srgbClr val="E5555C"/>
                </a:gs>
                <a:gs pos="50000">
                  <a:srgbClr val="9F1E24"/>
                </a:gs>
                <a:gs pos="100000">
                  <a:srgbClr val="BF242B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18"/>
            <p:cNvSpPr/>
            <p:nvPr/>
          </p:nvSpPr>
          <p:spPr>
            <a:xfrm rot="-1024219">
              <a:off x="8800324" y="3762608"/>
              <a:ext cx="1665433" cy="1665461"/>
            </a:xfrm>
            <a:custGeom>
              <a:avLst/>
              <a:gdLst/>
              <a:ahLst/>
              <a:cxnLst/>
              <a:rect l="l" t="t" r="r" b="b"/>
              <a:pathLst>
                <a:path w="183101" h="183104" extrusionOk="0">
                  <a:moveTo>
                    <a:pt x="139266" y="144991"/>
                  </a:moveTo>
                  <a:cubicBezTo>
                    <a:pt x="187558" y="96604"/>
                    <a:pt x="182986" y="115"/>
                    <a:pt x="182986" y="115"/>
                  </a:cubicBezTo>
                  <a:cubicBezTo>
                    <a:pt x="182986" y="115"/>
                    <a:pt x="86593" y="-4457"/>
                    <a:pt x="38206" y="43930"/>
                  </a:cubicBezTo>
                  <a:cubicBezTo>
                    <a:pt x="-10181" y="92317"/>
                    <a:pt x="1154" y="181948"/>
                    <a:pt x="1154" y="181948"/>
                  </a:cubicBezTo>
                  <a:cubicBezTo>
                    <a:pt x="1154" y="181948"/>
                    <a:pt x="90689" y="193283"/>
                    <a:pt x="139266" y="144991"/>
                  </a:cubicBezTo>
                  <a:close/>
                </a:path>
              </a:pathLst>
            </a:custGeom>
            <a:solidFill>
              <a:srgbClr val="D38610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18"/>
            <p:cNvSpPr/>
            <p:nvPr/>
          </p:nvSpPr>
          <p:spPr>
            <a:xfrm rot="-431473" flipH="1">
              <a:off x="9696851" y="4297561"/>
              <a:ext cx="515253" cy="75909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18"/>
            <p:cNvSpPr/>
            <p:nvPr/>
          </p:nvSpPr>
          <p:spPr>
            <a:xfrm rot="-739484">
              <a:off x="9487120" y="4700985"/>
              <a:ext cx="730843" cy="116688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18"/>
            <p:cNvSpPr/>
            <p:nvPr/>
          </p:nvSpPr>
          <p:spPr>
            <a:xfrm rot="4140798">
              <a:off x="9492313" y="4072793"/>
              <a:ext cx="364371" cy="49195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18"/>
            <p:cNvSpPr/>
            <p:nvPr/>
          </p:nvSpPr>
          <p:spPr>
            <a:xfrm rot="4141238">
              <a:off x="9106036" y="4376099"/>
              <a:ext cx="636815" cy="10218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18"/>
            <p:cNvSpPr/>
            <p:nvPr/>
          </p:nvSpPr>
          <p:spPr>
            <a:xfrm rot="-3442774">
              <a:off x="8500089" y="4456973"/>
              <a:ext cx="2209503" cy="197248"/>
            </a:xfrm>
            <a:custGeom>
              <a:avLst/>
              <a:gdLst/>
              <a:ahLst/>
              <a:cxnLst/>
              <a:rect l="l" t="t" r="r" b="b"/>
              <a:pathLst>
                <a:path w="545741" h="486161" extrusionOk="0">
                  <a:moveTo>
                    <a:pt x="245650" y="333761"/>
                  </a:moveTo>
                  <a:cubicBezTo>
                    <a:pt x="102775" y="483971"/>
                    <a:pt x="4191" y="486161"/>
                    <a:pt x="0" y="486161"/>
                  </a:cubicBezTo>
                  <a:lnTo>
                    <a:pt x="0" y="438536"/>
                  </a:lnTo>
                  <a:cubicBezTo>
                    <a:pt x="857" y="438536"/>
                    <a:pt x="85725" y="434631"/>
                    <a:pt x="211646" y="301186"/>
                  </a:cubicBezTo>
                  <a:lnTo>
                    <a:pt x="211646" y="301186"/>
                  </a:lnTo>
                  <a:lnTo>
                    <a:pt x="212122" y="301186"/>
                  </a:lnTo>
                  <a:lnTo>
                    <a:pt x="504825" y="7244"/>
                  </a:lnTo>
                  <a:cubicBezTo>
                    <a:pt x="513976" y="-2202"/>
                    <a:pt x="529051" y="-2442"/>
                    <a:pt x="538497" y="6709"/>
                  </a:cubicBezTo>
                  <a:cubicBezTo>
                    <a:pt x="547943" y="15859"/>
                    <a:pt x="548183" y="30934"/>
                    <a:pt x="539032" y="40380"/>
                  </a:cubicBezTo>
                  <a:cubicBezTo>
                    <a:pt x="538841" y="40578"/>
                    <a:pt x="538646" y="40772"/>
                    <a:pt x="538448" y="40963"/>
                  </a:cubicBezTo>
                  <a:close/>
                </a:path>
              </a:pathLst>
            </a:custGeom>
            <a:solidFill>
              <a:srgbClr val="997F6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18"/>
            <p:cNvSpPr/>
            <p:nvPr/>
          </p:nvSpPr>
          <p:spPr>
            <a:xfrm rot="-739943">
              <a:off x="9224771" y="5188545"/>
              <a:ext cx="626455" cy="98856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18"/>
            <p:cNvSpPr/>
            <p:nvPr/>
          </p:nvSpPr>
          <p:spPr>
            <a:xfrm rot="4141238">
              <a:off x="8846191" y="4812964"/>
              <a:ext cx="636815" cy="10218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18"/>
            <p:cNvSpPr/>
            <p:nvPr/>
          </p:nvSpPr>
          <p:spPr>
            <a:xfrm rot="3538925" flipH="1">
              <a:off x="8031592" y="4908709"/>
              <a:ext cx="1485334" cy="165710"/>
            </a:xfrm>
            <a:custGeom>
              <a:avLst/>
              <a:gdLst/>
              <a:ahLst/>
              <a:cxnLst/>
              <a:rect l="l" t="t" r="r" b="b"/>
              <a:pathLst>
                <a:path w="545741" h="486161" extrusionOk="0">
                  <a:moveTo>
                    <a:pt x="245650" y="333761"/>
                  </a:moveTo>
                  <a:cubicBezTo>
                    <a:pt x="102775" y="483971"/>
                    <a:pt x="4191" y="486161"/>
                    <a:pt x="0" y="486161"/>
                  </a:cubicBezTo>
                  <a:lnTo>
                    <a:pt x="0" y="438536"/>
                  </a:lnTo>
                  <a:cubicBezTo>
                    <a:pt x="857" y="438536"/>
                    <a:pt x="85725" y="434631"/>
                    <a:pt x="211646" y="301186"/>
                  </a:cubicBezTo>
                  <a:lnTo>
                    <a:pt x="211646" y="301186"/>
                  </a:lnTo>
                  <a:lnTo>
                    <a:pt x="212122" y="301186"/>
                  </a:lnTo>
                  <a:lnTo>
                    <a:pt x="504825" y="7244"/>
                  </a:lnTo>
                  <a:cubicBezTo>
                    <a:pt x="513976" y="-2202"/>
                    <a:pt x="529051" y="-2442"/>
                    <a:pt x="538497" y="6709"/>
                  </a:cubicBezTo>
                  <a:cubicBezTo>
                    <a:pt x="547943" y="15859"/>
                    <a:pt x="548183" y="30934"/>
                    <a:pt x="539032" y="40380"/>
                  </a:cubicBezTo>
                  <a:cubicBezTo>
                    <a:pt x="538841" y="40578"/>
                    <a:pt x="538646" y="40772"/>
                    <a:pt x="538448" y="40963"/>
                  </a:cubicBezTo>
                  <a:close/>
                </a:path>
              </a:pathLst>
            </a:custGeom>
            <a:solidFill>
              <a:srgbClr val="997F65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18"/>
            <p:cNvSpPr/>
            <p:nvPr/>
          </p:nvSpPr>
          <p:spPr>
            <a:xfrm rot="364453" flipH="1">
              <a:off x="8203927" y="4067936"/>
              <a:ext cx="315791" cy="315796"/>
            </a:xfrm>
            <a:custGeom>
              <a:avLst/>
              <a:gdLst/>
              <a:ahLst/>
              <a:cxnLst/>
              <a:rect l="l" t="t" r="r" b="b"/>
              <a:pathLst>
                <a:path w="183101" h="183104" extrusionOk="0">
                  <a:moveTo>
                    <a:pt x="139266" y="144991"/>
                  </a:moveTo>
                  <a:cubicBezTo>
                    <a:pt x="187558" y="96604"/>
                    <a:pt x="182986" y="115"/>
                    <a:pt x="182986" y="115"/>
                  </a:cubicBezTo>
                  <a:cubicBezTo>
                    <a:pt x="182986" y="115"/>
                    <a:pt x="86593" y="-4457"/>
                    <a:pt x="38206" y="43930"/>
                  </a:cubicBezTo>
                  <a:cubicBezTo>
                    <a:pt x="-10181" y="92317"/>
                    <a:pt x="1154" y="181948"/>
                    <a:pt x="1154" y="181948"/>
                  </a:cubicBezTo>
                  <a:cubicBezTo>
                    <a:pt x="1154" y="181948"/>
                    <a:pt x="90689" y="193283"/>
                    <a:pt x="139266" y="144991"/>
                  </a:cubicBezTo>
                  <a:close/>
                </a:path>
              </a:pathLst>
            </a:custGeom>
            <a:solidFill>
              <a:srgbClr val="F0C92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18"/>
            <p:cNvSpPr/>
            <p:nvPr/>
          </p:nvSpPr>
          <p:spPr>
            <a:xfrm rot="1290507" flipH="1">
              <a:off x="8347769" y="4847857"/>
              <a:ext cx="443495" cy="246542"/>
            </a:xfrm>
            <a:custGeom>
              <a:avLst/>
              <a:gdLst/>
              <a:ahLst/>
              <a:cxnLst/>
              <a:rect l="l" t="t" r="r" b="b"/>
              <a:pathLst>
                <a:path w="257079" h="142912" extrusionOk="0">
                  <a:moveTo>
                    <a:pt x="134684" y="19"/>
                  </a:moveTo>
                  <a:cubicBezTo>
                    <a:pt x="66294" y="-1315"/>
                    <a:pt x="0" y="68789"/>
                    <a:pt x="0" y="68789"/>
                  </a:cubicBezTo>
                  <a:cubicBezTo>
                    <a:pt x="0" y="68789"/>
                    <a:pt x="63532" y="141560"/>
                    <a:pt x="131921" y="142894"/>
                  </a:cubicBezTo>
                  <a:cubicBezTo>
                    <a:pt x="200311" y="144227"/>
                    <a:pt x="257080" y="73933"/>
                    <a:pt x="257080" y="73933"/>
                  </a:cubicBezTo>
                  <a:cubicBezTo>
                    <a:pt x="257080" y="73933"/>
                    <a:pt x="203073" y="1352"/>
                    <a:pt x="134684" y="19"/>
                  </a:cubicBezTo>
                  <a:close/>
                </a:path>
              </a:pathLst>
            </a:custGeom>
            <a:solidFill>
              <a:srgbClr val="F0C92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18"/>
            <p:cNvSpPr/>
            <p:nvPr/>
          </p:nvSpPr>
          <p:spPr>
            <a:xfrm rot="1290507" flipH="1">
              <a:off x="8468147" y="5140002"/>
              <a:ext cx="443661" cy="246542"/>
            </a:xfrm>
            <a:custGeom>
              <a:avLst/>
              <a:gdLst/>
              <a:ahLst/>
              <a:cxnLst/>
              <a:rect l="l" t="t" r="r" b="b"/>
              <a:pathLst>
                <a:path w="257175" h="142912" extrusionOk="0">
                  <a:moveTo>
                    <a:pt x="134779" y="19"/>
                  </a:moveTo>
                  <a:cubicBezTo>
                    <a:pt x="66389" y="-1315"/>
                    <a:pt x="0" y="68884"/>
                    <a:pt x="0" y="68884"/>
                  </a:cubicBezTo>
                  <a:cubicBezTo>
                    <a:pt x="0" y="68884"/>
                    <a:pt x="63627" y="141560"/>
                    <a:pt x="131921" y="142894"/>
                  </a:cubicBezTo>
                  <a:cubicBezTo>
                    <a:pt x="200216" y="144227"/>
                    <a:pt x="257175" y="73933"/>
                    <a:pt x="257175" y="73933"/>
                  </a:cubicBezTo>
                  <a:cubicBezTo>
                    <a:pt x="257175" y="73933"/>
                    <a:pt x="203168" y="1352"/>
                    <a:pt x="134779" y="19"/>
                  </a:cubicBezTo>
                  <a:close/>
                </a:path>
              </a:pathLst>
            </a:custGeom>
            <a:solidFill>
              <a:srgbClr val="F0C92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18"/>
            <p:cNvSpPr/>
            <p:nvPr/>
          </p:nvSpPr>
          <p:spPr>
            <a:xfrm rot="1290507" flipH="1">
              <a:off x="8209815" y="4530591"/>
              <a:ext cx="443495" cy="246547"/>
            </a:xfrm>
            <a:custGeom>
              <a:avLst/>
              <a:gdLst/>
              <a:ahLst/>
              <a:cxnLst/>
              <a:rect l="l" t="t" r="r" b="b"/>
              <a:pathLst>
                <a:path w="257079" h="142915" extrusionOk="0">
                  <a:moveTo>
                    <a:pt x="134684" y="19"/>
                  </a:moveTo>
                  <a:cubicBezTo>
                    <a:pt x="66389" y="-1315"/>
                    <a:pt x="0" y="68789"/>
                    <a:pt x="0" y="68789"/>
                  </a:cubicBezTo>
                  <a:cubicBezTo>
                    <a:pt x="0" y="68789"/>
                    <a:pt x="63532" y="141465"/>
                    <a:pt x="131921" y="142894"/>
                  </a:cubicBezTo>
                  <a:cubicBezTo>
                    <a:pt x="200311" y="144323"/>
                    <a:pt x="257080" y="73742"/>
                    <a:pt x="257080" y="73742"/>
                  </a:cubicBezTo>
                  <a:cubicBezTo>
                    <a:pt x="257080" y="73742"/>
                    <a:pt x="203073" y="1352"/>
                    <a:pt x="134684" y="19"/>
                  </a:cubicBezTo>
                  <a:close/>
                </a:path>
              </a:pathLst>
            </a:custGeom>
            <a:solidFill>
              <a:srgbClr val="F0C92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18"/>
            <p:cNvSpPr/>
            <p:nvPr/>
          </p:nvSpPr>
          <p:spPr>
            <a:xfrm rot="1290507" flipH="1">
              <a:off x="8703575" y="4426485"/>
              <a:ext cx="246387" cy="443661"/>
            </a:xfrm>
            <a:custGeom>
              <a:avLst/>
              <a:gdLst/>
              <a:ahLst/>
              <a:cxnLst/>
              <a:rect l="l" t="t" r="r" b="b"/>
              <a:pathLst>
                <a:path w="142822" h="257175" extrusionOk="0">
                  <a:moveTo>
                    <a:pt x="74031" y="257175"/>
                  </a:moveTo>
                  <a:cubicBezTo>
                    <a:pt x="74031" y="257175"/>
                    <a:pt x="144230" y="190500"/>
                    <a:pt x="142801" y="122396"/>
                  </a:cubicBezTo>
                  <a:cubicBezTo>
                    <a:pt x="141372" y="54292"/>
                    <a:pt x="68982" y="0"/>
                    <a:pt x="68982" y="0"/>
                  </a:cubicBezTo>
                  <a:cubicBezTo>
                    <a:pt x="68982" y="0"/>
                    <a:pt x="-1407" y="57150"/>
                    <a:pt x="21" y="125254"/>
                  </a:cubicBezTo>
                  <a:cubicBezTo>
                    <a:pt x="1450" y="193358"/>
                    <a:pt x="74031" y="257175"/>
                    <a:pt x="74031" y="257175"/>
                  </a:cubicBezTo>
                  <a:close/>
                </a:path>
              </a:pathLst>
            </a:custGeom>
            <a:solidFill>
              <a:srgbClr val="F0C92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18"/>
            <p:cNvSpPr/>
            <p:nvPr/>
          </p:nvSpPr>
          <p:spPr>
            <a:xfrm rot="1290507" flipH="1">
              <a:off x="8828372" y="4738488"/>
              <a:ext cx="246542" cy="443495"/>
            </a:xfrm>
            <a:custGeom>
              <a:avLst/>
              <a:gdLst/>
              <a:ahLst/>
              <a:cxnLst/>
              <a:rect l="l" t="t" r="r" b="b"/>
              <a:pathLst>
                <a:path w="142912" h="257079" extrusionOk="0">
                  <a:moveTo>
                    <a:pt x="74123" y="257080"/>
                  </a:moveTo>
                  <a:cubicBezTo>
                    <a:pt x="74123" y="257080"/>
                    <a:pt x="144227" y="190405"/>
                    <a:pt x="142894" y="122396"/>
                  </a:cubicBezTo>
                  <a:cubicBezTo>
                    <a:pt x="141560" y="54388"/>
                    <a:pt x="69075" y="0"/>
                    <a:pt x="69075" y="0"/>
                  </a:cubicBezTo>
                  <a:cubicBezTo>
                    <a:pt x="69075" y="0"/>
                    <a:pt x="-1315" y="57150"/>
                    <a:pt x="19" y="125159"/>
                  </a:cubicBezTo>
                  <a:cubicBezTo>
                    <a:pt x="1352" y="193167"/>
                    <a:pt x="74123" y="257080"/>
                    <a:pt x="74123" y="257080"/>
                  </a:cubicBezTo>
                  <a:close/>
                </a:path>
              </a:pathLst>
            </a:custGeom>
            <a:solidFill>
              <a:srgbClr val="F0C92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18"/>
            <p:cNvSpPr/>
            <p:nvPr/>
          </p:nvSpPr>
          <p:spPr>
            <a:xfrm rot="1290507" flipH="1">
              <a:off x="8566294" y="4135308"/>
              <a:ext cx="246049" cy="443661"/>
            </a:xfrm>
            <a:custGeom>
              <a:avLst/>
              <a:gdLst/>
              <a:ahLst/>
              <a:cxnLst/>
              <a:rect l="l" t="t" r="r" b="b"/>
              <a:pathLst>
                <a:path w="142626" h="257175" extrusionOk="0">
                  <a:moveTo>
                    <a:pt x="73742" y="257175"/>
                  </a:moveTo>
                  <a:cubicBezTo>
                    <a:pt x="73742" y="257175"/>
                    <a:pt x="143941" y="190500"/>
                    <a:pt x="142608" y="122396"/>
                  </a:cubicBezTo>
                  <a:cubicBezTo>
                    <a:pt x="141275" y="54293"/>
                    <a:pt x="68980" y="0"/>
                    <a:pt x="68980" y="0"/>
                  </a:cubicBezTo>
                  <a:cubicBezTo>
                    <a:pt x="68980" y="0"/>
                    <a:pt x="-1315" y="57150"/>
                    <a:pt x="19" y="125254"/>
                  </a:cubicBezTo>
                  <a:cubicBezTo>
                    <a:pt x="1352" y="193358"/>
                    <a:pt x="73742" y="257175"/>
                    <a:pt x="73742" y="257175"/>
                  </a:cubicBezTo>
                  <a:close/>
                </a:path>
              </a:pathLst>
            </a:custGeom>
            <a:solidFill>
              <a:srgbClr val="F0C92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18"/>
            <p:cNvSpPr/>
            <p:nvPr/>
          </p:nvSpPr>
          <p:spPr>
            <a:xfrm rot="-2250074">
              <a:off x="9571864" y="4920158"/>
              <a:ext cx="1485870" cy="165549"/>
            </a:xfrm>
            <a:custGeom>
              <a:avLst/>
              <a:gdLst/>
              <a:ahLst/>
              <a:cxnLst/>
              <a:rect l="l" t="t" r="r" b="b"/>
              <a:pathLst>
                <a:path w="545741" h="486161" extrusionOk="0">
                  <a:moveTo>
                    <a:pt x="245650" y="333761"/>
                  </a:moveTo>
                  <a:cubicBezTo>
                    <a:pt x="102775" y="483971"/>
                    <a:pt x="4191" y="486161"/>
                    <a:pt x="0" y="486161"/>
                  </a:cubicBezTo>
                  <a:lnTo>
                    <a:pt x="0" y="438536"/>
                  </a:lnTo>
                  <a:cubicBezTo>
                    <a:pt x="857" y="438536"/>
                    <a:pt x="85725" y="434631"/>
                    <a:pt x="211646" y="301186"/>
                  </a:cubicBezTo>
                  <a:lnTo>
                    <a:pt x="211646" y="301186"/>
                  </a:lnTo>
                  <a:lnTo>
                    <a:pt x="212122" y="301186"/>
                  </a:lnTo>
                  <a:lnTo>
                    <a:pt x="504825" y="7244"/>
                  </a:lnTo>
                  <a:cubicBezTo>
                    <a:pt x="513976" y="-2202"/>
                    <a:pt x="529051" y="-2442"/>
                    <a:pt x="538497" y="6709"/>
                  </a:cubicBezTo>
                  <a:cubicBezTo>
                    <a:pt x="547943" y="15859"/>
                    <a:pt x="548183" y="30934"/>
                    <a:pt x="539032" y="40380"/>
                  </a:cubicBezTo>
                  <a:cubicBezTo>
                    <a:pt x="538841" y="40578"/>
                    <a:pt x="538646" y="40772"/>
                    <a:pt x="538448" y="40963"/>
                  </a:cubicBezTo>
                  <a:close/>
                </a:path>
              </a:pathLst>
            </a:custGeom>
            <a:solidFill>
              <a:srgbClr val="997F65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18"/>
            <p:cNvSpPr/>
            <p:nvPr/>
          </p:nvSpPr>
          <p:spPr>
            <a:xfrm rot="927980">
              <a:off x="10821504" y="4284424"/>
              <a:ext cx="315843" cy="315848"/>
            </a:xfrm>
            <a:custGeom>
              <a:avLst/>
              <a:gdLst/>
              <a:ahLst/>
              <a:cxnLst/>
              <a:rect l="l" t="t" r="r" b="b"/>
              <a:pathLst>
                <a:path w="183101" h="183104" extrusionOk="0">
                  <a:moveTo>
                    <a:pt x="139266" y="144991"/>
                  </a:moveTo>
                  <a:cubicBezTo>
                    <a:pt x="187558" y="96604"/>
                    <a:pt x="182986" y="115"/>
                    <a:pt x="182986" y="115"/>
                  </a:cubicBezTo>
                  <a:cubicBezTo>
                    <a:pt x="182986" y="115"/>
                    <a:pt x="86593" y="-4457"/>
                    <a:pt x="38206" y="43930"/>
                  </a:cubicBezTo>
                  <a:cubicBezTo>
                    <a:pt x="-10181" y="92317"/>
                    <a:pt x="1154" y="181948"/>
                    <a:pt x="1154" y="181948"/>
                  </a:cubicBezTo>
                  <a:cubicBezTo>
                    <a:pt x="1154" y="181948"/>
                    <a:pt x="90689" y="193283"/>
                    <a:pt x="139266" y="144991"/>
                  </a:cubicBezTo>
                  <a:close/>
                </a:path>
              </a:pathLst>
            </a:custGeom>
            <a:solidFill>
              <a:srgbClr val="B9303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18"/>
            <p:cNvSpPr/>
            <p:nvPr/>
          </p:nvSpPr>
          <p:spPr>
            <a:xfrm>
              <a:off x="10291207" y="4936208"/>
              <a:ext cx="443461" cy="246523"/>
            </a:xfrm>
            <a:custGeom>
              <a:avLst/>
              <a:gdLst/>
              <a:ahLst/>
              <a:cxnLst/>
              <a:rect l="l" t="t" r="r" b="b"/>
              <a:pathLst>
                <a:path w="257079" h="142912" extrusionOk="0">
                  <a:moveTo>
                    <a:pt x="134684" y="19"/>
                  </a:moveTo>
                  <a:cubicBezTo>
                    <a:pt x="66294" y="-1315"/>
                    <a:pt x="0" y="68789"/>
                    <a:pt x="0" y="68789"/>
                  </a:cubicBezTo>
                  <a:cubicBezTo>
                    <a:pt x="0" y="68789"/>
                    <a:pt x="63532" y="141560"/>
                    <a:pt x="131921" y="142894"/>
                  </a:cubicBezTo>
                  <a:cubicBezTo>
                    <a:pt x="200311" y="144227"/>
                    <a:pt x="257080" y="73933"/>
                    <a:pt x="257080" y="73933"/>
                  </a:cubicBezTo>
                  <a:cubicBezTo>
                    <a:pt x="257080" y="73933"/>
                    <a:pt x="203073" y="1352"/>
                    <a:pt x="134684" y="19"/>
                  </a:cubicBezTo>
                  <a:close/>
                </a:path>
              </a:pathLst>
            </a:custGeom>
            <a:solidFill>
              <a:srgbClr val="B9303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18"/>
            <p:cNvSpPr/>
            <p:nvPr/>
          </p:nvSpPr>
          <p:spPr>
            <a:xfrm>
              <a:off x="10071914" y="5163835"/>
              <a:ext cx="443627" cy="246523"/>
            </a:xfrm>
            <a:custGeom>
              <a:avLst/>
              <a:gdLst/>
              <a:ahLst/>
              <a:cxnLst/>
              <a:rect l="l" t="t" r="r" b="b"/>
              <a:pathLst>
                <a:path w="257175" h="142912" extrusionOk="0">
                  <a:moveTo>
                    <a:pt x="134779" y="19"/>
                  </a:moveTo>
                  <a:cubicBezTo>
                    <a:pt x="66389" y="-1315"/>
                    <a:pt x="0" y="68884"/>
                    <a:pt x="0" y="68884"/>
                  </a:cubicBezTo>
                  <a:cubicBezTo>
                    <a:pt x="0" y="68884"/>
                    <a:pt x="63627" y="141560"/>
                    <a:pt x="131921" y="142894"/>
                  </a:cubicBezTo>
                  <a:cubicBezTo>
                    <a:pt x="200216" y="144227"/>
                    <a:pt x="257175" y="73933"/>
                    <a:pt x="257175" y="73933"/>
                  </a:cubicBezTo>
                  <a:cubicBezTo>
                    <a:pt x="257175" y="73933"/>
                    <a:pt x="203168" y="1352"/>
                    <a:pt x="134779" y="19"/>
                  </a:cubicBezTo>
                  <a:close/>
                </a:path>
              </a:pathLst>
            </a:custGeom>
            <a:solidFill>
              <a:srgbClr val="B9303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18"/>
            <p:cNvSpPr/>
            <p:nvPr/>
          </p:nvSpPr>
          <p:spPr>
            <a:xfrm>
              <a:off x="10535904" y="4691625"/>
              <a:ext cx="443461" cy="246528"/>
            </a:xfrm>
            <a:custGeom>
              <a:avLst/>
              <a:gdLst/>
              <a:ahLst/>
              <a:cxnLst/>
              <a:rect l="l" t="t" r="r" b="b"/>
              <a:pathLst>
                <a:path w="257079" h="142915" extrusionOk="0">
                  <a:moveTo>
                    <a:pt x="134684" y="19"/>
                  </a:moveTo>
                  <a:cubicBezTo>
                    <a:pt x="66389" y="-1315"/>
                    <a:pt x="0" y="68789"/>
                    <a:pt x="0" y="68789"/>
                  </a:cubicBezTo>
                  <a:cubicBezTo>
                    <a:pt x="0" y="68789"/>
                    <a:pt x="63532" y="141465"/>
                    <a:pt x="131921" y="142894"/>
                  </a:cubicBezTo>
                  <a:cubicBezTo>
                    <a:pt x="200311" y="144323"/>
                    <a:pt x="257080" y="73742"/>
                    <a:pt x="257080" y="73742"/>
                  </a:cubicBezTo>
                  <a:cubicBezTo>
                    <a:pt x="257080" y="73742"/>
                    <a:pt x="203073" y="1352"/>
                    <a:pt x="134684" y="19"/>
                  </a:cubicBezTo>
                  <a:close/>
                </a:path>
              </a:pathLst>
            </a:custGeom>
            <a:solidFill>
              <a:srgbClr val="B9303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18"/>
            <p:cNvSpPr/>
            <p:nvPr/>
          </p:nvSpPr>
          <p:spPr>
            <a:xfrm>
              <a:off x="10270741" y="4454893"/>
              <a:ext cx="246368" cy="443627"/>
            </a:xfrm>
            <a:custGeom>
              <a:avLst/>
              <a:gdLst/>
              <a:ahLst/>
              <a:cxnLst/>
              <a:rect l="l" t="t" r="r" b="b"/>
              <a:pathLst>
                <a:path w="142822" h="257175" extrusionOk="0">
                  <a:moveTo>
                    <a:pt x="74031" y="257175"/>
                  </a:moveTo>
                  <a:cubicBezTo>
                    <a:pt x="74031" y="257175"/>
                    <a:pt x="144230" y="190500"/>
                    <a:pt x="142801" y="122396"/>
                  </a:cubicBezTo>
                  <a:cubicBezTo>
                    <a:pt x="141372" y="54292"/>
                    <a:pt x="68982" y="0"/>
                    <a:pt x="68982" y="0"/>
                  </a:cubicBezTo>
                  <a:cubicBezTo>
                    <a:pt x="68982" y="0"/>
                    <a:pt x="-1407" y="57150"/>
                    <a:pt x="21" y="125254"/>
                  </a:cubicBezTo>
                  <a:cubicBezTo>
                    <a:pt x="1450" y="193358"/>
                    <a:pt x="74031" y="257175"/>
                    <a:pt x="74031" y="257175"/>
                  </a:cubicBezTo>
                  <a:close/>
                </a:path>
              </a:pathLst>
            </a:custGeom>
            <a:solidFill>
              <a:srgbClr val="B9303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18"/>
            <p:cNvSpPr/>
            <p:nvPr/>
          </p:nvSpPr>
          <p:spPr>
            <a:xfrm>
              <a:off x="10038171" y="4687466"/>
              <a:ext cx="246523" cy="443461"/>
            </a:xfrm>
            <a:custGeom>
              <a:avLst/>
              <a:gdLst/>
              <a:ahLst/>
              <a:cxnLst/>
              <a:rect l="l" t="t" r="r" b="b"/>
              <a:pathLst>
                <a:path w="142912" h="257079" extrusionOk="0">
                  <a:moveTo>
                    <a:pt x="74123" y="257080"/>
                  </a:moveTo>
                  <a:cubicBezTo>
                    <a:pt x="74123" y="257080"/>
                    <a:pt x="144227" y="190405"/>
                    <a:pt x="142894" y="122396"/>
                  </a:cubicBezTo>
                  <a:cubicBezTo>
                    <a:pt x="141560" y="54388"/>
                    <a:pt x="69075" y="0"/>
                    <a:pt x="69075" y="0"/>
                  </a:cubicBezTo>
                  <a:cubicBezTo>
                    <a:pt x="69075" y="0"/>
                    <a:pt x="-1315" y="57150"/>
                    <a:pt x="19" y="125159"/>
                  </a:cubicBezTo>
                  <a:cubicBezTo>
                    <a:pt x="1352" y="193167"/>
                    <a:pt x="74123" y="257080"/>
                    <a:pt x="74123" y="257080"/>
                  </a:cubicBezTo>
                  <a:close/>
                </a:path>
              </a:pathLst>
            </a:custGeom>
            <a:solidFill>
              <a:srgbClr val="B9303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18"/>
            <p:cNvSpPr/>
            <p:nvPr/>
          </p:nvSpPr>
          <p:spPr>
            <a:xfrm>
              <a:off x="10503648" y="4222482"/>
              <a:ext cx="246030" cy="443627"/>
            </a:xfrm>
            <a:custGeom>
              <a:avLst/>
              <a:gdLst/>
              <a:ahLst/>
              <a:cxnLst/>
              <a:rect l="l" t="t" r="r" b="b"/>
              <a:pathLst>
                <a:path w="142626" h="257175" extrusionOk="0">
                  <a:moveTo>
                    <a:pt x="73742" y="257175"/>
                  </a:moveTo>
                  <a:cubicBezTo>
                    <a:pt x="73742" y="257175"/>
                    <a:pt x="143941" y="190500"/>
                    <a:pt x="142608" y="122396"/>
                  </a:cubicBezTo>
                  <a:cubicBezTo>
                    <a:pt x="141275" y="54293"/>
                    <a:pt x="68980" y="0"/>
                    <a:pt x="68980" y="0"/>
                  </a:cubicBezTo>
                  <a:cubicBezTo>
                    <a:pt x="68980" y="0"/>
                    <a:pt x="-1315" y="57150"/>
                    <a:pt x="19" y="125254"/>
                  </a:cubicBezTo>
                  <a:cubicBezTo>
                    <a:pt x="1352" y="193358"/>
                    <a:pt x="73742" y="257175"/>
                    <a:pt x="73742" y="257175"/>
                  </a:cubicBezTo>
                  <a:close/>
                </a:path>
              </a:pathLst>
            </a:custGeom>
            <a:solidFill>
              <a:srgbClr val="B9303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3" name="Google Shape;1543;p18"/>
          <p:cNvGrpSpPr/>
          <p:nvPr/>
        </p:nvGrpSpPr>
        <p:grpSpPr>
          <a:xfrm rot="5400000">
            <a:off x="1513959" y="1977964"/>
            <a:ext cx="2993683" cy="2323077"/>
            <a:chOff x="8180060" y="3357673"/>
            <a:chExt cx="2993682" cy="2312901"/>
          </a:xfrm>
        </p:grpSpPr>
        <p:sp>
          <p:nvSpPr>
            <p:cNvPr id="1544" name="Google Shape;1544;p18"/>
            <p:cNvSpPr/>
            <p:nvPr/>
          </p:nvSpPr>
          <p:spPr>
            <a:xfrm rot="-5706919">
              <a:off x="8605890" y="4083554"/>
              <a:ext cx="1162967" cy="212372"/>
            </a:xfrm>
            <a:custGeom>
              <a:avLst/>
              <a:gdLst/>
              <a:ahLst/>
              <a:cxnLst/>
              <a:rect l="l" t="t" r="r" b="b"/>
              <a:pathLst>
                <a:path w="545741" h="486161" extrusionOk="0">
                  <a:moveTo>
                    <a:pt x="245650" y="333761"/>
                  </a:moveTo>
                  <a:cubicBezTo>
                    <a:pt x="102775" y="483971"/>
                    <a:pt x="4191" y="486161"/>
                    <a:pt x="0" y="486161"/>
                  </a:cubicBezTo>
                  <a:lnTo>
                    <a:pt x="0" y="438536"/>
                  </a:lnTo>
                  <a:cubicBezTo>
                    <a:pt x="857" y="438536"/>
                    <a:pt x="85725" y="434631"/>
                    <a:pt x="211646" y="301186"/>
                  </a:cubicBezTo>
                  <a:lnTo>
                    <a:pt x="211646" y="301186"/>
                  </a:lnTo>
                  <a:lnTo>
                    <a:pt x="212122" y="301186"/>
                  </a:lnTo>
                  <a:lnTo>
                    <a:pt x="504825" y="7244"/>
                  </a:lnTo>
                  <a:cubicBezTo>
                    <a:pt x="513976" y="-2202"/>
                    <a:pt x="529051" y="-2442"/>
                    <a:pt x="538497" y="6709"/>
                  </a:cubicBezTo>
                  <a:cubicBezTo>
                    <a:pt x="547943" y="15859"/>
                    <a:pt x="548183" y="30934"/>
                    <a:pt x="539032" y="40380"/>
                  </a:cubicBezTo>
                  <a:cubicBezTo>
                    <a:pt x="538841" y="40578"/>
                    <a:pt x="538646" y="40772"/>
                    <a:pt x="538448" y="40963"/>
                  </a:cubicBezTo>
                  <a:close/>
                </a:path>
              </a:pathLst>
            </a:custGeom>
            <a:solidFill>
              <a:srgbClr val="997F65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18"/>
            <p:cNvSpPr/>
            <p:nvPr/>
          </p:nvSpPr>
          <p:spPr>
            <a:xfrm rot="6881054">
              <a:off x="8941634" y="3633715"/>
              <a:ext cx="515065" cy="75975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18"/>
            <p:cNvSpPr/>
            <p:nvPr/>
          </p:nvSpPr>
          <p:spPr>
            <a:xfrm rot="6881168">
              <a:off x="9093589" y="4013240"/>
              <a:ext cx="364183" cy="4926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18"/>
            <p:cNvSpPr/>
            <p:nvPr/>
          </p:nvSpPr>
          <p:spPr>
            <a:xfrm rot="1481168">
              <a:off x="8749303" y="3804237"/>
              <a:ext cx="364183" cy="4926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18"/>
            <p:cNvSpPr/>
            <p:nvPr/>
          </p:nvSpPr>
          <p:spPr>
            <a:xfrm rot="1481054">
              <a:off x="8725541" y="4069727"/>
              <a:ext cx="515065" cy="75975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18"/>
            <p:cNvSpPr/>
            <p:nvPr/>
          </p:nvSpPr>
          <p:spPr>
            <a:xfrm>
              <a:off x="9266463" y="3357673"/>
              <a:ext cx="138600" cy="138600"/>
            </a:xfrm>
            <a:prstGeom prst="ellipse">
              <a:avLst/>
            </a:prstGeom>
            <a:gradFill>
              <a:gsLst>
                <a:gs pos="0">
                  <a:srgbClr val="E5555C"/>
                </a:gs>
                <a:gs pos="50000">
                  <a:srgbClr val="9F1E24"/>
                </a:gs>
                <a:gs pos="100000">
                  <a:srgbClr val="BF242B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18"/>
            <p:cNvSpPr/>
            <p:nvPr/>
          </p:nvSpPr>
          <p:spPr>
            <a:xfrm>
              <a:off x="8958760" y="3539085"/>
              <a:ext cx="138600" cy="138600"/>
            </a:xfrm>
            <a:prstGeom prst="ellipse">
              <a:avLst/>
            </a:prstGeom>
            <a:gradFill>
              <a:gsLst>
                <a:gs pos="0">
                  <a:srgbClr val="E5555C"/>
                </a:gs>
                <a:gs pos="50000">
                  <a:srgbClr val="9F1E24"/>
                </a:gs>
                <a:gs pos="100000">
                  <a:srgbClr val="BF242B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18"/>
            <p:cNvSpPr/>
            <p:nvPr/>
          </p:nvSpPr>
          <p:spPr>
            <a:xfrm>
              <a:off x="8696453" y="3677157"/>
              <a:ext cx="138600" cy="138600"/>
            </a:xfrm>
            <a:prstGeom prst="ellipse">
              <a:avLst/>
            </a:prstGeom>
            <a:gradFill>
              <a:gsLst>
                <a:gs pos="0">
                  <a:srgbClr val="E5555C"/>
                </a:gs>
                <a:gs pos="50000">
                  <a:srgbClr val="9F1E24"/>
                </a:gs>
                <a:gs pos="100000">
                  <a:srgbClr val="BF242B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18"/>
            <p:cNvSpPr/>
            <p:nvPr/>
          </p:nvSpPr>
          <p:spPr>
            <a:xfrm>
              <a:off x="8712916" y="3973398"/>
              <a:ext cx="138600" cy="138600"/>
            </a:xfrm>
            <a:prstGeom prst="ellipse">
              <a:avLst/>
            </a:prstGeom>
            <a:gradFill>
              <a:gsLst>
                <a:gs pos="0">
                  <a:srgbClr val="E5555C"/>
                </a:gs>
                <a:gs pos="50000">
                  <a:srgbClr val="9F1E24"/>
                </a:gs>
                <a:gs pos="100000">
                  <a:srgbClr val="BF242B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18"/>
            <p:cNvSpPr/>
            <p:nvPr/>
          </p:nvSpPr>
          <p:spPr>
            <a:xfrm>
              <a:off x="9295961" y="3801139"/>
              <a:ext cx="138600" cy="138600"/>
            </a:xfrm>
            <a:prstGeom prst="ellipse">
              <a:avLst/>
            </a:prstGeom>
            <a:gradFill>
              <a:gsLst>
                <a:gs pos="0">
                  <a:srgbClr val="E5555C"/>
                </a:gs>
                <a:gs pos="50000">
                  <a:srgbClr val="9F1E24"/>
                </a:gs>
                <a:gs pos="100000">
                  <a:srgbClr val="BF242B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18"/>
            <p:cNvSpPr/>
            <p:nvPr/>
          </p:nvSpPr>
          <p:spPr>
            <a:xfrm rot="-1024219">
              <a:off x="8800324" y="3762608"/>
              <a:ext cx="1665433" cy="1665461"/>
            </a:xfrm>
            <a:custGeom>
              <a:avLst/>
              <a:gdLst/>
              <a:ahLst/>
              <a:cxnLst/>
              <a:rect l="l" t="t" r="r" b="b"/>
              <a:pathLst>
                <a:path w="183101" h="183104" extrusionOk="0">
                  <a:moveTo>
                    <a:pt x="139266" y="144991"/>
                  </a:moveTo>
                  <a:cubicBezTo>
                    <a:pt x="187558" y="96604"/>
                    <a:pt x="182986" y="115"/>
                    <a:pt x="182986" y="115"/>
                  </a:cubicBezTo>
                  <a:cubicBezTo>
                    <a:pt x="182986" y="115"/>
                    <a:pt x="86593" y="-4457"/>
                    <a:pt x="38206" y="43930"/>
                  </a:cubicBezTo>
                  <a:cubicBezTo>
                    <a:pt x="-10181" y="92317"/>
                    <a:pt x="1154" y="181948"/>
                    <a:pt x="1154" y="181948"/>
                  </a:cubicBezTo>
                  <a:cubicBezTo>
                    <a:pt x="1154" y="181948"/>
                    <a:pt x="90689" y="193283"/>
                    <a:pt x="139266" y="144991"/>
                  </a:cubicBezTo>
                  <a:close/>
                </a:path>
              </a:pathLst>
            </a:custGeom>
            <a:solidFill>
              <a:srgbClr val="D38610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8"/>
            <p:cNvSpPr/>
            <p:nvPr/>
          </p:nvSpPr>
          <p:spPr>
            <a:xfrm rot="-431473" flipH="1">
              <a:off x="9696851" y="4297561"/>
              <a:ext cx="515253" cy="75909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18"/>
            <p:cNvSpPr/>
            <p:nvPr/>
          </p:nvSpPr>
          <p:spPr>
            <a:xfrm rot="-739484">
              <a:off x="9487120" y="4700985"/>
              <a:ext cx="730843" cy="116688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18"/>
            <p:cNvSpPr/>
            <p:nvPr/>
          </p:nvSpPr>
          <p:spPr>
            <a:xfrm rot="4140798">
              <a:off x="9492313" y="4072793"/>
              <a:ext cx="364371" cy="49195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18"/>
            <p:cNvSpPr/>
            <p:nvPr/>
          </p:nvSpPr>
          <p:spPr>
            <a:xfrm rot="4141238">
              <a:off x="9106036" y="4376099"/>
              <a:ext cx="636815" cy="10218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18"/>
            <p:cNvSpPr/>
            <p:nvPr/>
          </p:nvSpPr>
          <p:spPr>
            <a:xfrm rot="-3442774">
              <a:off x="8500089" y="4456973"/>
              <a:ext cx="2209503" cy="197248"/>
            </a:xfrm>
            <a:custGeom>
              <a:avLst/>
              <a:gdLst/>
              <a:ahLst/>
              <a:cxnLst/>
              <a:rect l="l" t="t" r="r" b="b"/>
              <a:pathLst>
                <a:path w="545741" h="486161" extrusionOk="0">
                  <a:moveTo>
                    <a:pt x="245650" y="333761"/>
                  </a:moveTo>
                  <a:cubicBezTo>
                    <a:pt x="102775" y="483971"/>
                    <a:pt x="4191" y="486161"/>
                    <a:pt x="0" y="486161"/>
                  </a:cubicBezTo>
                  <a:lnTo>
                    <a:pt x="0" y="438536"/>
                  </a:lnTo>
                  <a:cubicBezTo>
                    <a:pt x="857" y="438536"/>
                    <a:pt x="85725" y="434631"/>
                    <a:pt x="211646" y="301186"/>
                  </a:cubicBezTo>
                  <a:lnTo>
                    <a:pt x="211646" y="301186"/>
                  </a:lnTo>
                  <a:lnTo>
                    <a:pt x="212122" y="301186"/>
                  </a:lnTo>
                  <a:lnTo>
                    <a:pt x="504825" y="7244"/>
                  </a:lnTo>
                  <a:cubicBezTo>
                    <a:pt x="513976" y="-2202"/>
                    <a:pt x="529051" y="-2442"/>
                    <a:pt x="538497" y="6709"/>
                  </a:cubicBezTo>
                  <a:cubicBezTo>
                    <a:pt x="547943" y="15859"/>
                    <a:pt x="548183" y="30934"/>
                    <a:pt x="539032" y="40380"/>
                  </a:cubicBezTo>
                  <a:cubicBezTo>
                    <a:pt x="538841" y="40578"/>
                    <a:pt x="538646" y="40772"/>
                    <a:pt x="538448" y="40963"/>
                  </a:cubicBezTo>
                  <a:close/>
                </a:path>
              </a:pathLst>
            </a:custGeom>
            <a:solidFill>
              <a:srgbClr val="997F6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18"/>
            <p:cNvSpPr/>
            <p:nvPr/>
          </p:nvSpPr>
          <p:spPr>
            <a:xfrm rot="-739943">
              <a:off x="9224771" y="5188545"/>
              <a:ext cx="626455" cy="98856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18"/>
            <p:cNvSpPr/>
            <p:nvPr/>
          </p:nvSpPr>
          <p:spPr>
            <a:xfrm rot="4141238">
              <a:off x="8846191" y="4812964"/>
              <a:ext cx="636815" cy="10218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18"/>
            <p:cNvSpPr/>
            <p:nvPr/>
          </p:nvSpPr>
          <p:spPr>
            <a:xfrm rot="3538925" flipH="1">
              <a:off x="8031592" y="4908709"/>
              <a:ext cx="1485334" cy="165710"/>
            </a:xfrm>
            <a:custGeom>
              <a:avLst/>
              <a:gdLst/>
              <a:ahLst/>
              <a:cxnLst/>
              <a:rect l="l" t="t" r="r" b="b"/>
              <a:pathLst>
                <a:path w="545741" h="486161" extrusionOk="0">
                  <a:moveTo>
                    <a:pt x="245650" y="333761"/>
                  </a:moveTo>
                  <a:cubicBezTo>
                    <a:pt x="102775" y="483971"/>
                    <a:pt x="4191" y="486161"/>
                    <a:pt x="0" y="486161"/>
                  </a:cubicBezTo>
                  <a:lnTo>
                    <a:pt x="0" y="438536"/>
                  </a:lnTo>
                  <a:cubicBezTo>
                    <a:pt x="857" y="438536"/>
                    <a:pt x="85725" y="434631"/>
                    <a:pt x="211646" y="301186"/>
                  </a:cubicBezTo>
                  <a:lnTo>
                    <a:pt x="211646" y="301186"/>
                  </a:lnTo>
                  <a:lnTo>
                    <a:pt x="212122" y="301186"/>
                  </a:lnTo>
                  <a:lnTo>
                    <a:pt x="504825" y="7244"/>
                  </a:lnTo>
                  <a:cubicBezTo>
                    <a:pt x="513976" y="-2202"/>
                    <a:pt x="529051" y="-2442"/>
                    <a:pt x="538497" y="6709"/>
                  </a:cubicBezTo>
                  <a:cubicBezTo>
                    <a:pt x="547943" y="15859"/>
                    <a:pt x="548183" y="30934"/>
                    <a:pt x="539032" y="40380"/>
                  </a:cubicBezTo>
                  <a:cubicBezTo>
                    <a:pt x="538841" y="40578"/>
                    <a:pt x="538646" y="40772"/>
                    <a:pt x="538448" y="40963"/>
                  </a:cubicBezTo>
                  <a:close/>
                </a:path>
              </a:pathLst>
            </a:custGeom>
            <a:solidFill>
              <a:srgbClr val="997F65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18"/>
            <p:cNvSpPr/>
            <p:nvPr/>
          </p:nvSpPr>
          <p:spPr>
            <a:xfrm rot="364453" flipH="1">
              <a:off x="8203927" y="4067936"/>
              <a:ext cx="315791" cy="315796"/>
            </a:xfrm>
            <a:custGeom>
              <a:avLst/>
              <a:gdLst/>
              <a:ahLst/>
              <a:cxnLst/>
              <a:rect l="l" t="t" r="r" b="b"/>
              <a:pathLst>
                <a:path w="183101" h="183104" extrusionOk="0">
                  <a:moveTo>
                    <a:pt x="139266" y="144991"/>
                  </a:moveTo>
                  <a:cubicBezTo>
                    <a:pt x="187558" y="96604"/>
                    <a:pt x="182986" y="115"/>
                    <a:pt x="182986" y="115"/>
                  </a:cubicBezTo>
                  <a:cubicBezTo>
                    <a:pt x="182986" y="115"/>
                    <a:pt x="86593" y="-4457"/>
                    <a:pt x="38206" y="43930"/>
                  </a:cubicBezTo>
                  <a:cubicBezTo>
                    <a:pt x="-10181" y="92317"/>
                    <a:pt x="1154" y="181948"/>
                    <a:pt x="1154" y="181948"/>
                  </a:cubicBezTo>
                  <a:cubicBezTo>
                    <a:pt x="1154" y="181948"/>
                    <a:pt x="90689" y="193283"/>
                    <a:pt x="139266" y="144991"/>
                  </a:cubicBezTo>
                  <a:close/>
                </a:path>
              </a:pathLst>
            </a:custGeom>
            <a:solidFill>
              <a:srgbClr val="F0C92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18"/>
            <p:cNvSpPr/>
            <p:nvPr/>
          </p:nvSpPr>
          <p:spPr>
            <a:xfrm rot="1290507" flipH="1">
              <a:off x="8347769" y="4847857"/>
              <a:ext cx="443495" cy="246542"/>
            </a:xfrm>
            <a:custGeom>
              <a:avLst/>
              <a:gdLst/>
              <a:ahLst/>
              <a:cxnLst/>
              <a:rect l="l" t="t" r="r" b="b"/>
              <a:pathLst>
                <a:path w="257079" h="142912" extrusionOk="0">
                  <a:moveTo>
                    <a:pt x="134684" y="19"/>
                  </a:moveTo>
                  <a:cubicBezTo>
                    <a:pt x="66294" y="-1315"/>
                    <a:pt x="0" y="68789"/>
                    <a:pt x="0" y="68789"/>
                  </a:cubicBezTo>
                  <a:cubicBezTo>
                    <a:pt x="0" y="68789"/>
                    <a:pt x="63532" y="141560"/>
                    <a:pt x="131921" y="142894"/>
                  </a:cubicBezTo>
                  <a:cubicBezTo>
                    <a:pt x="200311" y="144227"/>
                    <a:pt x="257080" y="73933"/>
                    <a:pt x="257080" y="73933"/>
                  </a:cubicBezTo>
                  <a:cubicBezTo>
                    <a:pt x="257080" y="73933"/>
                    <a:pt x="203073" y="1352"/>
                    <a:pt x="134684" y="19"/>
                  </a:cubicBezTo>
                  <a:close/>
                </a:path>
              </a:pathLst>
            </a:custGeom>
            <a:solidFill>
              <a:srgbClr val="F0C92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18"/>
            <p:cNvSpPr/>
            <p:nvPr/>
          </p:nvSpPr>
          <p:spPr>
            <a:xfrm rot="1290507" flipH="1">
              <a:off x="8468147" y="5140002"/>
              <a:ext cx="443661" cy="246542"/>
            </a:xfrm>
            <a:custGeom>
              <a:avLst/>
              <a:gdLst/>
              <a:ahLst/>
              <a:cxnLst/>
              <a:rect l="l" t="t" r="r" b="b"/>
              <a:pathLst>
                <a:path w="257175" h="142912" extrusionOk="0">
                  <a:moveTo>
                    <a:pt x="134779" y="19"/>
                  </a:moveTo>
                  <a:cubicBezTo>
                    <a:pt x="66389" y="-1315"/>
                    <a:pt x="0" y="68884"/>
                    <a:pt x="0" y="68884"/>
                  </a:cubicBezTo>
                  <a:cubicBezTo>
                    <a:pt x="0" y="68884"/>
                    <a:pt x="63627" y="141560"/>
                    <a:pt x="131921" y="142894"/>
                  </a:cubicBezTo>
                  <a:cubicBezTo>
                    <a:pt x="200216" y="144227"/>
                    <a:pt x="257175" y="73933"/>
                    <a:pt x="257175" y="73933"/>
                  </a:cubicBezTo>
                  <a:cubicBezTo>
                    <a:pt x="257175" y="73933"/>
                    <a:pt x="203168" y="1352"/>
                    <a:pt x="134779" y="19"/>
                  </a:cubicBezTo>
                  <a:close/>
                </a:path>
              </a:pathLst>
            </a:custGeom>
            <a:solidFill>
              <a:srgbClr val="F0C92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18"/>
            <p:cNvSpPr/>
            <p:nvPr/>
          </p:nvSpPr>
          <p:spPr>
            <a:xfrm rot="1290507" flipH="1">
              <a:off x="8209815" y="4530591"/>
              <a:ext cx="443495" cy="246547"/>
            </a:xfrm>
            <a:custGeom>
              <a:avLst/>
              <a:gdLst/>
              <a:ahLst/>
              <a:cxnLst/>
              <a:rect l="l" t="t" r="r" b="b"/>
              <a:pathLst>
                <a:path w="257079" h="142915" extrusionOk="0">
                  <a:moveTo>
                    <a:pt x="134684" y="19"/>
                  </a:moveTo>
                  <a:cubicBezTo>
                    <a:pt x="66389" y="-1315"/>
                    <a:pt x="0" y="68789"/>
                    <a:pt x="0" y="68789"/>
                  </a:cubicBezTo>
                  <a:cubicBezTo>
                    <a:pt x="0" y="68789"/>
                    <a:pt x="63532" y="141465"/>
                    <a:pt x="131921" y="142894"/>
                  </a:cubicBezTo>
                  <a:cubicBezTo>
                    <a:pt x="200311" y="144323"/>
                    <a:pt x="257080" y="73742"/>
                    <a:pt x="257080" y="73742"/>
                  </a:cubicBezTo>
                  <a:cubicBezTo>
                    <a:pt x="257080" y="73742"/>
                    <a:pt x="203073" y="1352"/>
                    <a:pt x="134684" y="19"/>
                  </a:cubicBezTo>
                  <a:close/>
                </a:path>
              </a:pathLst>
            </a:custGeom>
            <a:solidFill>
              <a:srgbClr val="F0C92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18"/>
            <p:cNvSpPr/>
            <p:nvPr/>
          </p:nvSpPr>
          <p:spPr>
            <a:xfrm rot="1290507" flipH="1">
              <a:off x="8703575" y="4426485"/>
              <a:ext cx="246387" cy="443661"/>
            </a:xfrm>
            <a:custGeom>
              <a:avLst/>
              <a:gdLst/>
              <a:ahLst/>
              <a:cxnLst/>
              <a:rect l="l" t="t" r="r" b="b"/>
              <a:pathLst>
                <a:path w="142822" h="257175" extrusionOk="0">
                  <a:moveTo>
                    <a:pt x="74031" y="257175"/>
                  </a:moveTo>
                  <a:cubicBezTo>
                    <a:pt x="74031" y="257175"/>
                    <a:pt x="144230" y="190500"/>
                    <a:pt x="142801" y="122396"/>
                  </a:cubicBezTo>
                  <a:cubicBezTo>
                    <a:pt x="141372" y="54292"/>
                    <a:pt x="68982" y="0"/>
                    <a:pt x="68982" y="0"/>
                  </a:cubicBezTo>
                  <a:cubicBezTo>
                    <a:pt x="68982" y="0"/>
                    <a:pt x="-1407" y="57150"/>
                    <a:pt x="21" y="125254"/>
                  </a:cubicBezTo>
                  <a:cubicBezTo>
                    <a:pt x="1450" y="193358"/>
                    <a:pt x="74031" y="257175"/>
                    <a:pt x="74031" y="257175"/>
                  </a:cubicBezTo>
                  <a:close/>
                </a:path>
              </a:pathLst>
            </a:custGeom>
            <a:solidFill>
              <a:srgbClr val="F0C92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18"/>
            <p:cNvSpPr/>
            <p:nvPr/>
          </p:nvSpPr>
          <p:spPr>
            <a:xfrm rot="1290507" flipH="1">
              <a:off x="8828372" y="4738488"/>
              <a:ext cx="246542" cy="443495"/>
            </a:xfrm>
            <a:custGeom>
              <a:avLst/>
              <a:gdLst/>
              <a:ahLst/>
              <a:cxnLst/>
              <a:rect l="l" t="t" r="r" b="b"/>
              <a:pathLst>
                <a:path w="142912" h="257079" extrusionOk="0">
                  <a:moveTo>
                    <a:pt x="74123" y="257080"/>
                  </a:moveTo>
                  <a:cubicBezTo>
                    <a:pt x="74123" y="257080"/>
                    <a:pt x="144227" y="190405"/>
                    <a:pt x="142894" y="122396"/>
                  </a:cubicBezTo>
                  <a:cubicBezTo>
                    <a:pt x="141560" y="54388"/>
                    <a:pt x="69075" y="0"/>
                    <a:pt x="69075" y="0"/>
                  </a:cubicBezTo>
                  <a:cubicBezTo>
                    <a:pt x="69075" y="0"/>
                    <a:pt x="-1315" y="57150"/>
                    <a:pt x="19" y="125159"/>
                  </a:cubicBezTo>
                  <a:cubicBezTo>
                    <a:pt x="1352" y="193167"/>
                    <a:pt x="74123" y="257080"/>
                    <a:pt x="74123" y="257080"/>
                  </a:cubicBezTo>
                  <a:close/>
                </a:path>
              </a:pathLst>
            </a:custGeom>
            <a:solidFill>
              <a:srgbClr val="F0C92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18"/>
            <p:cNvSpPr/>
            <p:nvPr/>
          </p:nvSpPr>
          <p:spPr>
            <a:xfrm rot="1290507" flipH="1">
              <a:off x="8566294" y="4135308"/>
              <a:ext cx="246049" cy="443661"/>
            </a:xfrm>
            <a:custGeom>
              <a:avLst/>
              <a:gdLst/>
              <a:ahLst/>
              <a:cxnLst/>
              <a:rect l="l" t="t" r="r" b="b"/>
              <a:pathLst>
                <a:path w="142626" h="257175" extrusionOk="0">
                  <a:moveTo>
                    <a:pt x="73742" y="257175"/>
                  </a:moveTo>
                  <a:cubicBezTo>
                    <a:pt x="73742" y="257175"/>
                    <a:pt x="143941" y="190500"/>
                    <a:pt x="142608" y="122396"/>
                  </a:cubicBezTo>
                  <a:cubicBezTo>
                    <a:pt x="141275" y="54293"/>
                    <a:pt x="68980" y="0"/>
                    <a:pt x="68980" y="0"/>
                  </a:cubicBezTo>
                  <a:cubicBezTo>
                    <a:pt x="68980" y="0"/>
                    <a:pt x="-1315" y="57150"/>
                    <a:pt x="19" y="125254"/>
                  </a:cubicBezTo>
                  <a:cubicBezTo>
                    <a:pt x="1352" y="193358"/>
                    <a:pt x="73742" y="257175"/>
                    <a:pt x="73742" y="257175"/>
                  </a:cubicBezTo>
                  <a:close/>
                </a:path>
              </a:pathLst>
            </a:custGeom>
            <a:solidFill>
              <a:srgbClr val="F0C92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18"/>
            <p:cNvSpPr/>
            <p:nvPr/>
          </p:nvSpPr>
          <p:spPr>
            <a:xfrm rot="-2250074">
              <a:off x="9571864" y="4920158"/>
              <a:ext cx="1485870" cy="165549"/>
            </a:xfrm>
            <a:custGeom>
              <a:avLst/>
              <a:gdLst/>
              <a:ahLst/>
              <a:cxnLst/>
              <a:rect l="l" t="t" r="r" b="b"/>
              <a:pathLst>
                <a:path w="545741" h="486161" extrusionOk="0">
                  <a:moveTo>
                    <a:pt x="245650" y="333761"/>
                  </a:moveTo>
                  <a:cubicBezTo>
                    <a:pt x="102775" y="483971"/>
                    <a:pt x="4191" y="486161"/>
                    <a:pt x="0" y="486161"/>
                  </a:cubicBezTo>
                  <a:lnTo>
                    <a:pt x="0" y="438536"/>
                  </a:lnTo>
                  <a:cubicBezTo>
                    <a:pt x="857" y="438536"/>
                    <a:pt x="85725" y="434631"/>
                    <a:pt x="211646" y="301186"/>
                  </a:cubicBezTo>
                  <a:lnTo>
                    <a:pt x="211646" y="301186"/>
                  </a:lnTo>
                  <a:lnTo>
                    <a:pt x="212122" y="301186"/>
                  </a:lnTo>
                  <a:lnTo>
                    <a:pt x="504825" y="7244"/>
                  </a:lnTo>
                  <a:cubicBezTo>
                    <a:pt x="513976" y="-2202"/>
                    <a:pt x="529051" y="-2442"/>
                    <a:pt x="538497" y="6709"/>
                  </a:cubicBezTo>
                  <a:cubicBezTo>
                    <a:pt x="547943" y="15859"/>
                    <a:pt x="548183" y="30934"/>
                    <a:pt x="539032" y="40380"/>
                  </a:cubicBezTo>
                  <a:cubicBezTo>
                    <a:pt x="538841" y="40578"/>
                    <a:pt x="538646" y="40772"/>
                    <a:pt x="538448" y="40963"/>
                  </a:cubicBezTo>
                  <a:close/>
                </a:path>
              </a:pathLst>
            </a:custGeom>
            <a:solidFill>
              <a:srgbClr val="997F65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18"/>
            <p:cNvSpPr/>
            <p:nvPr/>
          </p:nvSpPr>
          <p:spPr>
            <a:xfrm rot="927980">
              <a:off x="10821504" y="4284424"/>
              <a:ext cx="315843" cy="315848"/>
            </a:xfrm>
            <a:custGeom>
              <a:avLst/>
              <a:gdLst/>
              <a:ahLst/>
              <a:cxnLst/>
              <a:rect l="l" t="t" r="r" b="b"/>
              <a:pathLst>
                <a:path w="183101" h="183104" extrusionOk="0">
                  <a:moveTo>
                    <a:pt x="139266" y="144991"/>
                  </a:moveTo>
                  <a:cubicBezTo>
                    <a:pt x="187558" y="96604"/>
                    <a:pt x="182986" y="115"/>
                    <a:pt x="182986" y="115"/>
                  </a:cubicBezTo>
                  <a:cubicBezTo>
                    <a:pt x="182986" y="115"/>
                    <a:pt x="86593" y="-4457"/>
                    <a:pt x="38206" y="43930"/>
                  </a:cubicBezTo>
                  <a:cubicBezTo>
                    <a:pt x="-10181" y="92317"/>
                    <a:pt x="1154" y="181948"/>
                    <a:pt x="1154" y="181948"/>
                  </a:cubicBezTo>
                  <a:cubicBezTo>
                    <a:pt x="1154" y="181948"/>
                    <a:pt x="90689" y="193283"/>
                    <a:pt x="139266" y="144991"/>
                  </a:cubicBezTo>
                  <a:close/>
                </a:path>
              </a:pathLst>
            </a:custGeom>
            <a:solidFill>
              <a:srgbClr val="B9303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18"/>
            <p:cNvSpPr/>
            <p:nvPr/>
          </p:nvSpPr>
          <p:spPr>
            <a:xfrm>
              <a:off x="10291207" y="4936208"/>
              <a:ext cx="443461" cy="246523"/>
            </a:xfrm>
            <a:custGeom>
              <a:avLst/>
              <a:gdLst/>
              <a:ahLst/>
              <a:cxnLst/>
              <a:rect l="l" t="t" r="r" b="b"/>
              <a:pathLst>
                <a:path w="257079" h="142912" extrusionOk="0">
                  <a:moveTo>
                    <a:pt x="134684" y="19"/>
                  </a:moveTo>
                  <a:cubicBezTo>
                    <a:pt x="66294" y="-1315"/>
                    <a:pt x="0" y="68789"/>
                    <a:pt x="0" y="68789"/>
                  </a:cubicBezTo>
                  <a:cubicBezTo>
                    <a:pt x="0" y="68789"/>
                    <a:pt x="63532" y="141560"/>
                    <a:pt x="131921" y="142894"/>
                  </a:cubicBezTo>
                  <a:cubicBezTo>
                    <a:pt x="200311" y="144227"/>
                    <a:pt x="257080" y="73933"/>
                    <a:pt x="257080" y="73933"/>
                  </a:cubicBezTo>
                  <a:cubicBezTo>
                    <a:pt x="257080" y="73933"/>
                    <a:pt x="203073" y="1352"/>
                    <a:pt x="134684" y="19"/>
                  </a:cubicBezTo>
                  <a:close/>
                </a:path>
              </a:pathLst>
            </a:custGeom>
            <a:solidFill>
              <a:srgbClr val="B9303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18"/>
            <p:cNvSpPr/>
            <p:nvPr/>
          </p:nvSpPr>
          <p:spPr>
            <a:xfrm>
              <a:off x="10071914" y="5163835"/>
              <a:ext cx="443627" cy="246523"/>
            </a:xfrm>
            <a:custGeom>
              <a:avLst/>
              <a:gdLst/>
              <a:ahLst/>
              <a:cxnLst/>
              <a:rect l="l" t="t" r="r" b="b"/>
              <a:pathLst>
                <a:path w="257175" h="142912" extrusionOk="0">
                  <a:moveTo>
                    <a:pt x="134779" y="19"/>
                  </a:moveTo>
                  <a:cubicBezTo>
                    <a:pt x="66389" y="-1315"/>
                    <a:pt x="0" y="68884"/>
                    <a:pt x="0" y="68884"/>
                  </a:cubicBezTo>
                  <a:cubicBezTo>
                    <a:pt x="0" y="68884"/>
                    <a:pt x="63627" y="141560"/>
                    <a:pt x="131921" y="142894"/>
                  </a:cubicBezTo>
                  <a:cubicBezTo>
                    <a:pt x="200216" y="144227"/>
                    <a:pt x="257175" y="73933"/>
                    <a:pt x="257175" y="73933"/>
                  </a:cubicBezTo>
                  <a:cubicBezTo>
                    <a:pt x="257175" y="73933"/>
                    <a:pt x="203168" y="1352"/>
                    <a:pt x="134779" y="19"/>
                  </a:cubicBezTo>
                  <a:close/>
                </a:path>
              </a:pathLst>
            </a:custGeom>
            <a:solidFill>
              <a:srgbClr val="B9303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18"/>
            <p:cNvSpPr/>
            <p:nvPr/>
          </p:nvSpPr>
          <p:spPr>
            <a:xfrm>
              <a:off x="10535904" y="4691625"/>
              <a:ext cx="443461" cy="246528"/>
            </a:xfrm>
            <a:custGeom>
              <a:avLst/>
              <a:gdLst/>
              <a:ahLst/>
              <a:cxnLst/>
              <a:rect l="l" t="t" r="r" b="b"/>
              <a:pathLst>
                <a:path w="257079" h="142915" extrusionOk="0">
                  <a:moveTo>
                    <a:pt x="134684" y="19"/>
                  </a:moveTo>
                  <a:cubicBezTo>
                    <a:pt x="66389" y="-1315"/>
                    <a:pt x="0" y="68789"/>
                    <a:pt x="0" y="68789"/>
                  </a:cubicBezTo>
                  <a:cubicBezTo>
                    <a:pt x="0" y="68789"/>
                    <a:pt x="63532" y="141465"/>
                    <a:pt x="131921" y="142894"/>
                  </a:cubicBezTo>
                  <a:cubicBezTo>
                    <a:pt x="200311" y="144323"/>
                    <a:pt x="257080" y="73742"/>
                    <a:pt x="257080" y="73742"/>
                  </a:cubicBezTo>
                  <a:cubicBezTo>
                    <a:pt x="257080" y="73742"/>
                    <a:pt x="203073" y="1352"/>
                    <a:pt x="134684" y="19"/>
                  </a:cubicBezTo>
                  <a:close/>
                </a:path>
              </a:pathLst>
            </a:custGeom>
            <a:solidFill>
              <a:srgbClr val="B9303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18"/>
            <p:cNvSpPr/>
            <p:nvPr/>
          </p:nvSpPr>
          <p:spPr>
            <a:xfrm>
              <a:off x="10270741" y="4454893"/>
              <a:ext cx="246368" cy="443627"/>
            </a:xfrm>
            <a:custGeom>
              <a:avLst/>
              <a:gdLst/>
              <a:ahLst/>
              <a:cxnLst/>
              <a:rect l="l" t="t" r="r" b="b"/>
              <a:pathLst>
                <a:path w="142822" h="257175" extrusionOk="0">
                  <a:moveTo>
                    <a:pt x="74031" y="257175"/>
                  </a:moveTo>
                  <a:cubicBezTo>
                    <a:pt x="74031" y="257175"/>
                    <a:pt x="144230" y="190500"/>
                    <a:pt x="142801" y="122396"/>
                  </a:cubicBezTo>
                  <a:cubicBezTo>
                    <a:pt x="141372" y="54292"/>
                    <a:pt x="68982" y="0"/>
                    <a:pt x="68982" y="0"/>
                  </a:cubicBezTo>
                  <a:cubicBezTo>
                    <a:pt x="68982" y="0"/>
                    <a:pt x="-1407" y="57150"/>
                    <a:pt x="21" y="125254"/>
                  </a:cubicBezTo>
                  <a:cubicBezTo>
                    <a:pt x="1450" y="193358"/>
                    <a:pt x="74031" y="257175"/>
                    <a:pt x="74031" y="257175"/>
                  </a:cubicBezTo>
                  <a:close/>
                </a:path>
              </a:pathLst>
            </a:custGeom>
            <a:solidFill>
              <a:srgbClr val="B9303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18"/>
            <p:cNvSpPr/>
            <p:nvPr/>
          </p:nvSpPr>
          <p:spPr>
            <a:xfrm>
              <a:off x="10038171" y="4687466"/>
              <a:ext cx="246523" cy="443461"/>
            </a:xfrm>
            <a:custGeom>
              <a:avLst/>
              <a:gdLst/>
              <a:ahLst/>
              <a:cxnLst/>
              <a:rect l="l" t="t" r="r" b="b"/>
              <a:pathLst>
                <a:path w="142912" h="257079" extrusionOk="0">
                  <a:moveTo>
                    <a:pt x="74123" y="257080"/>
                  </a:moveTo>
                  <a:cubicBezTo>
                    <a:pt x="74123" y="257080"/>
                    <a:pt x="144227" y="190405"/>
                    <a:pt x="142894" y="122396"/>
                  </a:cubicBezTo>
                  <a:cubicBezTo>
                    <a:pt x="141560" y="54388"/>
                    <a:pt x="69075" y="0"/>
                    <a:pt x="69075" y="0"/>
                  </a:cubicBezTo>
                  <a:cubicBezTo>
                    <a:pt x="69075" y="0"/>
                    <a:pt x="-1315" y="57150"/>
                    <a:pt x="19" y="125159"/>
                  </a:cubicBezTo>
                  <a:cubicBezTo>
                    <a:pt x="1352" y="193167"/>
                    <a:pt x="74123" y="257080"/>
                    <a:pt x="74123" y="257080"/>
                  </a:cubicBezTo>
                  <a:close/>
                </a:path>
              </a:pathLst>
            </a:custGeom>
            <a:solidFill>
              <a:srgbClr val="B9303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18"/>
            <p:cNvSpPr/>
            <p:nvPr/>
          </p:nvSpPr>
          <p:spPr>
            <a:xfrm>
              <a:off x="10503648" y="4222482"/>
              <a:ext cx="246030" cy="443627"/>
            </a:xfrm>
            <a:custGeom>
              <a:avLst/>
              <a:gdLst/>
              <a:ahLst/>
              <a:cxnLst/>
              <a:rect l="l" t="t" r="r" b="b"/>
              <a:pathLst>
                <a:path w="142626" h="257175" extrusionOk="0">
                  <a:moveTo>
                    <a:pt x="73742" y="257175"/>
                  </a:moveTo>
                  <a:cubicBezTo>
                    <a:pt x="73742" y="257175"/>
                    <a:pt x="143941" y="190500"/>
                    <a:pt x="142608" y="122396"/>
                  </a:cubicBezTo>
                  <a:cubicBezTo>
                    <a:pt x="141275" y="54293"/>
                    <a:pt x="68980" y="0"/>
                    <a:pt x="68980" y="0"/>
                  </a:cubicBezTo>
                  <a:cubicBezTo>
                    <a:pt x="68980" y="0"/>
                    <a:pt x="-1315" y="57150"/>
                    <a:pt x="19" y="125254"/>
                  </a:cubicBezTo>
                  <a:cubicBezTo>
                    <a:pt x="1352" y="193358"/>
                    <a:pt x="73742" y="257175"/>
                    <a:pt x="73742" y="257175"/>
                  </a:cubicBezTo>
                  <a:close/>
                </a:path>
              </a:pathLst>
            </a:custGeom>
            <a:solidFill>
              <a:srgbClr val="B9303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8" name="Google Shape;1578;p18"/>
          <p:cNvSpPr txBox="1">
            <a:spLocks noGrp="1"/>
          </p:cNvSpPr>
          <p:nvPr>
            <p:ph type="title"/>
          </p:nvPr>
        </p:nvSpPr>
        <p:spPr>
          <a:xfrm>
            <a:off x="4107822" y="1043625"/>
            <a:ext cx="5157600" cy="100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hr-HR" sz="6000" b="1" dirty="0">
                <a:solidFill>
                  <a:srgbClr val="563828"/>
                </a:solidFill>
              </a:rPr>
              <a:t>ŽITARICE</a:t>
            </a:r>
            <a:endParaRPr sz="6000" b="1" dirty="0">
              <a:solidFill>
                <a:srgbClr val="563828"/>
              </a:solidFill>
            </a:endParaRPr>
          </a:p>
        </p:txBody>
      </p:sp>
      <p:grpSp>
        <p:nvGrpSpPr>
          <p:cNvPr id="75" name="Google Shape;1543;p18">
            <a:extLst>
              <a:ext uri="{FF2B5EF4-FFF2-40B4-BE49-F238E27FC236}">
                <a16:creationId xmlns:a16="http://schemas.microsoft.com/office/drawing/2014/main" id="{1AB82214-FE80-4511-8AEC-960FD452196F}"/>
              </a:ext>
            </a:extLst>
          </p:cNvPr>
          <p:cNvGrpSpPr/>
          <p:nvPr/>
        </p:nvGrpSpPr>
        <p:grpSpPr>
          <a:xfrm rot="11128887">
            <a:off x="-589686" y="2570087"/>
            <a:ext cx="2993683" cy="2323077"/>
            <a:chOff x="8180060" y="3357673"/>
            <a:chExt cx="2993682" cy="2312901"/>
          </a:xfrm>
        </p:grpSpPr>
        <p:sp>
          <p:nvSpPr>
            <p:cNvPr id="76" name="Google Shape;1544;p18">
              <a:extLst>
                <a:ext uri="{FF2B5EF4-FFF2-40B4-BE49-F238E27FC236}">
                  <a16:creationId xmlns:a16="http://schemas.microsoft.com/office/drawing/2014/main" id="{2966E42A-D4D2-4B4A-8273-681D1BA59AB1}"/>
                </a:ext>
              </a:extLst>
            </p:cNvPr>
            <p:cNvSpPr/>
            <p:nvPr/>
          </p:nvSpPr>
          <p:spPr>
            <a:xfrm rot="-5706919">
              <a:off x="8605890" y="4083554"/>
              <a:ext cx="1162967" cy="212372"/>
            </a:xfrm>
            <a:custGeom>
              <a:avLst/>
              <a:gdLst/>
              <a:ahLst/>
              <a:cxnLst/>
              <a:rect l="l" t="t" r="r" b="b"/>
              <a:pathLst>
                <a:path w="545741" h="486161" extrusionOk="0">
                  <a:moveTo>
                    <a:pt x="245650" y="333761"/>
                  </a:moveTo>
                  <a:cubicBezTo>
                    <a:pt x="102775" y="483971"/>
                    <a:pt x="4191" y="486161"/>
                    <a:pt x="0" y="486161"/>
                  </a:cubicBezTo>
                  <a:lnTo>
                    <a:pt x="0" y="438536"/>
                  </a:lnTo>
                  <a:cubicBezTo>
                    <a:pt x="857" y="438536"/>
                    <a:pt x="85725" y="434631"/>
                    <a:pt x="211646" y="301186"/>
                  </a:cubicBezTo>
                  <a:lnTo>
                    <a:pt x="211646" y="301186"/>
                  </a:lnTo>
                  <a:lnTo>
                    <a:pt x="212122" y="301186"/>
                  </a:lnTo>
                  <a:lnTo>
                    <a:pt x="504825" y="7244"/>
                  </a:lnTo>
                  <a:cubicBezTo>
                    <a:pt x="513976" y="-2202"/>
                    <a:pt x="529051" y="-2442"/>
                    <a:pt x="538497" y="6709"/>
                  </a:cubicBezTo>
                  <a:cubicBezTo>
                    <a:pt x="547943" y="15859"/>
                    <a:pt x="548183" y="30934"/>
                    <a:pt x="539032" y="40380"/>
                  </a:cubicBezTo>
                  <a:cubicBezTo>
                    <a:pt x="538841" y="40578"/>
                    <a:pt x="538646" y="40772"/>
                    <a:pt x="538448" y="40963"/>
                  </a:cubicBezTo>
                  <a:close/>
                </a:path>
              </a:pathLst>
            </a:custGeom>
            <a:solidFill>
              <a:srgbClr val="997F65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545;p18">
              <a:extLst>
                <a:ext uri="{FF2B5EF4-FFF2-40B4-BE49-F238E27FC236}">
                  <a16:creationId xmlns:a16="http://schemas.microsoft.com/office/drawing/2014/main" id="{09B79E45-FCB8-4953-ABDB-44C9562ADD29}"/>
                </a:ext>
              </a:extLst>
            </p:cNvPr>
            <p:cNvSpPr/>
            <p:nvPr/>
          </p:nvSpPr>
          <p:spPr>
            <a:xfrm rot="6881054">
              <a:off x="8941634" y="3633715"/>
              <a:ext cx="515065" cy="75975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546;p18">
              <a:extLst>
                <a:ext uri="{FF2B5EF4-FFF2-40B4-BE49-F238E27FC236}">
                  <a16:creationId xmlns:a16="http://schemas.microsoft.com/office/drawing/2014/main" id="{BFA8FBA7-4844-4265-9DA0-C0A8503BF7D5}"/>
                </a:ext>
              </a:extLst>
            </p:cNvPr>
            <p:cNvSpPr/>
            <p:nvPr/>
          </p:nvSpPr>
          <p:spPr>
            <a:xfrm rot="6881168">
              <a:off x="9093589" y="4013240"/>
              <a:ext cx="364183" cy="4926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547;p18">
              <a:extLst>
                <a:ext uri="{FF2B5EF4-FFF2-40B4-BE49-F238E27FC236}">
                  <a16:creationId xmlns:a16="http://schemas.microsoft.com/office/drawing/2014/main" id="{8FB474CC-3CF8-49DF-AC6E-54395BE728F1}"/>
                </a:ext>
              </a:extLst>
            </p:cNvPr>
            <p:cNvSpPr/>
            <p:nvPr/>
          </p:nvSpPr>
          <p:spPr>
            <a:xfrm rot="1481168">
              <a:off x="8749303" y="3804237"/>
              <a:ext cx="364183" cy="4926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548;p18">
              <a:extLst>
                <a:ext uri="{FF2B5EF4-FFF2-40B4-BE49-F238E27FC236}">
                  <a16:creationId xmlns:a16="http://schemas.microsoft.com/office/drawing/2014/main" id="{1D5D9F02-017D-47CB-98CF-5673C6315BE9}"/>
                </a:ext>
              </a:extLst>
            </p:cNvPr>
            <p:cNvSpPr/>
            <p:nvPr/>
          </p:nvSpPr>
          <p:spPr>
            <a:xfrm rot="1481054">
              <a:off x="8725541" y="4069727"/>
              <a:ext cx="515065" cy="75975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549;p18">
              <a:extLst>
                <a:ext uri="{FF2B5EF4-FFF2-40B4-BE49-F238E27FC236}">
                  <a16:creationId xmlns:a16="http://schemas.microsoft.com/office/drawing/2014/main" id="{5FD7298E-FA05-4952-9273-188851ECB414}"/>
                </a:ext>
              </a:extLst>
            </p:cNvPr>
            <p:cNvSpPr/>
            <p:nvPr/>
          </p:nvSpPr>
          <p:spPr>
            <a:xfrm>
              <a:off x="9266463" y="3357673"/>
              <a:ext cx="138600" cy="138600"/>
            </a:xfrm>
            <a:prstGeom prst="ellipse">
              <a:avLst/>
            </a:prstGeom>
            <a:gradFill>
              <a:gsLst>
                <a:gs pos="0">
                  <a:srgbClr val="E5555C"/>
                </a:gs>
                <a:gs pos="50000">
                  <a:srgbClr val="9F1E24"/>
                </a:gs>
                <a:gs pos="100000">
                  <a:srgbClr val="BF242B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550;p18">
              <a:extLst>
                <a:ext uri="{FF2B5EF4-FFF2-40B4-BE49-F238E27FC236}">
                  <a16:creationId xmlns:a16="http://schemas.microsoft.com/office/drawing/2014/main" id="{5CC38B80-D218-40BE-A3F6-377B0C82EB57}"/>
                </a:ext>
              </a:extLst>
            </p:cNvPr>
            <p:cNvSpPr/>
            <p:nvPr/>
          </p:nvSpPr>
          <p:spPr>
            <a:xfrm>
              <a:off x="8958760" y="3539085"/>
              <a:ext cx="138600" cy="138600"/>
            </a:xfrm>
            <a:prstGeom prst="ellipse">
              <a:avLst/>
            </a:prstGeom>
            <a:gradFill>
              <a:gsLst>
                <a:gs pos="0">
                  <a:srgbClr val="E5555C"/>
                </a:gs>
                <a:gs pos="50000">
                  <a:srgbClr val="9F1E24"/>
                </a:gs>
                <a:gs pos="100000">
                  <a:srgbClr val="BF242B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551;p18">
              <a:extLst>
                <a:ext uri="{FF2B5EF4-FFF2-40B4-BE49-F238E27FC236}">
                  <a16:creationId xmlns:a16="http://schemas.microsoft.com/office/drawing/2014/main" id="{F804BA61-02FF-4A22-A5CD-564EC71998F9}"/>
                </a:ext>
              </a:extLst>
            </p:cNvPr>
            <p:cNvSpPr/>
            <p:nvPr/>
          </p:nvSpPr>
          <p:spPr>
            <a:xfrm>
              <a:off x="8696453" y="3677157"/>
              <a:ext cx="138600" cy="138600"/>
            </a:xfrm>
            <a:prstGeom prst="ellipse">
              <a:avLst/>
            </a:prstGeom>
            <a:gradFill>
              <a:gsLst>
                <a:gs pos="0">
                  <a:srgbClr val="E5555C"/>
                </a:gs>
                <a:gs pos="50000">
                  <a:srgbClr val="9F1E24"/>
                </a:gs>
                <a:gs pos="100000">
                  <a:srgbClr val="BF242B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552;p18">
              <a:extLst>
                <a:ext uri="{FF2B5EF4-FFF2-40B4-BE49-F238E27FC236}">
                  <a16:creationId xmlns:a16="http://schemas.microsoft.com/office/drawing/2014/main" id="{4D94747A-0D0E-4171-963B-8EC332D30D57}"/>
                </a:ext>
              </a:extLst>
            </p:cNvPr>
            <p:cNvSpPr/>
            <p:nvPr/>
          </p:nvSpPr>
          <p:spPr>
            <a:xfrm>
              <a:off x="8712916" y="3973398"/>
              <a:ext cx="138600" cy="138600"/>
            </a:xfrm>
            <a:prstGeom prst="ellipse">
              <a:avLst/>
            </a:prstGeom>
            <a:gradFill>
              <a:gsLst>
                <a:gs pos="0">
                  <a:srgbClr val="E5555C"/>
                </a:gs>
                <a:gs pos="50000">
                  <a:srgbClr val="9F1E24"/>
                </a:gs>
                <a:gs pos="100000">
                  <a:srgbClr val="BF242B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553;p18">
              <a:extLst>
                <a:ext uri="{FF2B5EF4-FFF2-40B4-BE49-F238E27FC236}">
                  <a16:creationId xmlns:a16="http://schemas.microsoft.com/office/drawing/2014/main" id="{A60C4DA3-D039-4032-9487-82AD5460EC25}"/>
                </a:ext>
              </a:extLst>
            </p:cNvPr>
            <p:cNvSpPr/>
            <p:nvPr/>
          </p:nvSpPr>
          <p:spPr>
            <a:xfrm>
              <a:off x="9295961" y="3801139"/>
              <a:ext cx="138600" cy="138600"/>
            </a:xfrm>
            <a:prstGeom prst="ellipse">
              <a:avLst/>
            </a:prstGeom>
            <a:gradFill>
              <a:gsLst>
                <a:gs pos="0">
                  <a:srgbClr val="E5555C"/>
                </a:gs>
                <a:gs pos="50000">
                  <a:srgbClr val="9F1E24"/>
                </a:gs>
                <a:gs pos="100000">
                  <a:srgbClr val="BF242B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554;p18">
              <a:extLst>
                <a:ext uri="{FF2B5EF4-FFF2-40B4-BE49-F238E27FC236}">
                  <a16:creationId xmlns:a16="http://schemas.microsoft.com/office/drawing/2014/main" id="{C835F07B-DE0A-44EA-AE3C-8AC51FB5EBD4}"/>
                </a:ext>
              </a:extLst>
            </p:cNvPr>
            <p:cNvSpPr/>
            <p:nvPr/>
          </p:nvSpPr>
          <p:spPr>
            <a:xfrm rot="-1024219">
              <a:off x="8800324" y="3762608"/>
              <a:ext cx="1665433" cy="1665461"/>
            </a:xfrm>
            <a:custGeom>
              <a:avLst/>
              <a:gdLst/>
              <a:ahLst/>
              <a:cxnLst/>
              <a:rect l="l" t="t" r="r" b="b"/>
              <a:pathLst>
                <a:path w="183101" h="183104" extrusionOk="0">
                  <a:moveTo>
                    <a:pt x="139266" y="144991"/>
                  </a:moveTo>
                  <a:cubicBezTo>
                    <a:pt x="187558" y="96604"/>
                    <a:pt x="182986" y="115"/>
                    <a:pt x="182986" y="115"/>
                  </a:cubicBezTo>
                  <a:cubicBezTo>
                    <a:pt x="182986" y="115"/>
                    <a:pt x="86593" y="-4457"/>
                    <a:pt x="38206" y="43930"/>
                  </a:cubicBezTo>
                  <a:cubicBezTo>
                    <a:pt x="-10181" y="92317"/>
                    <a:pt x="1154" y="181948"/>
                    <a:pt x="1154" y="181948"/>
                  </a:cubicBezTo>
                  <a:cubicBezTo>
                    <a:pt x="1154" y="181948"/>
                    <a:pt x="90689" y="193283"/>
                    <a:pt x="139266" y="144991"/>
                  </a:cubicBezTo>
                  <a:close/>
                </a:path>
              </a:pathLst>
            </a:custGeom>
            <a:solidFill>
              <a:srgbClr val="D38610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555;p18">
              <a:extLst>
                <a:ext uri="{FF2B5EF4-FFF2-40B4-BE49-F238E27FC236}">
                  <a16:creationId xmlns:a16="http://schemas.microsoft.com/office/drawing/2014/main" id="{F7C592D1-7CD7-476C-BFEA-95D322D7B0A8}"/>
                </a:ext>
              </a:extLst>
            </p:cNvPr>
            <p:cNvSpPr/>
            <p:nvPr/>
          </p:nvSpPr>
          <p:spPr>
            <a:xfrm rot="-431473" flipH="1">
              <a:off x="9696851" y="4297561"/>
              <a:ext cx="515253" cy="75909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556;p18">
              <a:extLst>
                <a:ext uri="{FF2B5EF4-FFF2-40B4-BE49-F238E27FC236}">
                  <a16:creationId xmlns:a16="http://schemas.microsoft.com/office/drawing/2014/main" id="{5356BD97-C114-407E-A074-3AC831570F86}"/>
                </a:ext>
              </a:extLst>
            </p:cNvPr>
            <p:cNvSpPr/>
            <p:nvPr/>
          </p:nvSpPr>
          <p:spPr>
            <a:xfrm rot="-739484">
              <a:off x="9487120" y="4700985"/>
              <a:ext cx="730843" cy="116688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557;p18">
              <a:extLst>
                <a:ext uri="{FF2B5EF4-FFF2-40B4-BE49-F238E27FC236}">
                  <a16:creationId xmlns:a16="http://schemas.microsoft.com/office/drawing/2014/main" id="{4084F77A-CE43-4F4C-92DB-4AFC0D76EB6F}"/>
                </a:ext>
              </a:extLst>
            </p:cNvPr>
            <p:cNvSpPr/>
            <p:nvPr/>
          </p:nvSpPr>
          <p:spPr>
            <a:xfrm rot="4140798">
              <a:off x="9492313" y="4072793"/>
              <a:ext cx="364371" cy="49195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558;p18">
              <a:extLst>
                <a:ext uri="{FF2B5EF4-FFF2-40B4-BE49-F238E27FC236}">
                  <a16:creationId xmlns:a16="http://schemas.microsoft.com/office/drawing/2014/main" id="{42B570B4-6AF4-4433-A407-F62E1E3B54B8}"/>
                </a:ext>
              </a:extLst>
            </p:cNvPr>
            <p:cNvSpPr/>
            <p:nvPr/>
          </p:nvSpPr>
          <p:spPr>
            <a:xfrm rot="4141238">
              <a:off x="9106036" y="4376099"/>
              <a:ext cx="636815" cy="10218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559;p18">
              <a:extLst>
                <a:ext uri="{FF2B5EF4-FFF2-40B4-BE49-F238E27FC236}">
                  <a16:creationId xmlns:a16="http://schemas.microsoft.com/office/drawing/2014/main" id="{FA47CB4D-A82F-4CAD-A576-9DE7A57BE70B}"/>
                </a:ext>
              </a:extLst>
            </p:cNvPr>
            <p:cNvSpPr/>
            <p:nvPr/>
          </p:nvSpPr>
          <p:spPr>
            <a:xfrm rot="-3442774">
              <a:off x="8500089" y="4456973"/>
              <a:ext cx="2209503" cy="197248"/>
            </a:xfrm>
            <a:custGeom>
              <a:avLst/>
              <a:gdLst/>
              <a:ahLst/>
              <a:cxnLst/>
              <a:rect l="l" t="t" r="r" b="b"/>
              <a:pathLst>
                <a:path w="545741" h="486161" extrusionOk="0">
                  <a:moveTo>
                    <a:pt x="245650" y="333761"/>
                  </a:moveTo>
                  <a:cubicBezTo>
                    <a:pt x="102775" y="483971"/>
                    <a:pt x="4191" y="486161"/>
                    <a:pt x="0" y="486161"/>
                  </a:cubicBezTo>
                  <a:lnTo>
                    <a:pt x="0" y="438536"/>
                  </a:lnTo>
                  <a:cubicBezTo>
                    <a:pt x="857" y="438536"/>
                    <a:pt x="85725" y="434631"/>
                    <a:pt x="211646" y="301186"/>
                  </a:cubicBezTo>
                  <a:lnTo>
                    <a:pt x="211646" y="301186"/>
                  </a:lnTo>
                  <a:lnTo>
                    <a:pt x="212122" y="301186"/>
                  </a:lnTo>
                  <a:lnTo>
                    <a:pt x="504825" y="7244"/>
                  </a:lnTo>
                  <a:cubicBezTo>
                    <a:pt x="513976" y="-2202"/>
                    <a:pt x="529051" y="-2442"/>
                    <a:pt x="538497" y="6709"/>
                  </a:cubicBezTo>
                  <a:cubicBezTo>
                    <a:pt x="547943" y="15859"/>
                    <a:pt x="548183" y="30934"/>
                    <a:pt x="539032" y="40380"/>
                  </a:cubicBezTo>
                  <a:cubicBezTo>
                    <a:pt x="538841" y="40578"/>
                    <a:pt x="538646" y="40772"/>
                    <a:pt x="538448" y="40963"/>
                  </a:cubicBezTo>
                  <a:close/>
                </a:path>
              </a:pathLst>
            </a:custGeom>
            <a:solidFill>
              <a:srgbClr val="997F6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560;p18">
              <a:extLst>
                <a:ext uri="{FF2B5EF4-FFF2-40B4-BE49-F238E27FC236}">
                  <a16:creationId xmlns:a16="http://schemas.microsoft.com/office/drawing/2014/main" id="{3FBE7A43-BE24-41D5-87B4-B11342309C9C}"/>
                </a:ext>
              </a:extLst>
            </p:cNvPr>
            <p:cNvSpPr/>
            <p:nvPr/>
          </p:nvSpPr>
          <p:spPr>
            <a:xfrm rot="-739943">
              <a:off x="9224771" y="5188545"/>
              <a:ext cx="626455" cy="98856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561;p18">
              <a:extLst>
                <a:ext uri="{FF2B5EF4-FFF2-40B4-BE49-F238E27FC236}">
                  <a16:creationId xmlns:a16="http://schemas.microsoft.com/office/drawing/2014/main" id="{3A420F63-C4BB-4080-872F-E03F79B2B683}"/>
                </a:ext>
              </a:extLst>
            </p:cNvPr>
            <p:cNvSpPr/>
            <p:nvPr/>
          </p:nvSpPr>
          <p:spPr>
            <a:xfrm rot="4141238">
              <a:off x="8846191" y="4812964"/>
              <a:ext cx="636815" cy="10218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997F6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562;p18">
              <a:extLst>
                <a:ext uri="{FF2B5EF4-FFF2-40B4-BE49-F238E27FC236}">
                  <a16:creationId xmlns:a16="http://schemas.microsoft.com/office/drawing/2014/main" id="{CB1C251A-CD8F-4A10-8461-591149F713B9}"/>
                </a:ext>
              </a:extLst>
            </p:cNvPr>
            <p:cNvSpPr/>
            <p:nvPr/>
          </p:nvSpPr>
          <p:spPr>
            <a:xfrm rot="3538925" flipH="1">
              <a:off x="8031592" y="4908709"/>
              <a:ext cx="1485334" cy="165710"/>
            </a:xfrm>
            <a:custGeom>
              <a:avLst/>
              <a:gdLst/>
              <a:ahLst/>
              <a:cxnLst/>
              <a:rect l="l" t="t" r="r" b="b"/>
              <a:pathLst>
                <a:path w="545741" h="486161" extrusionOk="0">
                  <a:moveTo>
                    <a:pt x="245650" y="333761"/>
                  </a:moveTo>
                  <a:cubicBezTo>
                    <a:pt x="102775" y="483971"/>
                    <a:pt x="4191" y="486161"/>
                    <a:pt x="0" y="486161"/>
                  </a:cubicBezTo>
                  <a:lnTo>
                    <a:pt x="0" y="438536"/>
                  </a:lnTo>
                  <a:cubicBezTo>
                    <a:pt x="857" y="438536"/>
                    <a:pt x="85725" y="434631"/>
                    <a:pt x="211646" y="301186"/>
                  </a:cubicBezTo>
                  <a:lnTo>
                    <a:pt x="211646" y="301186"/>
                  </a:lnTo>
                  <a:lnTo>
                    <a:pt x="212122" y="301186"/>
                  </a:lnTo>
                  <a:lnTo>
                    <a:pt x="504825" y="7244"/>
                  </a:lnTo>
                  <a:cubicBezTo>
                    <a:pt x="513976" y="-2202"/>
                    <a:pt x="529051" y="-2442"/>
                    <a:pt x="538497" y="6709"/>
                  </a:cubicBezTo>
                  <a:cubicBezTo>
                    <a:pt x="547943" y="15859"/>
                    <a:pt x="548183" y="30934"/>
                    <a:pt x="539032" y="40380"/>
                  </a:cubicBezTo>
                  <a:cubicBezTo>
                    <a:pt x="538841" y="40578"/>
                    <a:pt x="538646" y="40772"/>
                    <a:pt x="538448" y="40963"/>
                  </a:cubicBezTo>
                  <a:close/>
                </a:path>
              </a:pathLst>
            </a:custGeom>
            <a:solidFill>
              <a:srgbClr val="997F65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563;p18">
              <a:extLst>
                <a:ext uri="{FF2B5EF4-FFF2-40B4-BE49-F238E27FC236}">
                  <a16:creationId xmlns:a16="http://schemas.microsoft.com/office/drawing/2014/main" id="{5A6D87DC-FE66-4D8F-BE42-D776D0482753}"/>
                </a:ext>
              </a:extLst>
            </p:cNvPr>
            <p:cNvSpPr/>
            <p:nvPr/>
          </p:nvSpPr>
          <p:spPr>
            <a:xfrm rot="364453" flipH="1">
              <a:off x="8203927" y="4067936"/>
              <a:ext cx="315791" cy="315796"/>
            </a:xfrm>
            <a:custGeom>
              <a:avLst/>
              <a:gdLst/>
              <a:ahLst/>
              <a:cxnLst/>
              <a:rect l="l" t="t" r="r" b="b"/>
              <a:pathLst>
                <a:path w="183101" h="183104" extrusionOk="0">
                  <a:moveTo>
                    <a:pt x="139266" y="144991"/>
                  </a:moveTo>
                  <a:cubicBezTo>
                    <a:pt x="187558" y="96604"/>
                    <a:pt x="182986" y="115"/>
                    <a:pt x="182986" y="115"/>
                  </a:cubicBezTo>
                  <a:cubicBezTo>
                    <a:pt x="182986" y="115"/>
                    <a:pt x="86593" y="-4457"/>
                    <a:pt x="38206" y="43930"/>
                  </a:cubicBezTo>
                  <a:cubicBezTo>
                    <a:pt x="-10181" y="92317"/>
                    <a:pt x="1154" y="181948"/>
                    <a:pt x="1154" y="181948"/>
                  </a:cubicBezTo>
                  <a:cubicBezTo>
                    <a:pt x="1154" y="181948"/>
                    <a:pt x="90689" y="193283"/>
                    <a:pt x="139266" y="144991"/>
                  </a:cubicBezTo>
                  <a:close/>
                </a:path>
              </a:pathLst>
            </a:custGeom>
            <a:solidFill>
              <a:srgbClr val="F0C92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564;p18">
              <a:extLst>
                <a:ext uri="{FF2B5EF4-FFF2-40B4-BE49-F238E27FC236}">
                  <a16:creationId xmlns:a16="http://schemas.microsoft.com/office/drawing/2014/main" id="{80360E7C-0B73-47CB-A6C6-B1FB46D30A2D}"/>
                </a:ext>
              </a:extLst>
            </p:cNvPr>
            <p:cNvSpPr/>
            <p:nvPr/>
          </p:nvSpPr>
          <p:spPr>
            <a:xfrm rot="1290507" flipH="1">
              <a:off x="8347769" y="4847857"/>
              <a:ext cx="443495" cy="246542"/>
            </a:xfrm>
            <a:custGeom>
              <a:avLst/>
              <a:gdLst/>
              <a:ahLst/>
              <a:cxnLst/>
              <a:rect l="l" t="t" r="r" b="b"/>
              <a:pathLst>
                <a:path w="257079" h="142912" extrusionOk="0">
                  <a:moveTo>
                    <a:pt x="134684" y="19"/>
                  </a:moveTo>
                  <a:cubicBezTo>
                    <a:pt x="66294" y="-1315"/>
                    <a:pt x="0" y="68789"/>
                    <a:pt x="0" y="68789"/>
                  </a:cubicBezTo>
                  <a:cubicBezTo>
                    <a:pt x="0" y="68789"/>
                    <a:pt x="63532" y="141560"/>
                    <a:pt x="131921" y="142894"/>
                  </a:cubicBezTo>
                  <a:cubicBezTo>
                    <a:pt x="200311" y="144227"/>
                    <a:pt x="257080" y="73933"/>
                    <a:pt x="257080" y="73933"/>
                  </a:cubicBezTo>
                  <a:cubicBezTo>
                    <a:pt x="257080" y="73933"/>
                    <a:pt x="203073" y="1352"/>
                    <a:pt x="134684" y="19"/>
                  </a:cubicBezTo>
                  <a:close/>
                </a:path>
              </a:pathLst>
            </a:custGeom>
            <a:solidFill>
              <a:srgbClr val="F0C92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1565;p18">
              <a:extLst>
                <a:ext uri="{FF2B5EF4-FFF2-40B4-BE49-F238E27FC236}">
                  <a16:creationId xmlns:a16="http://schemas.microsoft.com/office/drawing/2014/main" id="{BCAC4983-DED7-46E0-921E-5C7BDED3AC57}"/>
                </a:ext>
              </a:extLst>
            </p:cNvPr>
            <p:cNvSpPr/>
            <p:nvPr/>
          </p:nvSpPr>
          <p:spPr>
            <a:xfrm rot="1290507" flipH="1">
              <a:off x="8468147" y="5140002"/>
              <a:ext cx="443661" cy="246542"/>
            </a:xfrm>
            <a:custGeom>
              <a:avLst/>
              <a:gdLst/>
              <a:ahLst/>
              <a:cxnLst/>
              <a:rect l="l" t="t" r="r" b="b"/>
              <a:pathLst>
                <a:path w="257175" h="142912" extrusionOk="0">
                  <a:moveTo>
                    <a:pt x="134779" y="19"/>
                  </a:moveTo>
                  <a:cubicBezTo>
                    <a:pt x="66389" y="-1315"/>
                    <a:pt x="0" y="68884"/>
                    <a:pt x="0" y="68884"/>
                  </a:cubicBezTo>
                  <a:cubicBezTo>
                    <a:pt x="0" y="68884"/>
                    <a:pt x="63627" y="141560"/>
                    <a:pt x="131921" y="142894"/>
                  </a:cubicBezTo>
                  <a:cubicBezTo>
                    <a:pt x="200216" y="144227"/>
                    <a:pt x="257175" y="73933"/>
                    <a:pt x="257175" y="73933"/>
                  </a:cubicBezTo>
                  <a:cubicBezTo>
                    <a:pt x="257175" y="73933"/>
                    <a:pt x="203168" y="1352"/>
                    <a:pt x="134779" y="19"/>
                  </a:cubicBezTo>
                  <a:close/>
                </a:path>
              </a:pathLst>
            </a:custGeom>
            <a:solidFill>
              <a:srgbClr val="F0C92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1566;p18">
              <a:extLst>
                <a:ext uri="{FF2B5EF4-FFF2-40B4-BE49-F238E27FC236}">
                  <a16:creationId xmlns:a16="http://schemas.microsoft.com/office/drawing/2014/main" id="{422BC47B-7CF9-47B0-9601-7648693F9D67}"/>
                </a:ext>
              </a:extLst>
            </p:cNvPr>
            <p:cNvSpPr/>
            <p:nvPr/>
          </p:nvSpPr>
          <p:spPr>
            <a:xfrm rot="1290507" flipH="1">
              <a:off x="8209815" y="4530591"/>
              <a:ext cx="443495" cy="246547"/>
            </a:xfrm>
            <a:custGeom>
              <a:avLst/>
              <a:gdLst/>
              <a:ahLst/>
              <a:cxnLst/>
              <a:rect l="l" t="t" r="r" b="b"/>
              <a:pathLst>
                <a:path w="257079" h="142915" extrusionOk="0">
                  <a:moveTo>
                    <a:pt x="134684" y="19"/>
                  </a:moveTo>
                  <a:cubicBezTo>
                    <a:pt x="66389" y="-1315"/>
                    <a:pt x="0" y="68789"/>
                    <a:pt x="0" y="68789"/>
                  </a:cubicBezTo>
                  <a:cubicBezTo>
                    <a:pt x="0" y="68789"/>
                    <a:pt x="63532" y="141465"/>
                    <a:pt x="131921" y="142894"/>
                  </a:cubicBezTo>
                  <a:cubicBezTo>
                    <a:pt x="200311" y="144323"/>
                    <a:pt x="257080" y="73742"/>
                    <a:pt x="257080" y="73742"/>
                  </a:cubicBezTo>
                  <a:cubicBezTo>
                    <a:pt x="257080" y="73742"/>
                    <a:pt x="203073" y="1352"/>
                    <a:pt x="134684" y="19"/>
                  </a:cubicBezTo>
                  <a:close/>
                </a:path>
              </a:pathLst>
            </a:custGeom>
            <a:solidFill>
              <a:srgbClr val="F0C92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1567;p18">
              <a:extLst>
                <a:ext uri="{FF2B5EF4-FFF2-40B4-BE49-F238E27FC236}">
                  <a16:creationId xmlns:a16="http://schemas.microsoft.com/office/drawing/2014/main" id="{C5F1DE62-302E-4B2F-8FCD-146C2A4BED8D}"/>
                </a:ext>
              </a:extLst>
            </p:cNvPr>
            <p:cNvSpPr/>
            <p:nvPr/>
          </p:nvSpPr>
          <p:spPr>
            <a:xfrm rot="1290507" flipH="1">
              <a:off x="8703575" y="4426485"/>
              <a:ext cx="246387" cy="443661"/>
            </a:xfrm>
            <a:custGeom>
              <a:avLst/>
              <a:gdLst/>
              <a:ahLst/>
              <a:cxnLst/>
              <a:rect l="l" t="t" r="r" b="b"/>
              <a:pathLst>
                <a:path w="142822" h="257175" extrusionOk="0">
                  <a:moveTo>
                    <a:pt x="74031" y="257175"/>
                  </a:moveTo>
                  <a:cubicBezTo>
                    <a:pt x="74031" y="257175"/>
                    <a:pt x="144230" y="190500"/>
                    <a:pt x="142801" y="122396"/>
                  </a:cubicBezTo>
                  <a:cubicBezTo>
                    <a:pt x="141372" y="54292"/>
                    <a:pt x="68982" y="0"/>
                    <a:pt x="68982" y="0"/>
                  </a:cubicBezTo>
                  <a:cubicBezTo>
                    <a:pt x="68982" y="0"/>
                    <a:pt x="-1407" y="57150"/>
                    <a:pt x="21" y="125254"/>
                  </a:cubicBezTo>
                  <a:cubicBezTo>
                    <a:pt x="1450" y="193358"/>
                    <a:pt x="74031" y="257175"/>
                    <a:pt x="74031" y="257175"/>
                  </a:cubicBezTo>
                  <a:close/>
                </a:path>
              </a:pathLst>
            </a:custGeom>
            <a:solidFill>
              <a:srgbClr val="F0C92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568;p18">
              <a:extLst>
                <a:ext uri="{FF2B5EF4-FFF2-40B4-BE49-F238E27FC236}">
                  <a16:creationId xmlns:a16="http://schemas.microsoft.com/office/drawing/2014/main" id="{EFE9313F-A268-4AA4-AAE2-F879E52F227D}"/>
                </a:ext>
              </a:extLst>
            </p:cNvPr>
            <p:cNvSpPr/>
            <p:nvPr/>
          </p:nvSpPr>
          <p:spPr>
            <a:xfrm rot="1290507" flipH="1">
              <a:off x="8828372" y="4738488"/>
              <a:ext cx="246542" cy="443495"/>
            </a:xfrm>
            <a:custGeom>
              <a:avLst/>
              <a:gdLst/>
              <a:ahLst/>
              <a:cxnLst/>
              <a:rect l="l" t="t" r="r" b="b"/>
              <a:pathLst>
                <a:path w="142912" h="257079" extrusionOk="0">
                  <a:moveTo>
                    <a:pt x="74123" y="257080"/>
                  </a:moveTo>
                  <a:cubicBezTo>
                    <a:pt x="74123" y="257080"/>
                    <a:pt x="144227" y="190405"/>
                    <a:pt x="142894" y="122396"/>
                  </a:cubicBezTo>
                  <a:cubicBezTo>
                    <a:pt x="141560" y="54388"/>
                    <a:pt x="69075" y="0"/>
                    <a:pt x="69075" y="0"/>
                  </a:cubicBezTo>
                  <a:cubicBezTo>
                    <a:pt x="69075" y="0"/>
                    <a:pt x="-1315" y="57150"/>
                    <a:pt x="19" y="125159"/>
                  </a:cubicBezTo>
                  <a:cubicBezTo>
                    <a:pt x="1352" y="193167"/>
                    <a:pt x="74123" y="257080"/>
                    <a:pt x="74123" y="257080"/>
                  </a:cubicBezTo>
                  <a:close/>
                </a:path>
              </a:pathLst>
            </a:custGeom>
            <a:solidFill>
              <a:srgbClr val="F0C92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569;p18">
              <a:extLst>
                <a:ext uri="{FF2B5EF4-FFF2-40B4-BE49-F238E27FC236}">
                  <a16:creationId xmlns:a16="http://schemas.microsoft.com/office/drawing/2014/main" id="{33B7CE26-E11E-4754-8916-ECEFF51E1ECD}"/>
                </a:ext>
              </a:extLst>
            </p:cNvPr>
            <p:cNvSpPr/>
            <p:nvPr/>
          </p:nvSpPr>
          <p:spPr>
            <a:xfrm rot="1290507" flipH="1">
              <a:off x="8566294" y="4135308"/>
              <a:ext cx="246049" cy="443661"/>
            </a:xfrm>
            <a:custGeom>
              <a:avLst/>
              <a:gdLst/>
              <a:ahLst/>
              <a:cxnLst/>
              <a:rect l="l" t="t" r="r" b="b"/>
              <a:pathLst>
                <a:path w="142626" h="257175" extrusionOk="0">
                  <a:moveTo>
                    <a:pt x="73742" y="257175"/>
                  </a:moveTo>
                  <a:cubicBezTo>
                    <a:pt x="73742" y="257175"/>
                    <a:pt x="143941" y="190500"/>
                    <a:pt x="142608" y="122396"/>
                  </a:cubicBezTo>
                  <a:cubicBezTo>
                    <a:pt x="141275" y="54293"/>
                    <a:pt x="68980" y="0"/>
                    <a:pt x="68980" y="0"/>
                  </a:cubicBezTo>
                  <a:cubicBezTo>
                    <a:pt x="68980" y="0"/>
                    <a:pt x="-1315" y="57150"/>
                    <a:pt x="19" y="125254"/>
                  </a:cubicBezTo>
                  <a:cubicBezTo>
                    <a:pt x="1352" y="193358"/>
                    <a:pt x="73742" y="257175"/>
                    <a:pt x="73742" y="257175"/>
                  </a:cubicBezTo>
                  <a:close/>
                </a:path>
              </a:pathLst>
            </a:custGeom>
            <a:solidFill>
              <a:srgbClr val="F0C92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570;p18">
              <a:extLst>
                <a:ext uri="{FF2B5EF4-FFF2-40B4-BE49-F238E27FC236}">
                  <a16:creationId xmlns:a16="http://schemas.microsoft.com/office/drawing/2014/main" id="{13DFFF43-6F0F-415B-B256-F104C3B94F84}"/>
                </a:ext>
              </a:extLst>
            </p:cNvPr>
            <p:cNvSpPr/>
            <p:nvPr/>
          </p:nvSpPr>
          <p:spPr>
            <a:xfrm rot="-2250074">
              <a:off x="9571864" y="4920158"/>
              <a:ext cx="1485870" cy="165549"/>
            </a:xfrm>
            <a:custGeom>
              <a:avLst/>
              <a:gdLst/>
              <a:ahLst/>
              <a:cxnLst/>
              <a:rect l="l" t="t" r="r" b="b"/>
              <a:pathLst>
                <a:path w="545741" h="486161" extrusionOk="0">
                  <a:moveTo>
                    <a:pt x="245650" y="333761"/>
                  </a:moveTo>
                  <a:cubicBezTo>
                    <a:pt x="102775" y="483971"/>
                    <a:pt x="4191" y="486161"/>
                    <a:pt x="0" y="486161"/>
                  </a:cubicBezTo>
                  <a:lnTo>
                    <a:pt x="0" y="438536"/>
                  </a:lnTo>
                  <a:cubicBezTo>
                    <a:pt x="857" y="438536"/>
                    <a:pt x="85725" y="434631"/>
                    <a:pt x="211646" y="301186"/>
                  </a:cubicBezTo>
                  <a:lnTo>
                    <a:pt x="211646" y="301186"/>
                  </a:lnTo>
                  <a:lnTo>
                    <a:pt x="212122" y="301186"/>
                  </a:lnTo>
                  <a:lnTo>
                    <a:pt x="504825" y="7244"/>
                  </a:lnTo>
                  <a:cubicBezTo>
                    <a:pt x="513976" y="-2202"/>
                    <a:pt x="529051" y="-2442"/>
                    <a:pt x="538497" y="6709"/>
                  </a:cubicBezTo>
                  <a:cubicBezTo>
                    <a:pt x="547943" y="15859"/>
                    <a:pt x="548183" y="30934"/>
                    <a:pt x="539032" y="40380"/>
                  </a:cubicBezTo>
                  <a:cubicBezTo>
                    <a:pt x="538841" y="40578"/>
                    <a:pt x="538646" y="40772"/>
                    <a:pt x="538448" y="40963"/>
                  </a:cubicBezTo>
                  <a:close/>
                </a:path>
              </a:pathLst>
            </a:custGeom>
            <a:solidFill>
              <a:srgbClr val="997F65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571;p18">
              <a:extLst>
                <a:ext uri="{FF2B5EF4-FFF2-40B4-BE49-F238E27FC236}">
                  <a16:creationId xmlns:a16="http://schemas.microsoft.com/office/drawing/2014/main" id="{34B01577-81AE-48DF-8D3F-270F7D06B6EC}"/>
                </a:ext>
              </a:extLst>
            </p:cNvPr>
            <p:cNvSpPr/>
            <p:nvPr/>
          </p:nvSpPr>
          <p:spPr>
            <a:xfrm rot="927980">
              <a:off x="10821504" y="4284424"/>
              <a:ext cx="315843" cy="315848"/>
            </a:xfrm>
            <a:custGeom>
              <a:avLst/>
              <a:gdLst/>
              <a:ahLst/>
              <a:cxnLst/>
              <a:rect l="l" t="t" r="r" b="b"/>
              <a:pathLst>
                <a:path w="183101" h="183104" extrusionOk="0">
                  <a:moveTo>
                    <a:pt x="139266" y="144991"/>
                  </a:moveTo>
                  <a:cubicBezTo>
                    <a:pt x="187558" y="96604"/>
                    <a:pt x="182986" y="115"/>
                    <a:pt x="182986" y="115"/>
                  </a:cubicBezTo>
                  <a:cubicBezTo>
                    <a:pt x="182986" y="115"/>
                    <a:pt x="86593" y="-4457"/>
                    <a:pt x="38206" y="43930"/>
                  </a:cubicBezTo>
                  <a:cubicBezTo>
                    <a:pt x="-10181" y="92317"/>
                    <a:pt x="1154" y="181948"/>
                    <a:pt x="1154" y="181948"/>
                  </a:cubicBezTo>
                  <a:cubicBezTo>
                    <a:pt x="1154" y="181948"/>
                    <a:pt x="90689" y="193283"/>
                    <a:pt x="139266" y="144991"/>
                  </a:cubicBezTo>
                  <a:close/>
                </a:path>
              </a:pathLst>
            </a:custGeom>
            <a:solidFill>
              <a:srgbClr val="B9303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572;p18">
              <a:extLst>
                <a:ext uri="{FF2B5EF4-FFF2-40B4-BE49-F238E27FC236}">
                  <a16:creationId xmlns:a16="http://schemas.microsoft.com/office/drawing/2014/main" id="{D4703C8F-6175-400C-BCCE-B66779A01D89}"/>
                </a:ext>
              </a:extLst>
            </p:cNvPr>
            <p:cNvSpPr/>
            <p:nvPr/>
          </p:nvSpPr>
          <p:spPr>
            <a:xfrm>
              <a:off x="10291207" y="4936208"/>
              <a:ext cx="443461" cy="246523"/>
            </a:xfrm>
            <a:custGeom>
              <a:avLst/>
              <a:gdLst/>
              <a:ahLst/>
              <a:cxnLst/>
              <a:rect l="l" t="t" r="r" b="b"/>
              <a:pathLst>
                <a:path w="257079" h="142912" extrusionOk="0">
                  <a:moveTo>
                    <a:pt x="134684" y="19"/>
                  </a:moveTo>
                  <a:cubicBezTo>
                    <a:pt x="66294" y="-1315"/>
                    <a:pt x="0" y="68789"/>
                    <a:pt x="0" y="68789"/>
                  </a:cubicBezTo>
                  <a:cubicBezTo>
                    <a:pt x="0" y="68789"/>
                    <a:pt x="63532" y="141560"/>
                    <a:pt x="131921" y="142894"/>
                  </a:cubicBezTo>
                  <a:cubicBezTo>
                    <a:pt x="200311" y="144227"/>
                    <a:pt x="257080" y="73933"/>
                    <a:pt x="257080" y="73933"/>
                  </a:cubicBezTo>
                  <a:cubicBezTo>
                    <a:pt x="257080" y="73933"/>
                    <a:pt x="203073" y="1352"/>
                    <a:pt x="134684" y="19"/>
                  </a:cubicBezTo>
                  <a:close/>
                </a:path>
              </a:pathLst>
            </a:custGeom>
            <a:solidFill>
              <a:srgbClr val="B9303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573;p18">
              <a:extLst>
                <a:ext uri="{FF2B5EF4-FFF2-40B4-BE49-F238E27FC236}">
                  <a16:creationId xmlns:a16="http://schemas.microsoft.com/office/drawing/2014/main" id="{EDCD9194-1893-40C1-8BBB-F450289E5116}"/>
                </a:ext>
              </a:extLst>
            </p:cNvPr>
            <p:cNvSpPr/>
            <p:nvPr/>
          </p:nvSpPr>
          <p:spPr>
            <a:xfrm>
              <a:off x="10071914" y="5163835"/>
              <a:ext cx="443627" cy="246523"/>
            </a:xfrm>
            <a:custGeom>
              <a:avLst/>
              <a:gdLst/>
              <a:ahLst/>
              <a:cxnLst/>
              <a:rect l="l" t="t" r="r" b="b"/>
              <a:pathLst>
                <a:path w="257175" h="142912" extrusionOk="0">
                  <a:moveTo>
                    <a:pt x="134779" y="19"/>
                  </a:moveTo>
                  <a:cubicBezTo>
                    <a:pt x="66389" y="-1315"/>
                    <a:pt x="0" y="68884"/>
                    <a:pt x="0" y="68884"/>
                  </a:cubicBezTo>
                  <a:cubicBezTo>
                    <a:pt x="0" y="68884"/>
                    <a:pt x="63627" y="141560"/>
                    <a:pt x="131921" y="142894"/>
                  </a:cubicBezTo>
                  <a:cubicBezTo>
                    <a:pt x="200216" y="144227"/>
                    <a:pt x="257175" y="73933"/>
                    <a:pt x="257175" y="73933"/>
                  </a:cubicBezTo>
                  <a:cubicBezTo>
                    <a:pt x="257175" y="73933"/>
                    <a:pt x="203168" y="1352"/>
                    <a:pt x="134779" y="19"/>
                  </a:cubicBezTo>
                  <a:close/>
                </a:path>
              </a:pathLst>
            </a:custGeom>
            <a:solidFill>
              <a:srgbClr val="B9303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574;p18">
              <a:extLst>
                <a:ext uri="{FF2B5EF4-FFF2-40B4-BE49-F238E27FC236}">
                  <a16:creationId xmlns:a16="http://schemas.microsoft.com/office/drawing/2014/main" id="{3F2683FF-7D91-48A2-86AD-F460B1247323}"/>
                </a:ext>
              </a:extLst>
            </p:cNvPr>
            <p:cNvSpPr/>
            <p:nvPr/>
          </p:nvSpPr>
          <p:spPr>
            <a:xfrm>
              <a:off x="10535904" y="4691625"/>
              <a:ext cx="443461" cy="246528"/>
            </a:xfrm>
            <a:custGeom>
              <a:avLst/>
              <a:gdLst/>
              <a:ahLst/>
              <a:cxnLst/>
              <a:rect l="l" t="t" r="r" b="b"/>
              <a:pathLst>
                <a:path w="257079" h="142915" extrusionOk="0">
                  <a:moveTo>
                    <a:pt x="134684" y="19"/>
                  </a:moveTo>
                  <a:cubicBezTo>
                    <a:pt x="66389" y="-1315"/>
                    <a:pt x="0" y="68789"/>
                    <a:pt x="0" y="68789"/>
                  </a:cubicBezTo>
                  <a:cubicBezTo>
                    <a:pt x="0" y="68789"/>
                    <a:pt x="63532" y="141465"/>
                    <a:pt x="131921" y="142894"/>
                  </a:cubicBezTo>
                  <a:cubicBezTo>
                    <a:pt x="200311" y="144323"/>
                    <a:pt x="257080" y="73742"/>
                    <a:pt x="257080" y="73742"/>
                  </a:cubicBezTo>
                  <a:cubicBezTo>
                    <a:pt x="257080" y="73742"/>
                    <a:pt x="203073" y="1352"/>
                    <a:pt x="134684" y="19"/>
                  </a:cubicBezTo>
                  <a:close/>
                </a:path>
              </a:pathLst>
            </a:custGeom>
            <a:solidFill>
              <a:srgbClr val="B9303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575;p18">
              <a:extLst>
                <a:ext uri="{FF2B5EF4-FFF2-40B4-BE49-F238E27FC236}">
                  <a16:creationId xmlns:a16="http://schemas.microsoft.com/office/drawing/2014/main" id="{8ECD08E3-D1FA-4307-83E2-FBEFEF864AE6}"/>
                </a:ext>
              </a:extLst>
            </p:cNvPr>
            <p:cNvSpPr/>
            <p:nvPr/>
          </p:nvSpPr>
          <p:spPr>
            <a:xfrm>
              <a:off x="10270741" y="4454893"/>
              <a:ext cx="246368" cy="443627"/>
            </a:xfrm>
            <a:custGeom>
              <a:avLst/>
              <a:gdLst/>
              <a:ahLst/>
              <a:cxnLst/>
              <a:rect l="l" t="t" r="r" b="b"/>
              <a:pathLst>
                <a:path w="142822" h="257175" extrusionOk="0">
                  <a:moveTo>
                    <a:pt x="74031" y="257175"/>
                  </a:moveTo>
                  <a:cubicBezTo>
                    <a:pt x="74031" y="257175"/>
                    <a:pt x="144230" y="190500"/>
                    <a:pt x="142801" y="122396"/>
                  </a:cubicBezTo>
                  <a:cubicBezTo>
                    <a:pt x="141372" y="54292"/>
                    <a:pt x="68982" y="0"/>
                    <a:pt x="68982" y="0"/>
                  </a:cubicBezTo>
                  <a:cubicBezTo>
                    <a:pt x="68982" y="0"/>
                    <a:pt x="-1407" y="57150"/>
                    <a:pt x="21" y="125254"/>
                  </a:cubicBezTo>
                  <a:cubicBezTo>
                    <a:pt x="1450" y="193358"/>
                    <a:pt x="74031" y="257175"/>
                    <a:pt x="74031" y="257175"/>
                  </a:cubicBezTo>
                  <a:close/>
                </a:path>
              </a:pathLst>
            </a:custGeom>
            <a:solidFill>
              <a:srgbClr val="B9303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576;p18">
              <a:extLst>
                <a:ext uri="{FF2B5EF4-FFF2-40B4-BE49-F238E27FC236}">
                  <a16:creationId xmlns:a16="http://schemas.microsoft.com/office/drawing/2014/main" id="{7454C309-0F34-4AF6-ADC4-DD16905E502C}"/>
                </a:ext>
              </a:extLst>
            </p:cNvPr>
            <p:cNvSpPr/>
            <p:nvPr/>
          </p:nvSpPr>
          <p:spPr>
            <a:xfrm>
              <a:off x="10038171" y="4687466"/>
              <a:ext cx="246523" cy="443461"/>
            </a:xfrm>
            <a:custGeom>
              <a:avLst/>
              <a:gdLst/>
              <a:ahLst/>
              <a:cxnLst/>
              <a:rect l="l" t="t" r="r" b="b"/>
              <a:pathLst>
                <a:path w="142912" h="257079" extrusionOk="0">
                  <a:moveTo>
                    <a:pt x="74123" y="257080"/>
                  </a:moveTo>
                  <a:cubicBezTo>
                    <a:pt x="74123" y="257080"/>
                    <a:pt x="144227" y="190405"/>
                    <a:pt x="142894" y="122396"/>
                  </a:cubicBezTo>
                  <a:cubicBezTo>
                    <a:pt x="141560" y="54388"/>
                    <a:pt x="69075" y="0"/>
                    <a:pt x="69075" y="0"/>
                  </a:cubicBezTo>
                  <a:cubicBezTo>
                    <a:pt x="69075" y="0"/>
                    <a:pt x="-1315" y="57150"/>
                    <a:pt x="19" y="125159"/>
                  </a:cubicBezTo>
                  <a:cubicBezTo>
                    <a:pt x="1352" y="193167"/>
                    <a:pt x="74123" y="257080"/>
                    <a:pt x="74123" y="257080"/>
                  </a:cubicBezTo>
                  <a:close/>
                </a:path>
              </a:pathLst>
            </a:custGeom>
            <a:solidFill>
              <a:srgbClr val="B9303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577;p18">
              <a:extLst>
                <a:ext uri="{FF2B5EF4-FFF2-40B4-BE49-F238E27FC236}">
                  <a16:creationId xmlns:a16="http://schemas.microsoft.com/office/drawing/2014/main" id="{E4F37F4B-E0C5-4CF5-A10D-185799193077}"/>
                </a:ext>
              </a:extLst>
            </p:cNvPr>
            <p:cNvSpPr/>
            <p:nvPr/>
          </p:nvSpPr>
          <p:spPr>
            <a:xfrm>
              <a:off x="10503648" y="4222482"/>
              <a:ext cx="246030" cy="443627"/>
            </a:xfrm>
            <a:custGeom>
              <a:avLst/>
              <a:gdLst/>
              <a:ahLst/>
              <a:cxnLst/>
              <a:rect l="l" t="t" r="r" b="b"/>
              <a:pathLst>
                <a:path w="142626" h="257175" extrusionOk="0">
                  <a:moveTo>
                    <a:pt x="73742" y="257175"/>
                  </a:moveTo>
                  <a:cubicBezTo>
                    <a:pt x="73742" y="257175"/>
                    <a:pt x="143941" y="190500"/>
                    <a:pt x="142608" y="122396"/>
                  </a:cubicBezTo>
                  <a:cubicBezTo>
                    <a:pt x="141275" y="54293"/>
                    <a:pt x="68980" y="0"/>
                    <a:pt x="68980" y="0"/>
                  </a:cubicBezTo>
                  <a:cubicBezTo>
                    <a:pt x="68980" y="0"/>
                    <a:pt x="-1315" y="57150"/>
                    <a:pt x="19" y="125254"/>
                  </a:cubicBezTo>
                  <a:cubicBezTo>
                    <a:pt x="1352" y="193358"/>
                    <a:pt x="73742" y="257175"/>
                    <a:pt x="73742" y="257175"/>
                  </a:cubicBezTo>
                  <a:close/>
                </a:path>
              </a:pathLst>
            </a:custGeom>
            <a:solidFill>
              <a:srgbClr val="B93038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Slika 109">
            <a:extLst>
              <a:ext uri="{FF2B5EF4-FFF2-40B4-BE49-F238E27FC236}">
                <a16:creationId xmlns:a16="http://schemas.microsoft.com/office/drawing/2014/main" id="{48F368CF-A3D2-45F1-B402-921842337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309" y="2717573"/>
            <a:ext cx="4822759" cy="31169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sijeno, trava, ptica, prehrana&#10;&#10;Opis je automatski generiran">
            <a:extLst>
              <a:ext uri="{FF2B5EF4-FFF2-40B4-BE49-F238E27FC236}">
                <a16:creationId xmlns:a16="http://schemas.microsoft.com/office/drawing/2014/main" id="{F7612EB2-0B3D-4399-8E14-CCDA89DA69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6" b="90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8" name="Rectangle 1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5" name="Google Shape;1585;p19"/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PŠENICA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sjedenje, drveni, stol, hrana&#10;&#10;Opis je automatski generiran">
            <a:extLst>
              <a:ext uri="{FF2B5EF4-FFF2-40B4-BE49-F238E27FC236}">
                <a16:creationId xmlns:a16="http://schemas.microsoft.com/office/drawing/2014/main" id="{77B2292D-3C8F-4270-BD86-C4408651BB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2" b="778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18992A15-BC5E-4EE0-9DAA-1CAD5801C57E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KUKURUZ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952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trava, sijeno, suho, žica&#10;&#10;Opis je automatski generiran">
            <a:extLst>
              <a:ext uri="{FF2B5EF4-FFF2-40B4-BE49-F238E27FC236}">
                <a16:creationId xmlns:a16="http://schemas.microsoft.com/office/drawing/2014/main" id="{553A963C-4DE3-42D6-88B1-DA4AFE3C89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7708D968-24D0-4617-969F-35F649DB341A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RAŽ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169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biljka, trava&#10;&#10;Opis je automatski generiran">
            <a:extLst>
              <a:ext uri="{FF2B5EF4-FFF2-40B4-BE49-F238E27FC236}">
                <a16:creationId xmlns:a16="http://schemas.microsoft.com/office/drawing/2014/main" id="{7AC27CAE-09DE-432C-A7EE-590E4C192D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0" b="83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85B2967F-56D6-4FD8-9E44-9F497F6521F6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ZOB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370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biljka, trava&#10;&#10;Opis je automatski generiran">
            <a:extLst>
              <a:ext uri="{FF2B5EF4-FFF2-40B4-BE49-F238E27FC236}">
                <a16:creationId xmlns:a16="http://schemas.microsoft.com/office/drawing/2014/main" id="{62B265D3-B6F4-4A82-94BA-30F6C36775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2" b="54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62F50785-6849-4223-8EC6-22BAD75C76C7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JEČAM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844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rava, na otvorenom, polje, brijeg&#10;&#10;Opis je automatski generiran">
            <a:extLst>
              <a:ext uri="{FF2B5EF4-FFF2-40B4-BE49-F238E27FC236}">
                <a16:creationId xmlns:a16="http://schemas.microsoft.com/office/drawing/2014/main" id="{C0D87605-6FF2-4A3B-AC65-13DF2E3BC1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4480756-D6ED-4793-97EC-370BACAA3E4F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SJETVA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849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rava, na otvorenom, objekt, stroj&#10;&#10;Opis je automatski generiran">
            <a:extLst>
              <a:ext uri="{FF2B5EF4-FFF2-40B4-BE49-F238E27FC236}">
                <a16:creationId xmlns:a16="http://schemas.microsoft.com/office/drawing/2014/main" id="{DB02B7F9-8DCA-4222-8D26-7F8BDFB9E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8" b="89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BC0A4BD0-1D82-42BE-95F7-D1F32C58D653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ŽETVA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1099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25</Words>
  <Application>Microsoft Office PowerPoint</Application>
  <PresentationFormat>Široki zaslon</PresentationFormat>
  <Paragraphs>16</Paragraphs>
  <Slides>14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Avenir Next LT Pro</vt:lpstr>
      <vt:lpstr>Calibri</vt:lpstr>
      <vt:lpstr>Calibri Light</vt:lpstr>
      <vt:lpstr>Tema sustava Office</vt:lpstr>
      <vt:lpstr>Dan kruha-dan zahvalnosti za plodove zemlje</vt:lpstr>
      <vt:lpstr>ŽITARICE</vt:lpstr>
      <vt:lpstr>PŠENICA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kruha-dan zahvalnosti za plodove zemlje</dc:title>
  <dc:creator>Bogdanka Conjar</dc:creator>
  <cp:lastModifiedBy>Bogdanka Conjar</cp:lastModifiedBy>
  <cp:revision>1</cp:revision>
  <dcterms:created xsi:type="dcterms:W3CDTF">2020-11-20T23:01:25Z</dcterms:created>
  <dcterms:modified xsi:type="dcterms:W3CDTF">2020-11-20T23:05:46Z</dcterms:modified>
</cp:coreProperties>
</file>