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sldIdLst>
    <p:sldId id="283" r:id="rId6"/>
    <p:sldId id="304" r:id="rId7"/>
    <p:sldId id="306" r:id="rId8"/>
    <p:sldId id="305" r:id="rId9"/>
    <p:sldId id="307" r:id="rId10"/>
    <p:sldId id="308" r:id="rId11"/>
    <p:sldId id="309" r:id="rId12"/>
    <p:sldId id="310" r:id="rId13"/>
    <p:sldId id="311" r:id="rId14"/>
    <p:sldId id="319" r:id="rId15"/>
    <p:sldId id="312" r:id="rId16"/>
    <p:sldId id="313" r:id="rId17"/>
    <p:sldId id="314" r:id="rId18"/>
    <p:sldId id="316" r:id="rId19"/>
    <p:sldId id="317" r:id="rId20"/>
    <p:sldId id="31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2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15B94-4902-4A40-A962-D1AC356A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389859-891D-4AEA-94C7-0D772A9B1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85D876-66EB-400F-A4B9-5B3078C0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049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DCAC-9B3F-4209-A29F-F1F67CDF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5A5E7A-44B6-4C3F-888A-CD74DA8B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86101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395D0-79FA-40A2-A007-D857325F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0ACA12-08F7-44FA-A06B-6B8A765F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857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395D0-79FA-40A2-A007-D857325F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6AD6FBD-094D-4EF2-873C-D4B18D6AA8DD}"/>
              </a:ext>
            </a:extLst>
          </p:cNvPr>
          <p:cNvSpPr/>
          <p:nvPr userDrawn="1"/>
        </p:nvSpPr>
        <p:spPr>
          <a:xfrm>
            <a:off x="385482" y="5728447"/>
            <a:ext cx="11483789" cy="1048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0ACA12-08F7-44FA-A06B-6B8A765F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56939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41DD3-0D0A-443C-859F-C9DB219E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863988-C698-4688-B8EC-A4C12F598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FE2EDA-256B-4BA5-8E9B-E397B9A8D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3446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5C7433-9E79-49F1-8149-0B5B9D76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13ED38-C015-4D38-B2D9-B0341F13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27820D-B2A5-4022-BF2C-E0E0E241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029E2C4-A403-4176-94D8-44D272C24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937F9EF-D60D-454D-A792-B3424696E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7869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E50982-60BC-4A20-B967-32A485D0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124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83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E07A67-62FF-4AFA-AF60-B41FA8E5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AB42E3-08B2-4DFB-90A8-0A7AE43F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71D65E-C05B-410D-A209-D41BD824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76044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>
            <a:extLst>
              <a:ext uri="{FF2B5EF4-FFF2-40B4-BE49-F238E27FC236}">
                <a16:creationId xmlns:a16="http://schemas.microsoft.com/office/drawing/2014/main" id="{657317B7-7C52-4CF9-A305-DB1D77F6E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12191999" cy="2495227"/>
          </a:xfrm>
          <a:prstGeom prst="rect">
            <a:avLst/>
          </a:prstGeom>
        </p:spPr>
      </p:pic>
      <p:pic>
        <p:nvPicPr>
          <p:cNvPr id="7" name="Slika 4">
            <a:extLst>
              <a:ext uri="{FF2B5EF4-FFF2-40B4-BE49-F238E27FC236}">
                <a16:creationId xmlns:a16="http://schemas.microsoft.com/office/drawing/2014/main" id="{4F60C963-A1AB-4AE9-901E-59FF58DDC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0" y="4862710"/>
            <a:ext cx="12191999" cy="199111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FABD6A22-3039-4378-9277-B7F0A15FFF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46719" y="2255418"/>
            <a:ext cx="8498561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E921240-F688-4D4F-A589-9635D7A9C3D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1008815"/>
          </a:xfrm>
          <a:prstGeom prst="rect">
            <a:avLst/>
          </a:prstGeom>
        </p:spPr>
      </p:pic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2385661-1891-4EFC-9D89-B6ED105E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74CEE-6AF3-4A58-9602-7413678EB53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5" y="5904337"/>
            <a:ext cx="1515572" cy="706772"/>
          </a:xfrm>
          <a:prstGeom prst="rect">
            <a:avLst/>
          </a:prstGeom>
        </p:spPr>
      </p:pic>
      <p:pic>
        <p:nvPicPr>
          <p:cNvPr id="9" name="Picture 2" descr="zzs novi logo - hrv eng">
            <a:extLst>
              <a:ext uri="{FF2B5EF4-FFF2-40B4-BE49-F238E27FC236}">
                <a16:creationId xmlns:a16="http://schemas.microsoft.com/office/drawing/2014/main" id="{B61DCBD6-45F2-441E-A8A8-95E00807AB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66" y="5793972"/>
            <a:ext cx="2258463" cy="92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DF9B2C-3B4F-4D2A-8F0E-AB424457DF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77" y="5868970"/>
            <a:ext cx="2793076" cy="852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4B05E-A867-4DAF-8D9E-443C359D9D3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69" y="5868970"/>
            <a:ext cx="1362075" cy="871254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E62AC4-32B5-4D98-A249-19C5736D2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3184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.ly/5f7c028dbe11910d3b9f6a56/game-kako-je-jabuka-dobila-svoju-zvijezdu-3-razred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1">
            <a:extLst>
              <a:ext uri="{FF2B5EF4-FFF2-40B4-BE49-F238E27FC236}">
                <a16:creationId xmlns:a16="http://schemas.microsoft.com/office/drawing/2014/main" id="{0EC545B1-FB13-40AF-87AB-C2624243B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79" r="663" b="6757"/>
          <a:stretch/>
        </p:blipFill>
        <p:spPr>
          <a:xfrm>
            <a:off x="114331" y="336893"/>
            <a:ext cx="11942552" cy="84145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8D71AE6-4B41-4043-8B39-23A003173888}"/>
              </a:ext>
            </a:extLst>
          </p:cNvPr>
          <p:cNvSpPr txBox="1"/>
          <p:nvPr/>
        </p:nvSpPr>
        <p:spPr>
          <a:xfrm>
            <a:off x="10639926" y="1074821"/>
            <a:ext cx="1590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1100" i="1">
                <a:solidFill>
                  <a:prstClr val="black"/>
                </a:solidFill>
              </a:rPr>
              <a:t>Izvor ilustracija: Pixabay</a:t>
            </a:r>
            <a:endParaRPr lang="hr-HR" sz="1100" i="1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49782" y="2118709"/>
            <a:ext cx="926574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hr-HR" sz="3600" dirty="0">
                <a:cs typeface="Calibri"/>
              </a:rPr>
              <a:t>Kako je jabuka dobila zvijezdu</a:t>
            </a:r>
          </a:p>
          <a:p>
            <a:pPr algn="ctr"/>
            <a:r>
              <a:rPr lang="hr-HR" sz="3600" dirty="0">
                <a:cs typeface="Calibri"/>
              </a:rPr>
              <a:t>Jabuka u izrekama, bajkama, pričama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F51D224-F015-48FC-905C-A64964E84A47}"/>
              </a:ext>
            </a:extLst>
          </p:cNvPr>
          <p:cNvSpPr txBox="1"/>
          <p:nvPr/>
        </p:nvSpPr>
        <p:spPr>
          <a:xfrm>
            <a:off x="3992479" y="5616741"/>
            <a:ext cx="159017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1100" i="1"/>
              <a:t>Izvor : Pixabay</a:t>
            </a:r>
            <a:endParaRPr lang="hr-HR" sz="1100" i="1">
              <a:cs typeface="Calibri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1D03404-B798-4B27-ABFB-9A25D834537A}"/>
              </a:ext>
            </a:extLst>
          </p:cNvPr>
          <p:cNvSpPr/>
          <p:nvPr/>
        </p:nvSpPr>
        <p:spPr>
          <a:xfrm>
            <a:off x="0" y="5616741"/>
            <a:ext cx="12192000" cy="1239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Crtež, animacija, digitalna igra: </a:t>
            </a:r>
          </a:p>
          <a:p>
            <a:pPr algn="ctr"/>
            <a:r>
              <a:rPr lang="hr-HR" dirty="0"/>
              <a:t>Bogdanka Conjar</a:t>
            </a:r>
          </a:p>
          <a:p>
            <a:pPr algn="ctr"/>
            <a:r>
              <a:rPr lang="hr-HR" dirty="0"/>
              <a:t>Škola na Trećem, 2020./21.</a:t>
            </a:r>
          </a:p>
          <a:p>
            <a:pPr algn="ctr"/>
            <a:r>
              <a:rPr lang="hr-HR" dirty="0"/>
              <a:t>Izvor slika: </a:t>
            </a:r>
            <a:r>
              <a:rPr lang="hr-HR" dirty="0" err="1"/>
              <a:t>Pixabay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225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33E9B-3B76-4BEB-A714-4CC98880F429}"/>
              </a:ext>
            </a:extLst>
          </p:cNvPr>
          <p:cNvSpPr txBox="1"/>
          <p:nvPr/>
        </p:nvSpPr>
        <p:spPr>
          <a:xfrm>
            <a:off x="667892" y="2528637"/>
            <a:ext cx="1033000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https://view.genial.ly/5f7c028dbe11910d3b9f6a56/game-kako-je-jabuka-dobila-svoju-zvijezdu-3-razred</a:t>
            </a:r>
            <a:endParaRPr lang="en-US" sz="3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D02751C-52E5-4B7C-B243-7E4EAE9723AC}"/>
              </a:ext>
            </a:extLst>
          </p:cNvPr>
          <p:cNvSpPr/>
          <p:nvPr/>
        </p:nvSpPr>
        <p:spPr>
          <a:xfrm>
            <a:off x="0" y="5184741"/>
            <a:ext cx="12191999" cy="16732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83AB502-7391-412C-920E-6CE7A055C063}"/>
              </a:ext>
            </a:extLst>
          </p:cNvPr>
          <p:cNvSpPr txBox="1"/>
          <p:nvPr/>
        </p:nvSpPr>
        <p:spPr>
          <a:xfrm>
            <a:off x="0" y="312481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Jedna jabuka na dan, doktor iz kuće van.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35B6FAE-BCBB-41B4-844B-9C7F7C9CA012}"/>
              </a:ext>
            </a:extLst>
          </p:cNvPr>
          <p:cNvSpPr txBox="1"/>
          <p:nvPr/>
        </p:nvSpPr>
        <p:spPr>
          <a:xfrm>
            <a:off x="0" y="1141915"/>
            <a:ext cx="12192000" cy="758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Ako uvečer pojedeš jabuku, doktor će kruha prositi.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286B18A-F447-49CD-B9B2-DC941DA9DBD8}"/>
              </a:ext>
            </a:extLst>
          </p:cNvPr>
          <p:cNvSpPr txBox="1"/>
          <p:nvPr/>
        </p:nvSpPr>
        <p:spPr>
          <a:xfrm>
            <a:off x="0" y="2022132"/>
            <a:ext cx="1219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Zdrav i jedar kao jabuka.</a:t>
            </a:r>
          </a:p>
        </p:txBody>
      </p:sp>
      <p:pic>
        <p:nvPicPr>
          <p:cNvPr id="10" name="Slika 9" descr="Slika na kojoj se prikazuje igračka, sat&#10;&#10;Opis je automatski generiran">
            <a:extLst>
              <a:ext uri="{FF2B5EF4-FFF2-40B4-BE49-F238E27FC236}">
                <a16:creationId xmlns:a16="http://schemas.microsoft.com/office/drawing/2014/main" id="{BEDEADB9-16A4-4882-981C-CCECD358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806"/>
            <a:ext cx="12192000" cy="46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067A680-58B4-428D-8E68-920288EB8965}"/>
              </a:ext>
            </a:extLst>
          </p:cNvPr>
          <p:cNvSpPr txBox="1"/>
          <p:nvPr/>
        </p:nvSpPr>
        <p:spPr>
          <a:xfrm>
            <a:off x="9742" y="365918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želiš jabuku moraš protresti drvo.</a:t>
            </a:r>
          </a:p>
        </p:txBody>
      </p:sp>
      <p:pic>
        <p:nvPicPr>
          <p:cNvPr id="6" name="Slika 5" descr="Slika na kojoj se prikazuje sat&#10;&#10;Opis je automatski generiran">
            <a:extLst>
              <a:ext uri="{FF2B5EF4-FFF2-40B4-BE49-F238E27FC236}">
                <a16:creationId xmlns:a16="http://schemas.microsoft.com/office/drawing/2014/main" id="{304CF057-C6DD-48FA-B03E-BABE0E5F6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1073805"/>
            <a:ext cx="12192000" cy="57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at&#10;&#10;Opis je automatski generiran">
            <a:extLst>
              <a:ext uri="{FF2B5EF4-FFF2-40B4-BE49-F238E27FC236}">
                <a16:creationId xmlns:a16="http://schemas.microsoft.com/office/drawing/2014/main" id="{032C2A46-BC7E-4C9B-AB6A-6B3A0FAC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107"/>
            <a:ext cx="12192000" cy="5784893"/>
          </a:xfrm>
          <a:prstGeom prst="rect">
            <a:avLst/>
          </a:prstGeom>
        </p:spPr>
      </p:pic>
      <p:sp>
        <p:nvSpPr>
          <p:cNvPr id="4" name="Oblačić za govor: pravokutnik 3">
            <a:extLst>
              <a:ext uri="{FF2B5EF4-FFF2-40B4-BE49-F238E27FC236}">
                <a16:creationId xmlns:a16="http://schemas.microsoft.com/office/drawing/2014/main" id="{0873A499-58F0-4104-BA94-210D439700E0}"/>
              </a:ext>
            </a:extLst>
          </p:cNvPr>
          <p:cNvSpPr/>
          <p:nvPr/>
        </p:nvSpPr>
        <p:spPr>
          <a:xfrm>
            <a:off x="458680" y="605715"/>
            <a:ext cx="3668380" cy="934783"/>
          </a:xfrm>
          <a:prstGeom prst="wedgeRectCallout">
            <a:avLst>
              <a:gd name="adj1" fmla="val -43067"/>
              <a:gd name="adj2" fmla="val 146931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>
                <a:solidFill>
                  <a:schemeClr val="tx1"/>
                </a:solidFill>
              </a:rPr>
              <a:t>Jabuko moja!</a:t>
            </a:r>
          </a:p>
        </p:txBody>
      </p:sp>
    </p:spTree>
    <p:extLst>
      <p:ext uri="{BB962C8B-B14F-4D97-AF65-F5344CB8AC3E}">
        <p14:creationId xmlns:p14="http://schemas.microsoft.com/office/powerpoint/2010/main" val="132287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E200DD4-086F-42E7-AD0A-DF5C12994E32}"/>
              </a:ext>
            </a:extLst>
          </p:cNvPr>
          <p:cNvSpPr txBox="1"/>
          <p:nvPr/>
        </p:nvSpPr>
        <p:spPr>
          <a:xfrm>
            <a:off x="0" y="674703"/>
            <a:ext cx="12192000" cy="758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lijepa jabuka ponekad skriva crva.</a:t>
            </a:r>
          </a:p>
        </p:txBody>
      </p:sp>
      <p:pic>
        <p:nvPicPr>
          <p:cNvPr id="5" name="Slika 4" descr="Slika na kojoj se prikazuje košulja&#10;&#10;Opis je automatski generiran">
            <a:extLst>
              <a:ext uri="{FF2B5EF4-FFF2-40B4-BE49-F238E27FC236}">
                <a16:creationId xmlns:a16="http://schemas.microsoft.com/office/drawing/2014/main" id="{4E99F07A-15BF-4DC3-A5FC-7449FD2A4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107"/>
            <a:ext cx="12192000" cy="57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E200DD4-086F-42E7-AD0A-DF5C12994E32}"/>
              </a:ext>
            </a:extLst>
          </p:cNvPr>
          <p:cNvSpPr txBox="1"/>
          <p:nvPr/>
        </p:nvSpPr>
        <p:spPr>
          <a:xfrm>
            <a:off x="0" y="674703"/>
            <a:ext cx="12192000" cy="758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Crv ne čini jabuku.</a:t>
            </a:r>
          </a:p>
        </p:txBody>
      </p:sp>
      <p:pic>
        <p:nvPicPr>
          <p:cNvPr id="4" name="Slika 3" descr="Slika na kojoj se prikazuje trava&#10;&#10;Opis je automatski generiran">
            <a:extLst>
              <a:ext uri="{FF2B5EF4-FFF2-40B4-BE49-F238E27FC236}">
                <a16:creationId xmlns:a16="http://schemas.microsoft.com/office/drawing/2014/main" id="{AC527CDA-A6C0-4C42-A179-BE6EA242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3108"/>
            <a:ext cx="12191999" cy="57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žena, soba&#10;&#10;Opis je automatski generiran">
            <a:extLst>
              <a:ext uri="{FF2B5EF4-FFF2-40B4-BE49-F238E27FC236}">
                <a16:creationId xmlns:a16="http://schemas.microsoft.com/office/drawing/2014/main" id="{98BC4DEC-E9A0-47B8-915F-F5DF918C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" y="678730"/>
            <a:ext cx="9505789" cy="4506012"/>
          </a:xfrm>
          <a:prstGeom prst="rect">
            <a:avLst/>
          </a:prstGeom>
        </p:spPr>
      </p:pic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10E0173F-FF3D-4331-9360-56BF79AE8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r="34352"/>
          <a:stretch/>
        </p:blipFill>
        <p:spPr>
          <a:xfrm>
            <a:off x="9046345" y="0"/>
            <a:ext cx="2772792" cy="339047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1E682962-C652-4B19-9AC6-B6467481815F}"/>
              </a:ext>
            </a:extLst>
          </p:cNvPr>
          <p:cNvSpPr/>
          <p:nvPr/>
        </p:nvSpPr>
        <p:spPr>
          <a:xfrm>
            <a:off x="0" y="5184741"/>
            <a:ext cx="12191999" cy="16732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6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5D49AE71-25A6-4876-8D3A-65F303A4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522"/>
            <a:ext cx="12191999" cy="604247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615C242-121E-4FC9-8575-BD21802BB5C8}"/>
              </a:ext>
            </a:extLst>
          </p:cNvPr>
          <p:cNvSpPr/>
          <p:nvPr/>
        </p:nvSpPr>
        <p:spPr>
          <a:xfrm>
            <a:off x="807869" y="815521"/>
            <a:ext cx="4128116" cy="1360602"/>
          </a:xfrm>
          <a:prstGeom prst="wedgeRoundRectCallout">
            <a:avLst>
              <a:gd name="adj1" fmla="val 39461"/>
              <a:gd name="adj2" fmla="val 64126"/>
              <a:gd name="adj3" fmla="val 16667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ea typeface="+mn-lt"/>
                <a:cs typeface="+mn-lt"/>
              </a:rPr>
              <a:t>To </a:t>
            </a:r>
            <a:r>
              <a:rPr lang="en-US" sz="4000" err="1">
                <a:ea typeface="+mn-lt"/>
                <a:cs typeface="+mn-lt"/>
              </a:rPr>
              <a:t>sam</a:t>
            </a:r>
            <a:r>
              <a:rPr lang="en-US" sz="4000">
                <a:ea typeface="+mn-lt"/>
                <a:cs typeface="+mn-lt"/>
              </a:rPr>
              <a:t> ja. </a:t>
            </a:r>
            <a:r>
              <a:rPr lang="en-US" sz="4000" err="1">
                <a:ea typeface="+mn-lt"/>
                <a:cs typeface="+mn-lt"/>
              </a:rPr>
              <a:t>Upoznajte</a:t>
            </a:r>
            <a:r>
              <a:rPr lang="en-US" sz="4000">
                <a:ea typeface="+mn-lt"/>
                <a:cs typeface="+mn-lt"/>
              </a:rPr>
              <a:t> me!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83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B34AD1-8EEA-40B9-B9BA-3098171D1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4FDCD1C-4A03-472E-920D-16B2EA30D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1DBA9F0-AD2E-41F3-9DA0-C7BA6DFB2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BD2D84A-AE3A-4E86-AC64-C5511253D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5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DAA89EA-0D62-4095-A70E-4FBE17972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2EF3284-57B6-4471-93CE-C468536B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lačić za govor: pravokutnik 3">
            <a:extLst>
              <a:ext uri="{FF2B5EF4-FFF2-40B4-BE49-F238E27FC236}">
                <a16:creationId xmlns:a16="http://schemas.microsoft.com/office/drawing/2014/main" id="{4B57AAE2-E9DF-4A10-BDEA-DE5934B27020}"/>
              </a:ext>
            </a:extLst>
          </p:cNvPr>
          <p:cNvSpPr/>
          <p:nvPr/>
        </p:nvSpPr>
        <p:spPr>
          <a:xfrm>
            <a:off x="603682" y="1518082"/>
            <a:ext cx="3835153" cy="1606858"/>
          </a:xfrm>
          <a:prstGeom prst="wedgeRectCallout">
            <a:avLst>
              <a:gd name="adj1" fmla="val 43486"/>
              <a:gd name="adj2" fmla="val 64281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/>
              <a:t>Kada ću imati svoju zvijezdu?</a:t>
            </a:r>
          </a:p>
        </p:txBody>
      </p:sp>
      <p:sp>
        <p:nvSpPr>
          <p:cNvPr id="5" name="Oblačić za govor: pravokutnik 4">
            <a:extLst>
              <a:ext uri="{FF2B5EF4-FFF2-40B4-BE49-F238E27FC236}">
                <a16:creationId xmlns:a16="http://schemas.microsoft.com/office/drawing/2014/main" id="{0562F355-FBB8-4402-87EB-03C7DF1B59E0}"/>
              </a:ext>
            </a:extLst>
          </p:cNvPr>
          <p:cNvSpPr/>
          <p:nvPr/>
        </p:nvSpPr>
        <p:spPr>
          <a:xfrm>
            <a:off x="7856738" y="551896"/>
            <a:ext cx="3731582" cy="1606858"/>
          </a:xfrm>
          <a:prstGeom prst="wedgeRectCallout">
            <a:avLst>
              <a:gd name="adj1" fmla="val -12610"/>
              <a:gd name="adj2" fmla="val 71464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/>
              <a:t>Tvoja želja se već ispunila.</a:t>
            </a:r>
          </a:p>
        </p:txBody>
      </p:sp>
    </p:spTree>
    <p:extLst>
      <p:ext uri="{BB962C8B-B14F-4D97-AF65-F5344CB8AC3E}">
        <p14:creationId xmlns:p14="http://schemas.microsoft.com/office/powerpoint/2010/main" val="9847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orta, stol, velik, voda&#10;&#10;Opis je automatski generiran">
            <a:extLst>
              <a:ext uri="{FF2B5EF4-FFF2-40B4-BE49-F238E27FC236}">
                <a16:creationId xmlns:a16="http://schemas.microsoft.com/office/drawing/2014/main" id="{F5F03274-4833-4C6B-B440-55AFB507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lačić za govor: pravokutnik 5">
            <a:extLst>
              <a:ext uri="{FF2B5EF4-FFF2-40B4-BE49-F238E27FC236}">
                <a16:creationId xmlns:a16="http://schemas.microsoft.com/office/drawing/2014/main" id="{489E77AD-E705-41DE-B6E3-462B0CEC295B}"/>
              </a:ext>
            </a:extLst>
          </p:cNvPr>
          <p:cNvSpPr/>
          <p:nvPr/>
        </p:nvSpPr>
        <p:spPr>
          <a:xfrm>
            <a:off x="257452" y="3879542"/>
            <a:ext cx="5166804" cy="2361459"/>
          </a:xfrm>
          <a:prstGeom prst="wedgeRectCallout">
            <a:avLst>
              <a:gd name="adj1" fmla="val 41704"/>
              <a:gd name="adj2" fmla="val -64025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>
                <a:solidFill>
                  <a:schemeClr val="tx1"/>
                </a:solidFill>
              </a:rPr>
              <a:t>Samo pogledaj unutar bilo koje svoje jabučice. </a:t>
            </a:r>
            <a:r>
              <a:rPr lang="hr-HR" sz="3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Tamo ćeš naći posebnu, tajnu, skrivenu  zvijezdu. </a:t>
            </a:r>
            <a:endParaRPr lang="hr-HR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ASLO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žak_RN_CALIBRI_NOVO_ja" id="{75571335-AF11-47B2-BDA9-7A6DDCD3C364}" vid="{80FE4C5F-1096-4574-A727-E3D562B4B00E}"/>
    </a:ext>
  </a:extLst>
</a:theme>
</file>

<file path=ppt/theme/theme2.xml><?xml version="1.0" encoding="utf-8"?>
<a:theme xmlns:a="http://schemas.openxmlformats.org/drawingml/2006/main" name="2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žak_RN_CALIBRI_NOVO_ja" id="{75571335-AF11-47B2-BDA9-7A6DDCD3C364}" vid="{53512F5D-5DF6-4B15-BF5B-D74CADC7AA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2B645863A9A644AC0F5DF9843623BA" ma:contentTypeVersion="15" ma:contentTypeDescription="Stvaranje novog dokumenta." ma:contentTypeScope="" ma:versionID="1017126f452f09e4b8aee32a009f0cce">
  <xsd:schema xmlns:xsd="http://www.w3.org/2001/XMLSchema" xmlns:xs="http://www.w3.org/2001/XMLSchema" xmlns:p="http://schemas.microsoft.com/office/2006/metadata/properties" xmlns:ns2="fe5bea7e-3616-41dc-8fa0-d5e0ae377d0b" targetNamespace="http://schemas.microsoft.com/office/2006/metadata/properties" ma:root="true" ma:fieldsID="4903caf7edb6445829a4e3e6c2b33df5" ns2:_="">
    <xsd:import namespace="fe5bea7e-3616-41dc-8fa0-d5e0ae377d0b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bea7e-3616-41dc-8fa0-d5e0ae377d0b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fe5bea7e-3616-41dc-8fa0-d5e0ae377d0b" xsi:nil="true"/>
    <FolderType xmlns="fe5bea7e-3616-41dc-8fa0-d5e0ae377d0b" xsi:nil="true"/>
    <AppVersion xmlns="fe5bea7e-3616-41dc-8fa0-d5e0ae377d0b" xsi:nil="true"/>
    <TeamsChannelId xmlns="fe5bea7e-3616-41dc-8fa0-d5e0ae377d0b" xsi:nil="true"/>
    <CultureName xmlns="fe5bea7e-3616-41dc-8fa0-d5e0ae377d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B1926C-CEFF-4478-AA5E-A4E06D522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bea7e-3616-41dc-8fa0-d5e0ae377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4C2767-442F-4946-AFE3-AF3B18E949BF}">
  <ds:schemaRefs>
    <ds:schemaRef ds:uri="fe5bea7e-3616-41dc-8fa0-d5e0ae377d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11D902-9716-4832-BD67-EF9897012C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Predložak_RN_CALIBRI_NOVO_ja</Template>
  <TotalTime>0</TotalTime>
  <Words>139</Words>
  <Application>Microsoft Office PowerPoint</Application>
  <PresentationFormat>Široki zaslon</PresentationFormat>
  <Paragraphs>20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NASLOV</vt:lpstr>
      <vt:lpstr>2_Prilagođeni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Andreja K.</dc:creator>
  <cp:lastModifiedBy>Bogdanka</cp:lastModifiedBy>
  <cp:revision>103</cp:revision>
  <dcterms:created xsi:type="dcterms:W3CDTF">2020-09-14T16:03:25Z</dcterms:created>
  <dcterms:modified xsi:type="dcterms:W3CDTF">2021-02-07T21:47:06Z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0x010100582B645863A9A644AC0F5DF9843623BA</vt:lpwstr>
  </property>
</Properties>
</file>