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1DA8-1F0B-43C6-B671-E7BC4783D659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F881D-CCCD-4009-9901-1846CEFEA8A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Szkoła Podstawowa</a:t>
            </a:r>
            <a:r>
              <a:rPr lang="pl-PL" baseline="0" dirty="0" smtClean="0"/>
              <a:t> </a:t>
            </a:r>
            <a:r>
              <a:rPr lang="pl-PL" dirty="0" smtClean="0"/>
              <a:t>Nr</a:t>
            </a:r>
            <a:r>
              <a:rPr lang="pl-PL" baseline="0" dirty="0" smtClean="0"/>
              <a:t> 50 w Białymstoku im. Św. Jadwigi Królowej Polski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881D-CCCD-4009-9901-1846CEFEA8A5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C6E-8897-44C0-BBC9-91FA2621FBB1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B42C7-487B-4B26-BD4D-8603E81303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C6E-8897-44C0-BBC9-91FA2621FBB1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2C7-487B-4B26-BD4D-8603E813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C6E-8897-44C0-BBC9-91FA2621FBB1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2C7-487B-4B26-BD4D-8603E813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164C6E-8897-44C0-BBC9-91FA2621FBB1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6B42C7-487B-4B26-BD4D-8603E81303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C6E-8897-44C0-BBC9-91FA2621FBB1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2C7-487B-4B26-BD4D-8603E81303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C6E-8897-44C0-BBC9-91FA2621FBB1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2C7-487B-4B26-BD4D-8603E81303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2C7-487B-4B26-BD4D-8603E81303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C6E-8897-44C0-BBC9-91FA2621FBB1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C6E-8897-44C0-BBC9-91FA2621FBB1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2C7-487B-4B26-BD4D-8603E81303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C6E-8897-44C0-BBC9-91FA2621FBB1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2C7-487B-4B26-BD4D-8603E813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164C6E-8897-44C0-BBC9-91FA2621FBB1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6B42C7-487B-4B26-BD4D-8603E81303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4C6E-8897-44C0-BBC9-91FA2621FBB1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B42C7-487B-4B26-BD4D-8603E81303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164C6E-8897-44C0-BBC9-91FA2621FBB1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6B42C7-487B-4B26-BD4D-8603E81303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ojciech\Downloads\W.A.Mozart%20Eine%20kleine%20Nachtmusik%20(Complete)%20Slovak%20Chamber%20Orchestra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hotos.nasza-klasa.pl/573433/1/other/265x200/517b300e6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20479" cy="301618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3347864" y="3140968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atin typeface="Comic Sans MS" pitchFamily="66" charset="0"/>
              </a:rPr>
              <a:t>Klasa II b</a:t>
            </a:r>
            <a:endParaRPr lang="pl-PL" sz="3600" b="1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283968" y="260648"/>
            <a:ext cx="4860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Comic Sans MS" pitchFamily="66" charset="0"/>
              </a:rPr>
              <a:t>Szkoła Podstawowa Nr 50</a:t>
            </a:r>
          </a:p>
          <a:p>
            <a:pPr algn="ctr"/>
            <a:r>
              <a:rPr lang="pl-PL" sz="2800" dirty="0" smtClean="0">
                <a:latin typeface="Comic Sans MS" pitchFamily="66" charset="0"/>
              </a:rPr>
              <a:t>z Oddziałami Integracyjnymi </a:t>
            </a:r>
          </a:p>
          <a:p>
            <a:pPr algn="ctr"/>
            <a:r>
              <a:rPr lang="pl-PL" sz="2800" dirty="0" smtClean="0">
                <a:latin typeface="Comic Sans MS" pitchFamily="66" charset="0"/>
              </a:rPr>
              <a:t>im. Św. Jadwigi Królowej Polski</a:t>
            </a:r>
          </a:p>
          <a:p>
            <a:pPr algn="ctr"/>
            <a:r>
              <a:rPr lang="pl-PL" sz="2800" dirty="0" smtClean="0">
                <a:latin typeface="Comic Sans MS" pitchFamily="66" charset="0"/>
              </a:rPr>
              <a:t>w Białymstoku</a:t>
            </a:r>
            <a:endParaRPr lang="pl-PL" sz="2800" dirty="0">
              <a:latin typeface="Comic Sans MS" pitchFamily="66" charset="0"/>
            </a:endParaRPr>
          </a:p>
        </p:txBody>
      </p:sp>
      <p:pic>
        <p:nvPicPr>
          <p:cNvPr id="6" name="W.A.Mozart Eine kleine Nachtmusik (Complete) Slovak Chamber Orchest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5532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Wojciech\Desktop\IMG_16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5" y="4005064"/>
            <a:ext cx="2790233" cy="2088232"/>
          </a:xfrm>
          <a:prstGeom prst="rect">
            <a:avLst/>
          </a:prstGeom>
          <a:noFill/>
        </p:spPr>
      </p:pic>
      <p:pic>
        <p:nvPicPr>
          <p:cNvPr id="1027" name="Picture 3" descr="C:\Users\Wojciech\Desktop\IMG_17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05064"/>
            <a:ext cx="2694019" cy="2016224"/>
          </a:xfrm>
          <a:prstGeom prst="rect">
            <a:avLst/>
          </a:prstGeom>
          <a:noFill/>
        </p:spPr>
      </p:pic>
      <p:pic>
        <p:nvPicPr>
          <p:cNvPr id="1028" name="Picture 4" descr="C:\Users\Wojciech\Desktop\IMG_16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005064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508104" y="2348880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My name is Casper.</a:t>
            </a:r>
            <a:endParaRPr lang="pl-PL" sz="2400" dirty="0" smtClean="0"/>
          </a:p>
          <a:p>
            <a:r>
              <a:rPr lang="en-US" sz="2400" dirty="0" smtClean="0"/>
              <a:t> I like to draw. I love computer games and movies in the cinema.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5220072" y="692696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Nazywam się Kacper. Lubię rysować. Uwielbiam gry komputerowe i filmy w kinie.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20072" y="422108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Ich heiße </a:t>
            </a:r>
            <a:r>
              <a:rPr lang="pl-PL" dirty="0" smtClean="0">
                <a:latin typeface="Comic Sans MS" pitchFamily="66" charset="0"/>
              </a:rPr>
              <a:t>Kacper</a:t>
            </a:r>
            <a:r>
              <a:rPr lang="de-DE" dirty="0" smtClean="0">
                <a:latin typeface="Comic Sans MS" pitchFamily="66" charset="0"/>
              </a:rPr>
              <a:t>. Ich mag zeichnen. Ich liebe Computer-Spiele und Filme im Kino.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026" name="Picture 2" descr="C:\Users\Wojciech\Desktop\DSCN3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680520" cy="6241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Wojciech\Desktop\zdjecia miś\IMG_0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824536" cy="643271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111552" y="980728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Jestem Julia. Lubię zwierzęta,</a:t>
            </a:r>
          </a:p>
          <a:p>
            <a:r>
              <a:rPr lang="pl-PL" sz="2000" dirty="0" smtClean="0">
                <a:latin typeface="Comic Sans MS" pitchFamily="66" charset="0"/>
              </a:rPr>
              <a:t> a najbardziej chomiki i papugi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220072" y="2276872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I'm Julia. I like animals, and most hamsters and parrots.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5255568" y="436510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Ich bin Julia. Ich mag Tiere, und die meisten Hamster und Papageien.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ojciech\Desktop\Miś\IMG_0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5400600" cy="597852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724128" y="404664"/>
            <a:ext cx="3419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Mam na imię Roksana. Lubię tańczyć. Znam </a:t>
            </a:r>
            <a:r>
              <a:rPr lang="pl-PL" sz="2000" dirty="0" err="1" smtClean="0">
                <a:latin typeface="Comic Sans MS" pitchFamily="66" charset="0"/>
              </a:rPr>
              <a:t>hip</a:t>
            </a:r>
            <a:r>
              <a:rPr lang="pl-PL" sz="2000" dirty="0" smtClean="0">
                <a:latin typeface="Comic Sans MS" pitchFamily="66" charset="0"/>
              </a:rPr>
              <a:t> hop. Kocham koty . 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724128" y="1916832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My name is Roxanne. I like to dance. I know hip hop. I love cats.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5652120" y="4725144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Mein Name ist Roxanne. Ich mag tanzen. Ich kenne Hip-Hop. Ich liebe Katzen.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ojciech\Desktop\DSCN3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752528" cy="633670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255568" y="620688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Jestem Martyna . Mam 8 lat. Lubię psy. Interesuję się tańcem </a:t>
            </a:r>
            <a:r>
              <a:rPr lang="pl-PL" sz="2000" dirty="0" err="1" smtClean="0">
                <a:latin typeface="Comic Sans MS" pitchFamily="66" charset="0"/>
              </a:rPr>
              <a:t>hip</a:t>
            </a:r>
            <a:r>
              <a:rPr lang="pl-PL" sz="2000" dirty="0" smtClean="0">
                <a:latin typeface="Comic Sans MS" pitchFamily="66" charset="0"/>
              </a:rPr>
              <a:t> hop.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111552" y="3645024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I'm </a:t>
            </a:r>
            <a:r>
              <a:rPr lang="en-US" sz="2800" dirty="0" err="1" smtClean="0"/>
              <a:t>Martyn</a:t>
            </a:r>
            <a:r>
              <a:rPr lang="pl-PL" sz="2800" dirty="0" smtClean="0"/>
              <a:t>a</a:t>
            </a:r>
            <a:r>
              <a:rPr lang="en-US" sz="2800" dirty="0" smtClean="0"/>
              <a:t>. I am </a:t>
            </a:r>
            <a:r>
              <a:rPr lang="pl-PL" sz="2800" dirty="0" smtClean="0"/>
              <a:t>8</a:t>
            </a:r>
            <a:r>
              <a:rPr lang="en-US" sz="2800" dirty="0" smtClean="0"/>
              <a:t> years. I like dogs. I'm interested in hip hop dance.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5364088" y="191683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Ich bin </a:t>
            </a:r>
            <a:r>
              <a:rPr lang="de-DE" dirty="0" err="1" smtClean="0">
                <a:latin typeface="Comic Sans MS" pitchFamily="66" charset="0"/>
              </a:rPr>
              <a:t>Martyn</a:t>
            </a:r>
            <a:r>
              <a:rPr lang="pl-PL" dirty="0" smtClean="0">
                <a:latin typeface="Comic Sans MS" pitchFamily="66" charset="0"/>
              </a:rPr>
              <a:t>a</a:t>
            </a:r>
            <a:r>
              <a:rPr lang="de-DE" dirty="0" smtClean="0">
                <a:latin typeface="Comic Sans MS" pitchFamily="66" charset="0"/>
              </a:rPr>
              <a:t>. Ich bin </a:t>
            </a:r>
            <a:r>
              <a:rPr lang="pl-PL" dirty="0" smtClean="0">
                <a:latin typeface="Comic Sans MS" pitchFamily="66" charset="0"/>
              </a:rPr>
              <a:t>8</a:t>
            </a:r>
            <a:r>
              <a:rPr lang="de-DE" dirty="0" smtClean="0">
                <a:latin typeface="Comic Sans MS" pitchFamily="66" charset="0"/>
              </a:rPr>
              <a:t> Jahre. Ich mag Hunde. Ich interessiere mich für Hip-Hop-Tanz.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ojciech\Desktop\zdjecia miś\IMG_0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816424" cy="624683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572000" y="10527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Jestem Błażej. Lubię pikę nożną oraz jeździć na łyżwach. Moim ulubionym zwierzątkiem jest kot.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572000" y="45091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I am </a:t>
            </a:r>
            <a:r>
              <a:rPr lang="pl-PL" sz="2400" dirty="0" smtClean="0"/>
              <a:t>Błażej.</a:t>
            </a:r>
            <a:r>
              <a:rPr lang="en-US" sz="2400" dirty="0" smtClean="0"/>
              <a:t> I like football pike and skate. My favorite pet is a cat.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4572000" y="25649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Ich bin B</a:t>
            </a:r>
            <a:r>
              <a:rPr lang="pl-PL" dirty="0" smtClean="0">
                <a:latin typeface="Comic Sans MS" pitchFamily="66" charset="0"/>
              </a:rPr>
              <a:t>ł</a:t>
            </a:r>
            <a:r>
              <a:rPr lang="de-DE" dirty="0" smtClean="0">
                <a:latin typeface="Comic Sans MS" pitchFamily="66" charset="0"/>
              </a:rPr>
              <a:t>a</a:t>
            </a:r>
            <a:r>
              <a:rPr lang="pl-PL" dirty="0" smtClean="0">
                <a:latin typeface="Comic Sans MS" pitchFamily="66" charset="0"/>
              </a:rPr>
              <a:t>ż</a:t>
            </a:r>
            <a:r>
              <a:rPr lang="de-DE" dirty="0" err="1" smtClean="0">
                <a:latin typeface="Comic Sans MS" pitchFamily="66" charset="0"/>
              </a:rPr>
              <a:t>ej</a:t>
            </a:r>
            <a:r>
              <a:rPr lang="de-DE" dirty="0" smtClean="0">
                <a:latin typeface="Comic Sans MS" pitchFamily="66" charset="0"/>
              </a:rPr>
              <a:t>. Ich mag Fußball und </a:t>
            </a:r>
            <a:r>
              <a:rPr lang="pl-PL" dirty="0" err="1" smtClean="0">
                <a:latin typeface="Comic Sans MS" pitchFamily="66" charset="0"/>
              </a:rPr>
              <a:t>Skilaufen</a:t>
            </a:r>
            <a:r>
              <a:rPr lang="de-DE" dirty="0" smtClean="0">
                <a:latin typeface="Comic Sans MS" pitchFamily="66" charset="0"/>
              </a:rPr>
              <a:t>. Mein Lieblingstier ist eine Katze.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ojciech\Desktop\zdjecia miś\IMG_0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438"/>
            <a:ext cx="5904656" cy="617490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6228184" y="764704"/>
            <a:ext cx="2915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Nazywam się </a:t>
            </a:r>
            <a:r>
              <a:rPr lang="pl-PL" sz="2000" dirty="0" err="1" smtClean="0">
                <a:latin typeface="Comic Sans MS" pitchFamily="66" charset="0"/>
              </a:rPr>
              <a:t>Oliwier</a:t>
            </a:r>
            <a:r>
              <a:rPr lang="pl-PL" sz="2000" dirty="0" smtClean="0">
                <a:latin typeface="Comic Sans MS" pitchFamily="66" charset="0"/>
              </a:rPr>
              <a:t>.  Lubię rysować. Uwielbiam gry komputerowe. Bardzo lubię się bawić.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300192" y="2780928"/>
            <a:ext cx="2843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My name is Oliver. I like to draw. I love computer games. I really like to play.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6372200" y="4941168"/>
            <a:ext cx="255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Ich heiße Oliver. Ich mag zeichnen. Ich liebe Computerspiele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und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andere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pl-PL" dirty="0" smtClean="0">
                <a:latin typeface="Comic Sans MS" pitchFamily="66" charset="0"/>
              </a:rPr>
              <a:t>S</a:t>
            </a:r>
            <a:r>
              <a:rPr lang="de-DE" dirty="0" err="1" smtClean="0">
                <a:latin typeface="Comic Sans MS" pitchFamily="66" charset="0"/>
              </a:rPr>
              <a:t>pielen</a:t>
            </a:r>
            <a:r>
              <a:rPr lang="de-DE" dirty="0" smtClean="0">
                <a:latin typeface="Comic Sans MS" pitchFamily="66" charset="0"/>
              </a:rPr>
              <a:t>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jciech\Desktop\DSCN3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4866589" cy="633670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64088" y="332656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Jestem uczennicą klasy 2b.Mam na imię Ola. Uwielbiam moją młodszą siostrę Zuzię. Bardzo lubię układać </a:t>
            </a:r>
            <a:r>
              <a:rPr lang="pl-PL" sz="2000" dirty="0" err="1" smtClean="0">
                <a:latin typeface="Comic Sans MS" pitchFamily="66" charset="0"/>
              </a:rPr>
              <a:t>puzle</a:t>
            </a:r>
            <a:r>
              <a:rPr lang="pl-PL" sz="2000" dirty="0" smtClean="0">
                <a:latin typeface="Comic Sans MS" pitchFamily="66" charset="0"/>
              </a:rPr>
              <a:t> i grać w gry planszowe. 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580112" y="2204864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smtClean="0">
                <a:latin typeface="Comic Sans MS" pitchFamily="66" charset="0"/>
              </a:rPr>
              <a:t>Ich bin Student der Klasse </a:t>
            </a:r>
            <a:r>
              <a:rPr lang="pl-PL" i="1" dirty="0" smtClean="0">
                <a:latin typeface="Comic Sans MS" pitchFamily="66" charset="0"/>
              </a:rPr>
              <a:t>2</a:t>
            </a:r>
            <a:r>
              <a:rPr lang="de-DE" i="1" dirty="0" smtClean="0">
                <a:latin typeface="Comic Sans MS" pitchFamily="66" charset="0"/>
              </a:rPr>
              <a:t>b.</a:t>
            </a:r>
            <a:r>
              <a:rPr lang="pl-PL" i="1" dirty="0" smtClean="0">
                <a:latin typeface="Comic Sans MS" pitchFamily="66" charset="0"/>
              </a:rPr>
              <a:t> </a:t>
            </a:r>
            <a:r>
              <a:rPr lang="de-DE" i="1" dirty="0" smtClean="0">
                <a:latin typeface="Comic Sans MS" pitchFamily="66" charset="0"/>
              </a:rPr>
              <a:t>M</a:t>
            </a:r>
            <a:r>
              <a:rPr lang="pl-PL" i="1" dirty="0" err="1" smtClean="0">
                <a:latin typeface="Comic Sans MS" pitchFamily="66" charset="0"/>
              </a:rPr>
              <a:t>ein</a:t>
            </a:r>
            <a:r>
              <a:rPr lang="de-DE" i="1" dirty="0" smtClean="0">
                <a:latin typeface="Comic Sans MS" pitchFamily="66" charset="0"/>
              </a:rPr>
              <a:t> Name ist Sandra. Ich liebe meine kleine Schwester </a:t>
            </a:r>
            <a:r>
              <a:rPr lang="de-DE" i="1" dirty="0" err="1" smtClean="0">
                <a:latin typeface="Comic Sans MS" pitchFamily="66" charset="0"/>
              </a:rPr>
              <a:t>Zuzia</a:t>
            </a:r>
            <a:r>
              <a:rPr lang="de-DE" i="1" dirty="0" smtClean="0">
                <a:latin typeface="Comic Sans MS" pitchFamily="66" charset="0"/>
              </a:rPr>
              <a:t>. Ich mag, Puzzle </a:t>
            </a:r>
            <a:r>
              <a:rPr lang="pl-PL" i="1" dirty="0" err="1" smtClean="0">
                <a:latin typeface="Comic Sans MS" pitchFamily="66" charset="0"/>
              </a:rPr>
              <a:t>und</a:t>
            </a:r>
            <a:r>
              <a:rPr lang="pl-PL" i="1" dirty="0" smtClean="0">
                <a:latin typeface="Comic Sans MS" pitchFamily="66" charset="0"/>
              </a:rPr>
              <a:t> ich </a:t>
            </a:r>
            <a:r>
              <a:rPr lang="pl-PL" i="1" dirty="0" err="1" smtClean="0">
                <a:latin typeface="Comic Sans MS" pitchFamily="66" charset="0"/>
              </a:rPr>
              <a:t>spiele</a:t>
            </a:r>
            <a:r>
              <a:rPr lang="pl-PL" i="1" dirty="0" smtClean="0">
                <a:latin typeface="Comic Sans MS" pitchFamily="66" charset="0"/>
              </a:rPr>
              <a:t> mit der </a:t>
            </a:r>
            <a:r>
              <a:rPr lang="de-DE" i="1" dirty="0" smtClean="0">
                <a:latin typeface="Comic Sans MS" pitchFamily="66" charset="0"/>
              </a:rPr>
              <a:t>Brettspiele</a:t>
            </a:r>
            <a:r>
              <a:rPr lang="pl-PL" i="1" dirty="0" smtClean="0">
                <a:latin typeface="Comic Sans MS" pitchFamily="66" charset="0"/>
              </a:rPr>
              <a:t> </a:t>
            </a:r>
            <a:r>
              <a:rPr lang="pl-PL" i="1" dirty="0" err="1" smtClean="0">
                <a:latin typeface="Comic Sans MS" pitchFamily="66" charset="0"/>
              </a:rPr>
              <a:t>gern</a:t>
            </a:r>
            <a:r>
              <a:rPr lang="pl-PL" i="1" dirty="0" smtClean="0">
                <a:latin typeface="Comic Sans MS" pitchFamily="66" charset="0"/>
              </a:rPr>
              <a:t>.</a:t>
            </a:r>
            <a:endParaRPr lang="pl-PL" i="1" dirty="0">
              <a:latin typeface="Comic Sans MS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92080" y="4180344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 am a student of class </a:t>
            </a:r>
            <a:r>
              <a:rPr lang="pl-PL" sz="2800" dirty="0" smtClean="0"/>
              <a:t>2</a:t>
            </a:r>
            <a:r>
              <a:rPr lang="en-US" sz="2800" dirty="0" smtClean="0"/>
              <a:t>b.</a:t>
            </a:r>
            <a:r>
              <a:rPr lang="pl-PL" sz="2800" dirty="0" smtClean="0"/>
              <a:t> </a:t>
            </a:r>
            <a:r>
              <a:rPr lang="en-US" sz="2800" dirty="0" err="1" smtClean="0"/>
              <a:t>Mam</a:t>
            </a:r>
            <a:r>
              <a:rPr lang="en-US" sz="2800" dirty="0" smtClean="0"/>
              <a:t> name is Sandra. I love my little sister </a:t>
            </a:r>
            <a:r>
              <a:rPr lang="en-US" sz="2800" dirty="0" err="1" smtClean="0"/>
              <a:t>Zuzia</a:t>
            </a:r>
            <a:r>
              <a:rPr lang="en-US" sz="2800" dirty="0" smtClean="0"/>
              <a:t>. I really like to arrange puzzle and play board games.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987378" cy="566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3851920" y="24928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smtClean="0">
                <a:latin typeface="Comic Sans MS" pitchFamily="66" charset="0"/>
              </a:rPr>
              <a:t>Ich heiße </a:t>
            </a:r>
            <a:r>
              <a:rPr lang="pl-PL" sz="2000" dirty="0" smtClean="0">
                <a:latin typeface="Comic Sans MS" pitchFamily="66" charset="0"/>
              </a:rPr>
              <a:t>Wiktor</a:t>
            </a:r>
            <a:r>
              <a:rPr lang="de-DE" sz="2000" dirty="0" smtClean="0">
                <a:latin typeface="Comic Sans MS" pitchFamily="66" charset="0"/>
              </a:rPr>
              <a:t>. Ich mag zeichnen. Ich liebe Computerspiele. Ich interessiere mich für </a:t>
            </a:r>
            <a:r>
              <a:rPr lang="pl-PL" sz="2000" dirty="0" smtClean="0">
                <a:latin typeface="Comic Sans MS" pitchFamily="66" charset="0"/>
              </a:rPr>
              <a:t>Sport, </a:t>
            </a:r>
            <a:r>
              <a:rPr lang="pl-PL" sz="2000" dirty="0" err="1" smtClean="0">
                <a:latin typeface="Comic Sans MS" pitchFamily="66" charset="0"/>
              </a:rPr>
              <a:t>am</a:t>
            </a:r>
            <a:r>
              <a:rPr lang="pl-PL" sz="2000" dirty="0" smtClean="0">
                <a:latin typeface="Comic Sans MS" pitchFamily="66" charset="0"/>
              </a:rPr>
              <a:t> </a:t>
            </a:r>
            <a:r>
              <a:rPr lang="pl-PL" sz="2000" dirty="0" err="1" smtClean="0">
                <a:latin typeface="Comic Sans MS" pitchFamily="66" charset="0"/>
              </a:rPr>
              <a:t>besten</a:t>
            </a:r>
            <a:r>
              <a:rPr lang="pl-PL" sz="2000" dirty="0" smtClean="0">
                <a:latin typeface="Comic Sans MS" pitchFamily="66" charset="0"/>
              </a:rPr>
              <a:t> Fu</a:t>
            </a:r>
            <a:r>
              <a:rPr lang="de-DE" sz="2000" dirty="0" smtClean="0">
                <a:latin typeface="Comic Sans MS" pitchFamily="66" charset="0"/>
              </a:rPr>
              <a:t>ß</a:t>
            </a:r>
            <a:r>
              <a:rPr lang="pl-PL" sz="2000" dirty="0" err="1" smtClean="0">
                <a:latin typeface="Comic Sans MS" pitchFamily="66" charset="0"/>
              </a:rPr>
              <a:t>ballspiel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3779912" y="443711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My name is Victor. I like to draw. I love computer games. I am interested in sports, the best soccer game.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3851920" y="8367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Nazywam się Wiktor. Lubię rysować.. Uwielbiam gry komputerowe. Interesuję się sportem, najbardziej piłką nożną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767736" y="620688"/>
            <a:ext cx="2376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Nazywam się Paweł. Mam 7 lat. Chodzę do klasy </a:t>
            </a:r>
            <a:r>
              <a:rPr lang="pl-PL" sz="2000" dirty="0" err="1" smtClean="0">
                <a:latin typeface="Comic Sans MS" pitchFamily="66" charset="0"/>
              </a:rPr>
              <a:t>IIb</a:t>
            </a:r>
            <a:r>
              <a:rPr lang="pl-PL" sz="2000" dirty="0" smtClean="0">
                <a:latin typeface="Comic Sans MS" pitchFamily="66" charset="0"/>
              </a:rPr>
              <a:t>. Lubię koty i psy. Bardzo lubię rysować i malować. 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59632" y="558924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My name is Paul. I am 7 years. I go to class I</a:t>
            </a:r>
            <a:r>
              <a:rPr lang="pl-PL" sz="2400" dirty="0" smtClean="0"/>
              <a:t>I</a:t>
            </a:r>
            <a:r>
              <a:rPr lang="en-US" sz="2400" dirty="0" smtClean="0"/>
              <a:t>b.</a:t>
            </a:r>
            <a:endParaRPr lang="pl-PL" sz="2400" dirty="0" smtClean="0"/>
          </a:p>
          <a:p>
            <a:r>
              <a:rPr lang="en-US" sz="2400" dirty="0" smtClean="0"/>
              <a:t> I like cats and dogs. I really like to draw and paint.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6588224" y="2996952"/>
            <a:ext cx="2555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Mein Name ist Paul. Ich bin 7 Jahre. Ich gehe in die Klasse </a:t>
            </a:r>
            <a:r>
              <a:rPr lang="pl-PL" dirty="0" smtClean="0">
                <a:latin typeface="Comic Sans MS" pitchFamily="66" charset="0"/>
              </a:rPr>
              <a:t>I</a:t>
            </a:r>
            <a:r>
              <a:rPr lang="de-DE" dirty="0" smtClean="0">
                <a:latin typeface="Comic Sans MS" pitchFamily="66" charset="0"/>
              </a:rPr>
              <a:t>Ib. Ich mag Katzen und Hunde. Ich </a:t>
            </a:r>
            <a:r>
              <a:rPr lang="pl-PL" dirty="0" err="1" smtClean="0">
                <a:latin typeface="Comic Sans MS" pitchFamily="66" charset="0"/>
              </a:rPr>
              <a:t>habe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de-DE" dirty="0" smtClean="0">
                <a:latin typeface="Comic Sans MS" pitchFamily="66" charset="0"/>
              </a:rPr>
              <a:t>zeichnen und malen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sehr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gern</a:t>
            </a:r>
            <a:r>
              <a:rPr lang="de-DE" dirty="0" smtClean="0">
                <a:latin typeface="Comic Sans MS" pitchFamily="66" charset="0"/>
              </a:rPr>
              <a:t>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026" name="Picture 2" descr="C:\Users\Wojciech\Desktop\DSCN3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6264696" cy="469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24128" y="764704"/>
            <a:ext cx="28083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000" i="1" dirty="0" smtClean="0">
                <a:latin typeface="Comic Sans MS" pitchFamily="66" charset="0"/>
                <a:ea typeface="Times New Roman" pitchFamily="18" charset="0"/>
                <a:cs typeface="Corbel" pitchFamily="34" charset="0"/>
              </a:rPr>
              <a:t>Nazywam się </a:t>
            </a:r>
            <a:r>
              <a:rPr lang="pl-PL" sz="2000" i="1" dirty="0" err="1" smtClean="0">
                <a:latin typeface="Comic Sans MS" pitchFamily="66" charset="0"/>
                <a:ea typeface="Times New Roman" pitchFamily="18" charset="0"/>
                <a:cs typeface="Corbel" pitchFamily="34" charset="0"/>
              </a:rPr>
              <a:t>Alex</a:t>
            </a:r>
            <a:r>
              <a:rPr lang="pl-PL" sz="2000" i="1" dirty="0" smtClean="0">
                <a:latin typeface="Comic Sans MS" pitchFamily="66" charset="0"/>
                <a:ea typeface="Times New Roman" pitchFamily="18" charset="0"/>
                <a:cs typeface="Corbel" pitchFamily="34" charset="0"/>
              </a:rPr>
              <a:t>. Mam 8 lat. Chodzę do klasy </a:t>
            </a:r>
            <a:r>
              <a:rPr lang="pl-PL" sz="2000" i="1" dirty="0" err="1" smtClean="0">
                <a:latin typeface="Comic Sans MS" pitchFamily="66" charset="0"/>
                <a:ea typeface="Times New Roman" pitchFamily="18" charset="0"/>
                <a:cs typeface="Corbel" pitchFamily="34" charset="0"/>
              </a:rPr>
              <a:t>IIb</a:t>
            </a:r>
            <a:r>
              <a:rPr lang="pl-PL" sz="2000" i="1" dirty="0" smtClean="0">
                <a:latin typeface="Comic Sans MS" pitchFamily="66" charset="0"/>
                <a:ea typeface="Times New Roman" pitchFamily="18" charset="0"/>
                <a:cs typeface="Corbel" pitchFamily="34" charset="0"/>
              </a:rPr>
              <a:t>. Lubię koty i psy. Bardzo lubię pizzę.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5652120" y="2996952"/>
            <a:ext cx="3059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atin typeface="Comic Sans MS" pitchFamily="66" charset="0"/>
              </a:rPr>
              <a:t>Ich </a:t>
            </a:r>
            <a:r>
              <a:rPr lang="de-DE" sz="2000" dirty="0" smtClean="0">
                <a:latin typeface="Comic Sans MS" pitchFamily="66" charset="0"/>
              </a:rPr>
              <a:t>heiße </a:t>
            </a:r>
            <a:r>
              <a:rPr lang="de-DE" sz="2000" dirty="0" smtClean="0"/>
              <a:t>Alex</a:t>
            </a:r>
            <a:r>
              <a:rPr lang="de-DE" sz="2000" dirty="0" smtClean="0"/>
              <a:t>. I </a:t>
            </a:r>
            <a:r>
              <a:rPr lang="pl-PL" sz="2000" dirty="0" err="1" smtClean="0"/>
              <a:t>bin</a:t>
            </a:r>
            <a:r>
              <a:rPr lang="de-DE" sz="2000" dirty="0" smtClean="0"/>
              <a:t> </a:t>
            </a:r>
            <a:r>
              <a:rPr lang="de-DE" sz="2000" dirty="0" smtClean="0"/>
              <a:t>8 Jahre alt. Ich gehe in die Klasse </a:t>
            </a:r>
            <a:r>
              <a:rPr lang="de-DE" sz="2000" dirty="0" err="1" smtClean="0"/>
              <a:t>IIb</a:t>
            </a:r>
            <a:r>
              <a:rPr lang="de-DE" sz="2000" dirty="0" smtClean="0"/>
              <a:t>. Ich mag Katzen und Hunde. </a:t>
            </a:r>
            <a:endParaRPr lang="pl-PL" sz="2000" dirty="0" smtClean="0"/>
          </a:p>
          <a:p>
            <a:r>
              <a:rPr lang="de-DE" sz="2000" dirty="0" smtClean="0"/>
              <a:t>Ich </a:t>
            </a:r>
            <a:r>
              <a:rPr lang="de-DE" sz="2000" dirty="0" smtClean="0"/>
              <a:t>mag Pizza.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7544" y="5445224"/>
            <a:ext cx="795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My name is Alex. I am 8 years old. I go to class </a:t>
            </a:r>
            <a:r>
              <a:rPr lang="en-US" sz="2800" dirty="0" err="1" smtClean="0"/>
              <a:t>IIb</a:t>
            </a:r>
            <a:r>
              <a:rPr lang="en-US" sz="2800" dirty="0" smtClean="0"/>
              <a:t>. I like cats and dogs. I really like pizza.</a:t>
            </a:r>
            <a:endParaRPr lang="pl-PL" sz="28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384" y="1052736"/>
            <a:ext cx="511413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5575493" cy="652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5940152" y="404664"/>
            <a:ext cx="2952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Jestem Iza. Mam 7 lat. Lubię chomiki. Interesuję się tańcem, przede wszystkim baletem. 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047656" y="2276872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Ich bin </a:t>
            </a:r>
            <a:r>
              <a:rPr lang="de-DE" dirty="0" err="1" smtClean="0">
                <a:latin typeface="Comic Sans MS" pitchFamily="66" charset="0"/>
              </a:rPr>
              <a:t>Iza</a:t>
            </a:r>
            <a:r>
              <a:rPr lang="de-DE" dirty="0" smtClean="0">
                <a:latin typeface="Comic Sans MS" pitchFamily="66" charset="0"/>
              </a:rPr>
              <a:t>. Ich bin 7 Jahre. Ich mag Hamster. Ich interessiere mich vor allem für tanzen Ballett.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12160" y="3573016"/>
            <a:ext cx="2664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 am </a:t>
            </a:r>
            <a:r>
              <a:rPr lang="en-US" sz="2800" dirty="0" err="1" smtClean="0">
                <a:latin typeface="Comic Sans MS" pitchFamily="66" charset="0"/>
              </a:rPr>
              <a:t>Iza</a:t>
            </a:r>
            <a:r>
              <a:rPr lang="en-US" sz="2800" dirty="0" smtClean="0">
                <a:latin typeface="Comic Sans MS" pitchFamily="66" charset="0"/>
              </a:rPr>
              <a:t>. I am 7 years. I like hamsters. I'm interested in dancing especially ballet.</a:t>
            </a:r>
            <a:endParaRPr lang="pl-PL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jciech\Desktop\DSCN3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44619" cy="501913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899592" y="5301208"/>
            <a:ext cx="5292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Mam na imię Luiza . Jestem uczennicą klasy 2b. </a:t>
            </a:r>
          </a:p>
          <a:p>
            <a:r>
              <a:rPr lang="pl-PL" sz="2000" dirty="0" smtClean="0">
                <a:latin typeface="Comic Sans MS" pitchFamily="66" charset="0"/>
              </a:rPr>
              <a:t>Mam młodszego brata Mateusza. Lubię bawić się z Miną. Mina to świnka morska. 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372200" y="332656"/>
            <a:ext cx="27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Mein Name ist Louise. Ich bin Student der Klasse </a:t>
            </a:r>
            <a:r>
              <a:rPr lang="pl-PL" dirty="0" smtClean="0">
                <a:latin typeface="Comic Sans MS" pitchFamily="66" charset="0"/>
              </a:rPr>
              <a:t>2</a:t>
            </a:r>
            <a:r>
              <a:rPr lang="de-DE" dirty="0" smtClean="0">
                <a:latin typeface="Comic Sans MS" pitchFamily="66" charset="0"/>
              </a:rPr>
              <a:t>b.</a:t>
            </a:r>
            <a:br>
              <a:rPr lang="de-DE" dirty="0" smtClean="0">
                <a:latin typeface="Comic Sans MS" pitchFamily="66" charset="0"/>
              </a:rPr>
            </a:br>
            <a:r>
              <a:rPr lang="de-DE" dirty="0" smtClean="0">
                <a:latin typeface="Comic Sans MS" pitchFamily="66" charset="0"/>
              </a:rPr>
              <a:t>  Ich habe einen jüngeren Bruder Matthew. Ich mag mit Mina spielt. Mina ist ein Meerschweinchen.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228184" y="3068960"/>
            <a:ext cx="2555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My name is Louise. I am a student of class </a:t>
            </a:r>
            <a:r>
              <a:rPr lang="pl-PL" sz="2400" dirty="0" smtClean="0"/>
              <a:t>2</a:t>
            </a:r>
            <a:r>
              <a:rPr lang="en-US" sz="2400" dirty="0" smtClean="0"/>
              <a:t>b.</a:t>
            </a:r>
            <a:br>
              <a:rPr lang="en-US" sz="2400" dirty="0" smtClean="0"/>
            </a:br>
            <a:r>
              <a:rPr lang="en-US" sz="2400" dirty="0" smtClean="0"/>
              <a:t>  I have a younger brother Matthew. I like to play with Mina. Mina is a guinea pig.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508104" y="404664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Nazywam się Sebastian. Mam 7 lat. Chodzę do klasy Ib. Lubię koty i psy. Bardzo lubię zabawy z moim tatą.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92080" y="2276872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My name is Sebastian. </a:t>
            </a:r>
            <a:endParaRPr lang="pl-PL" sz="2400" dirty="0" smtClean="0"/>
          </a:p>
          <a:p>
            <a:r>
              <a:rPr lang="en-US" sz="2400" dirty="0" smtClean="0"/>
              <a:t>I am 7 years. I go to class Ib. I like cats and dogs. </a:t>
            </a:r>
            <a:endParaRPr lang="pl-PL" sz="2400" dirty="0" smtClean="0"/>
          </a:p>
          <a:p>
            <a:r>
              <a:rPr lang="en-US" sz="2400" dirty="0" smtClean="0"/>
              <a:t>I really like to play with my dad.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5292080" y="4869160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Ich heiße Sebastian. Ich bin 7 Jahre. Ich gehe in die Klasse Ib. Ich mag Katzen und Hunde. Ich mag wirklich mit meinem Vater spielen.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6385" name="Picture 1" descr="C:\Users\Wojciech\Desktop\dyzia\DSCN3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371950" cy="5829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5343001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5615608" y="692696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Maja KL 2B. </a:t>
            </a:r>
          </a:p>
          <a:p>
            <a:r>
              <a:rPr lang="pl-PL" sz="2000" dirty="0" smtClean="0">
                <a:latin typeface="Comic Sans MS" pitchFamily="66" charset="0"/>
              </a:rPr>
              <a:t>Lubię zwierzęta. Bardzo lubię jeść owoce. Kocham sport. 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903640" y="249289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Ma</a:t>
            </a:r>
            <a:r>
              <a:rPr lang="pl-PL" dirty="0" smtClean="0">
                <a:latin typeface="Comic Sans MS" pitchFamily="66" charset="0"/>
              </a:rPr>
              <a:t>ja</a:t>
            </a:r>
            <a:r>
              <a:rPr lang="de-DE" dirty="0" smtClean="0">
                <a:latin typeface="Comic Sans MS" pitchFamily="66" charset="0"/>
              </a:rPr>
              <a:t> KL </a:t>
            </a:r>
            <a:r>
              <a:rPr lang="pl-PL" dirty="0" smtClean="0">
                <a:latin typeface="Comic Sans MS" pitchFamily="66" charset="0"/>
              </a:rPr>
              <a:t>2</a:t>
            </a:r>
            <a:r>
              <a:rPr lang="de-DE" dirty="0" smtClean="0">
                <a:latin typeface="Comic Sans MS" pitchFamily="66" charset="0"/>
              </a:rPr>
              <a:t>B.</a:t>
            </a:r>
            <a:br>
              <a:rPr lang="de-DE" dirty="0" smtClean="0">
                <a:latin typeface="Comic Sans MS" pitchFamily="66" charset="0"/>
              </a:rPr>
            </a:br>
            <a:r>
              <a:rPr lang="de-DE" dirty="0" smtClean="0">
                <a:latin typeface="Comic Sans MS" pitchFamily="66" charset="0"/>
              </a:rPr>
              <a:t>Ich mag Tiere. Ich mag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de-DE" dirty="0" smtClean="0">
                <a:latin typeface="Comic Sans MS" pitchFamily="66" charset="0"/>
              </a:rPr>
              <a:t> Früchte.</a:t>
            </a:r>
            <a:endParaRPr lang="pl-PL" dirty="0" smtClean="0">
              <a:latin typeface="Comic Sans MS" pitchFamily="66" charset="0"/>
            </a:endParaRPr>
          </a:p>
          <a:p>
            <a:r>
              <a:rPr lang="de-DE" dirty="0" smtClean="0">
                <a:latin typeface="Comic Sans MS" pitchFamily="66" charset="0"/>
              </a:rPr>
              <a:t> Ich liebe Sport.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84168" y="4437112"/>
            <a:ext cx="280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Maja KL 2B.?</a:t>
            </a:r>
          </a:p>
          <a:p>
            <a:r>
              <a:rPr lang="pl-PL" sz="2800" dirty="0" smtClean="0"/>
              <a:t> I </a:t>
            </a:r>
            <a:r>
              <a:rPr lang="pl-PL" sz="2800" dirty="0" err="1" smtClean="0"/>
              <a:t>like</a:t>
            </a:r>
            <a:r>
              <a:rPr lang="pl-PL" sz="2800" dirty="0" smtClean="0"/>
              <a:t> </a:t>
            </a:r>
            <a:r>
              <a:rPr lang="pl-PL" sz="2800" dirty="0" err="1" smtClean="0"/>
              <a:t>animals</a:t>
            </a:r>
            <a:r>
              <a:rPr lang="pl-PL" sz="2800" dirty="0" smtClean="0"/>
              <a:t>. </a:t>
            </a:r>
          </a:p>
          <a:p>
            <a:r>
              <a:rPr lang="pl-PL" sz="2800" dirty="0" smtClean="0"/>
              <a:t> I </a:t>
            </a:r>
            <a:r>
              <a:rPr lang="pl-PL" sz="2800" dirty="0" err="1" smtClean="0"/>
              <a:t>like</a:t>
            </a:r>
            <a:r>
              <a:rPr lang="pl-PL" sz="2800" dirty="0" smtClean="0"/>
              <a:t> </a:t>
            </a:r>
            <a:r>
              <a:rPr lang="pl-PL" sz="2800" dirty="0" err="1" smtClean="0"/>
              <a:t>fruit</a:t>
            </a:r>
            <a:r>
              <a:rPr lang="pl-PL" sz="2800" dirty="0" smtClean="0"/>
              <a:t>.</a:t>
            </a:r>
            <a:br>
              <a:rPr lang="pl-PL" sz="2800" dirty="0" smtClean="0"/>
            </a:br>
            <a:r>
              <a:rPr lang="pl-PL" sz="2800" dirty="0" smtClean="0"/>
              <a:t>  I </a:t>
            </a:r>
            <a:r>
              <a:rPr lang="pl-PL" sz="2800" dirty="0" err="1" smtClean="0"/>
              <a:t>love</a:t>
            </a:r>
            <a:r>
              <a:rPr lang="pl-PL" sz="2800" dirty="0" smtClean="0"/>
              <a:t> </a:t>
            </a:r>
            <a:r>
              <a:rPr lang="pl-PL" sz="2800" dirty="0" err="1" smtClean="0"/>
              <a:t>sports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4499546" cy="645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5004048" y="1052736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Nazywam się Amelka. Lubię śpiewać i rysować. Kocham zwierzęta.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932040" y="2636912"/>
            <a:ext cx="30973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Ich heiße</a:t>
            </a:r>
            <a:r>
              <a:rPr lang="pl-PL" dirty="0" smtClean="0">
                <a:latin typeface="Comic Sans MS" pitchFamily="66" charset="0"/>
              </a:rPr>
              <a:t> Amelka. Ich mag </a:t>
            </a:r>
          </a:p>
          <a:p>
            <a:r>
              <a:rPr lang="pl-PL" dirty="0" err="1" smtClean="0">
                <a:latin typeface="Comic Sans MS" pitchFamily="66" charset="0"/>
              </a:rPr>
              <a:t>singen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und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zeichnen</a:t>
            </a:r>
            <a:r>
              <a:rPr lang="pl-PL" dirty="0" smtClean="0">
                <a:latin typeface="Comic Sans MS" pitchFamily="66" charset="0"/>
              </a:rPr>
              <a:t>. </a:t>
            </a:r>
          </a:p>
          <a:p>
            <a:r>
              <a:rPr lang="pl-PL" dirty="0" smtClean="0">
                <a:latin typeface="Comic Sans MS" pitchFamily="66" charset="0"/>
              </a:rPr>
              <a:t>Ich </a:t>
            </a:r>
            <a:r>
              <a:rPr lang="pl-PL" dirty="0" err="1" smtClean="0">
                <a:latin typeface="Comic Sans MS" pitchFamily="66" charset="0"/>
              </a:rPr>
              <a:t>liebe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Tiere</a:t>
            </a:r>
            <a:r>
              <a:rPr lang="pl-PL" dirty="0" smtClean="0">
                <a:latin typeface="Comic Sans MS" pitchFamily="66" charset="0"/>
              </a:rPr>
              <a:t>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183560" y="4221088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My name </a:t>
            </a:r>
            <a:r>
              <a:rPr lang="en-US" sz="2800" dirty="0" err="1" smtClean="0"/>
              <a:t>Amelka</a:t>
            </a:r>
            <a:r>
              <a:rPr lang="en-US" sz="2800" dirty="0" smtClean="0"/>
              <a:t>. I like to sing and draw.</a:t>
            </a:r>
            <a:br>
              <a:rPr lang="en-US" sz="2800" dirty="0" smtClean="0"/>
            </a:br>
            <a:r>
              <a:rPr lang="en-US" sz="2800" dirty="0" smtClean="0"/>
              <a:t>I love animals.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5069892" cy="64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5364088" y="548680"/>
            <a:ext cx="3779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Nazywam się Hania. Lubię koty i motyle. Uwielbiam oglądać bajki. Czasami sama już czytam książki. 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543600" y="2060848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Mein Name ist </a:t>
            </a:r>
            <a:r>
              <a:rPr lang="de-DE" dirty="0" err="1" smtClean="0">
                <a:latin typeface="Comic Sans MS" pitchFamily="66" charset="0"/>
              </a:rPr>
              <a:t>Hania</a:t>
            </a:r>
            <a:r>
              <a:rPr lang="de-DE" dirty="0" smtClean="0">
                <a:latin typeface="Comic Sans MS" pitchFamily="66" charset="0"/>
              </a:rPr>
              <a:t>. Ich mag Katzen und Schmetterlinge. Ich liebe  Märchen zu sehen. Manchmal lese ich allein die Bücher</a:t>
            </a:r>
            <a:r>
              <a:rPr lang="de-DE" sz="2400" dirty="0" smtClean="0">
                <a:latin typeface="Comic Sans MS" pitchFamily="66" charset="0"/>
              </a:rPr>
              <a:t>.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292080" y="3789040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My name is </a:t>
            </a:r>
            <a:r>
              <a:rPr lang="en-US" sz="2800" dirty="0" err="1" smtClean="0"/>
              <a:t>Hania</a:t>
            </a:r>
            <a:r>
              <a:rPr lang="en-US" sz="2800" dirty="0" smtClean="0"/>
              <a:t>. I like cats and butterflies. I love to watch tales. Sometimes I read the  books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02979" cy="591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5292080" y="332656"/>
            <a:ext cx="2574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Nazywam się Kamil. Lubię rysować. Uwielbiam gry komputerowe i filmy w kinie.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508104" y="2636912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My name is </a:t>
            </a:r>
            <a:r>
              <a:rPr lang="pl-PL" dirty="0" smtClean="0"/>
              <a:t>Kamil</a:t>
            </a:r>
            <a:r>
              <a:rPr lang="en-US" dirty="0" smtClean="0"/>
              <a:t>. I like to draw. I love computer games and movies in the cinema.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572000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 smtClean="0">
                <a:latin typeface="Comic Sans MS" pitchFamily="66" charset="0"/>
              </a:rPr>
              <a:t>Ich heiße </a:t>
            </a:r>
            <a:r>
              <a:rPr lang="pl-PL" sz="2400" dirty="0" smtClean="0">
                <a:latin typeface="Comic Sans MS" pitchFamily="66" charset="0"/>
              </a:rPr>
              <a:t>Kamil</a:t>
            </a:r>
            <a:r>
              <a:rPr lang="de-DE" sz="2400" dirty="0" smtClean="0">
                <a:latin typeface="Comic Sans MS" pitchFamily="66" charset="0"/>
              </a:rPr>
              <a:t>. Ich mag zeichnen. Ich liebe Computer-Spiele und Filme im Kino.</a:t>
            </a:r>
            <a:endParaRPr lang="pl-PL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5075609" cy="644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5508104" y="2420888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Ich heiße </a:t>
            </a:r>
            <a:r>
              <a:rPr lang="pl-PL" dirty="0" smtClean="0">
                <a:latin typeface="Comic Sans MS" pitchFamily="66" charset="0"/>
              </a:rPr>
              <a:t>Michał</a:t>
            </a:r>
            <a:r>
              <a:rPr lang="de-DE" dirty="0" smtClean="0">
                <a:latin typeface="Comic Sans MS" pitchFamily="66" charset="0"/>
              </a:rPr>
              <a:t>. Ich mag zeichnen. Ich liebe Computerspiele. Ich interessiere mich für Mathematik.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652120" y="548680"/>
            <a:ext cx="3491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Nazywam się Michał. Lubię rysować. Uwielbiam gry komputerowe. Interesuję się matematyką.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436096" y="4005064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My name is Michael. I like to draw. I love computer games. I'm interested in mathematics</a:t>
            </a:r>
            <a:r>
              <a:rPr lang="en-US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276</TotalTime>
  <Words>1105</Words>
  <Application>Microsoft Office PowerPoint</Application>
  <PresentationFormat>Pokaz na ekranie (4:3)</PresentationFormat>
  <Paragraphs>74</Paragraphs>
  <Slides>19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Papier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Wojciech</dc:creator>
  <cp:lastModifiedBy>Wojciech</cp:lastModifiedBy>
  <cp:revision>38</cp:revision>
  <dcterms:created xsi:type="dcterms:W3CDTF">2015-02-12T17:02:04Z</dcterms:created>
  <dcterms:modified xsi:type="dcterms:W3CDTF">2015-11-02T13:08:37Z</dcterms:modified>
</cp:coreProperties>
</file>