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72" r:id="rId6"/>
    <p:sldId id="257" r:id="rId7"/>
    <p:sldId id="273" r:id="rId8"/>
    <p:sldId id="274" r:id="rId9"/>
    <p:sldId id="258" r:id="rId10"/>
    <p:sldId id="275" r:id="rId11"/>
    <p:sldId id="276" r:id="rId12"/>
    <p:sldId id="266" r:id="rId13"/>
    <p:sldId id="262" r:id="rId14"/>
    <p:sldId id="270" r:id="rId15"/>
    <p:sldId id="267" r:id="rId16"/>
    <p:sldId id="264" r:id="rId17"/>
    <p:sldId id="268" r:id="rId18"/>
  </p:sldIdLst>
  <p:sldSz cx="12192000" cy="6858000"/>
  <p:notesSz cx="7010400" cy="9296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712" autoAdjust="0"/>
  </p:normalViewPr>
  <p:slideViewPr>
    <p:cSldViewPr snapToGrid="0">
      <p:cViewPr varScale="1">
        <p:scale>
          <a:sx n="67" d="100"/>
          <a:sy n="67" d="100"/>
        </p:scale>
        <p:origin x="68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7/19/2021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7/19/2021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bridges-over-opened-minds-erasmus.webnode.ro/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docs.google.com/document/d/1NTWDckpmUzqGzUwbjH8iWWG32TQl7VHRWe1UZc4vtUg/edit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/>
        </p:blipFill>
        <p:spPr>
          <a:xfrm>
            <a:off x="-128816" y="1495521"/>
            <a:ext cx="6291492" cy="4533803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720000">
            <a:off x="9737376" y="162386"/>
            <a:ext cx="1240218" cy="1623545"/>
          </a:xfrm>
        </p:spPr>
        <p:txBody>
          <a:bodyPr>
            <a:normAutofit/>
          </a:bodyPr>
          <a:lstStyle/>
          <a:p>
            <a:r>
              <a:rPr lang="en-US" baseline="30000" dirty="0"/>
              <a:t>19th</a:t>
            </a:r>
            <a:r>
              <a:rPr lang="en-US" dirty="0"/>
              <a:t> of  July 2021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40000">
            <a:off x="6841977" y="2733335"/>
            <a:ext cx="5750024" cy="1827069"/>
          </a:xfrm>
        </p:spPr>
        <p:txBody>
          <a:bodyPr>
            <a:normAutofit fontScale="90000"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“Bridges over opened minds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20000">
            <a:off x="7957896" y="5126215"/>
            <a:ext cx="4284909" cy="858767"/>
          </a:xfrm>
        </p:spPr>
        <p:txBody>
          <a:bodyPr/>
          <a:lstStyle/>
          <a:p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2018-1-RO01-KA229-049407-1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14EFC9-1874-4142-9844-0A094D5AF006}"/>
              </a:ext>
            </a:extLst>
          </p:cNvPr>
          <p:cNvSpPr txBox="1"/>
          <p:nvPr/>
        </p:nvSpPr>
        <p:spPr>
          <a:xfrm>
            <a:off x="-116964" y="5012721"/>
            <a:ext cx="6434136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559AF4-D12E-4FFA-B4E6-084C2C6C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677" y="39752"/>
            <a:ext cx="1275070" cy="848501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4D223A54-B9C3-4973-BB7D-54BD17163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49" name="Picture 2">
            <a:extLst>
              <a:ext uri="{FF2B5EF4-FFF2-40B4-BE49-F238E27FC236}">
                <a16:creationId xmlns:a16="http://schemas.microsoft.com/office/drawing/2014/main" id="{5764FF17-9978-4078-806D-7DB9727D6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14" y="39751"/>
            <a:ext cx="2113934" cy="67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EA200A4F-F4AC-4532-97D2-B17B8F22C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0534" y="13904"/>
            <a:ext cx="47433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fr-FR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ŞCOALA GIMNAZIALĂ ,,NICOLAE IORGA” BACAU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fr-FR" sz="1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Bacău, Str. Bicaz, Nr. 3,   Tel/fax 0234552820</a:t>
            </a:r>
            <a:endParaRPr kumimoji="0" lang="it-IT" altLang="fr-FR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556749" y="627713"/>
            <a:ext cx="4441188" cy="1288937"/>
          </a:xfrm>
        </p:spPr>
        <p:txBody>
          <a:bodyPr>
            <a:normAutofit/>
          </a:bodyPr>
          <a:lstStyle/>
          <a:p>
            <a:r>
              <a:rPr lang="en-US" dirty="0"/>
              <a:t>Phone</a:t>
            </a:r>
            <a:br>
              <a:rPr lang="en-US" dirty="0"/>
            </a:br>
            <a:r>
              <a:rPr lang="en-US" dirty="0"/>
              <a:t>Application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82951"/>
            <a:ext cx="3055579" cy="1612774"/>
          </a:xfrm>
        </p:spPr>
        <p:txBody>
          <a:bodyPr/>
          <a:lstStyle/>
          <a:p>
            <a:r>
              <a:rPr lang="en-US" dirty="0"/>
              <a:t>Boom Phone Application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51A9FF4-E7BC-4886-AB8B-C66C62CAFD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530" b="16530"/>
          <a:stretch>
            <a:fillRect/>
          </a:stretch>
        </p:blipFill>
        <p:spPr>
          <a:xfrm>
            <a:off x="5380378" y="453557"/>
            <a:ext cx="5691428" cy="3809240"/>
          </a:xfrm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249996" y="643789"/>
            <a:ext cx="4748784" cy="1288937"/>
          </a:xfrm>
        </p:spPr>
        <p:txBody>
          <a:bodyPr>
            <a:normAutofit/>
          </a:bodyPr>
          <a:lstStyle/>
          <a:p>
            <a:r>
              <a:rPr lang="en-US" dirty="0" err="1"/>
              <a:t>Ghid</a:t>
            </a:r>
            <a:r>
              <a:rPr lang="en-US" dirty="0"/>
              <a:t> pedagogic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B25AA1-574C-492D-AAB0-2436F064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139" y="827359"/>
            <a:ext cx="6943224" cy="38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0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1839" y="142545"/>
            <a:ext cx="5560887" cy="1091949"/>
          </a:xfrm>
        </p:spPr>
        <p:txBody>
          <a:bodyPr>
            <a:normAutofit fontScale="90000"/>
          </a:bodyPr>
          <a:lstStyle/>
          <a:p>
            <a:r>
              <a:rPr lang="en-US" dirty="0"/>
              <a:t>3. BOOM </a:t>
            </a:r>
            <a:r>
              <a:rPr lang="en-US" dirty="0" err="1"/>
              <a:t>WebSite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82951"/>
            <a:ext cx="3055579" cy="1612774"/>
          </a:xfrm>
        </p:spPr>
        <p:txBody>
          <a:bodyPr/>
          <a:lstStyle/>
          <a:p>
            <a:r>
              <a:rPr lang="en-US" dirty="0"/>
              <a:t>WEB SITE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924" y="5669767"/>
            <a:ext cx="7080251" cy="64118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/>
              <a:t> </a:t>
            </a:r>
            <a:r>
              <a:rPr lang="en-US" sz="1800" dirty="0">
                <a:hlinkClick r:id="rId2"/>
              </a:rPr>
              <a:t>https://bridges-over-opened-minds-erasmus.webnode.ro</a:t>
            </a:r>
            <a:r>
              <a:rPr lang="en-US" sz="1800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709F736-1908-4285-8428-789ADE6AF1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985" r="7985"/>
          <a:stretch>
            <a:fillRect/>
          </a:stretch>
        </p:blipFill>
        <p:spPr>
          <a:xfrm>
            <a:off x="4914484" y="657225"/>
            <a:ext cx="6702993" cy="4486275"/>
          </a:xfrm>
        </p:spPr>
      </p:pic>
    </p:spTree>
    <p:extLst>
      <p:ext uri="{BB962C8B-B14F-4D97-AF65-F5344CB8AC3E}">
        <p14:creationId xmlns:p14="http://schemas.microsoft.com/office/powerpoint/2010/main" val="799845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Multumim</a:t>
            </a:r>
            <a:r>
              <a:rPr lang="en-US" dirty="0"/>
              <a:t> !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Erasmus Team</a:t>
            </a:r>
            <a:endParaRPr lang="ru-RU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F7322D5-BF18-4805-B2F5-82B49A5BF3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630" r="17630"/>
          <a:stretch>
            <a:fillRect/>
          </a:stretch>
        </p:blipFill>
        <p:spPr>
          <a:xfrm>
            <a:off x="179375" y="1134396"/>
            <a:ext cx="6052552" cy="5259842"/>
          </a:xfr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EEE763-40FB-4B29-9C92-82E167674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Next meeting 8</a:t>
            </a:r>
            <a:r>
              <a:rPr lang="en-US" baseline="30000" noProof="0" dirty="0"/>
              <a:t>th</a:t>
            </a:r>
            <a:r>
              <a:rPr lang="en-US" noProof="0" dirty="0"/>
              <a:t> of April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2421DC-4627-40E3-96A6-2AE582515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3C45D9-10B7-45DA-9ADF-91C88C7DD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 from  our meeting </a:t>
            </a:r>
            <a:endParaRPr lang="fr-FR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70C6628-49A6-4F92-8891-17F887E68F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57376"/>
            <a:ext cx="5181600" cy="4019550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EE38F209-5794-4888-B6A3-AAC7181C9D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57374"/>
            <a:ext cx="5181600" cy="4019550"/>
          </a:xfrm>
        </p:spPr>
      </p:pic>
    </p:spTree>
    <p:extLst>
      <p:ext uri="{BB962C8B-B14F-4D97-AF65-F5344CB8AC3E}">
        <p14:creationId xmlns:p14="http://schemas.microsoft.com/office/powerpoint/2010/main" val="263178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988A87-C99B-4D2E-8117-9BEF184F7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57249D-447C-4373-BCB5-870E7FCB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519D26-5A2F-4820-9860-ED3A357C4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476" y="338354"/>
            <a:ext cx="4656014" cy="1325563"/>
          </a:xfrm>
        </p:spPr>
        <p:txBody>
          <a:bodyPr/>
          <a:lstStyle/>
          <a:p>
            <a:r>
              <a:rPr lang="en-US" dirty="0" err="1"/>
              <a:t>Scopul</a:t>
            </a:r>
            <a:r>
              <a:rPr lang="en-US" dirty="0"/>
              <a:t> </a:t>
            </a:r>
            <a:r>
              <a:rPr lang="en-US" dirty="0" err="1"/>
              <a:t>proiectului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6E0245-131D-4BAF-9B50-C119B2A6AA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1847850"/>
            <a:ext cx="9303119" cy="4097974"/>
          </a:xfrm>
        </p:spPr>
        <p:txBody>
          <a:bodyPr>
            <a:norm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Bridges over opened minds </a:t>
            </a:r>
            <a:r>
              <a:rPr lang="ro-R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 un proiect care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ro-R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sustin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</a:t>
            </a:r>
            <a:r>
              <a:rPr lang="ro-R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deschiderea spre toleranță și conștientizarea beneficiilor pe care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amestecul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cultural</a:t>
            </a:r>
            <a:r>
              <a:rPr lang="ro-R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 aduce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orice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cultur</a:t>
            </a:r>
            <a:r>
              <a:rPr lang="ro-R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o-R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 scară largă, acest proiect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ro-R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încerc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ro-R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să facă față unui spectru larg de nevoi ale studenților minoritari, ale studenților străini, ale studenților imigranți și defavorizați și ale familiilor acestora, pe de o parte, și ale localnicilor, pe de altă parte. 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o-R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Obiectivul principal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fost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o-R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a aduce oamenii împreună, de a combina nevoile lor și de a găsi soluții, de a se accepta reciproc și de a implica toate părțile în participarea activă în societate prin implicarea lor în activități de colaborare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a </a:t>
            </a:r>
            <a:r>
              <a:rPr lang="ro-R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facilit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ro-R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includerea elevi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lor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grupurile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tinta</a:t>
            </a:r>
            <a:r>
              <a:rPr lang="ro-R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și a familiilor acestora în viața școlară și în comunitate.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6031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Parteneri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050" y="2390775"/>
            <a:ext cx="2924175" cy="226695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Romania- </a:t>
            </a:r>
            <a:r>
              <a:rPr lang="en-US" dirty="0" err="1"/>
              <a:t>coordonator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Parteneri</a:t>
            </a:r>
            <a:r>
              <a:rPr lang="en-US" dirty="0"/>
              <a:t> 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Italia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Croatia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Polonia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DCD65EC-68E3-4A86-A384-5330BEE6A2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829" r="8829"/>
          <a:stretch>
            <a:fillRect/>
          </a:stretch>
        </p:blipFill>
        <p:spPr>
          <a:xfrm>
            <a:off x="3440259" y="879307"/>
            <a:ext cx="8751741" cy="5978694"/>
          </a:xfr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A46E5E-96CA-41BD-846B-061B78F6C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2018- 2021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AA4B7-B623-4226-A39F-368BACF9B9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Romania  -2018</a:t>
            </a:r>
          </a:p>
          <a:p>
            <a:r>
              <a:rPr lang="en-US" sz="2400" dirty="0"/>
              <a:t>Croatia - 2019</a:t>
            </a:r>
          </a:p>
          <a:p>
            <a:r>
              <a:rPr lang="en-US" sz="2400" dirty="0"/>
              <a:t>Italia -2019</a:t>
            </a:r>
          </a:p>
          <a:p>
            <a:r>
              <a:rPr lang="en-US" sz="2400" dirty="0"/>
              <a:t>Polonia -2021 </a:t>
            </a:r>
            <a:r>
              <a:rPr lang="en-US" sz="2400" dirty="0" err="1"/>
              <a:t>mobilitate</a:t>
            </a:r>
            <a:r>
              <a:rPr lang="en-US" sz="2400" dirty="0"/>
              <a:t> </a:t>
            </a:r>
            <a:r>
              <a:rPr lang="en-US" sz="2400" dirty="0" err="1"/>
              <a:t>virtuala</a:t>
            </a:r>
            <a:endParaRPr lang="fr-FR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E54B7-EACD-4FA4-A5DC-2FB0480E4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1D08636-0AAA-4F55-B81B-69EA91BB6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Mobilitati</a:t>
            </a:r>
            <a:r>
              <a:rPr lang="en-US" dirty="0"/>
              <a:t> </a:t>
            </a:r>
            <a:r>
              <a:rPr lang="en-US" dirty="0" err="1"/>
              <a:t>elevi</a:t>
            </a:r>
            <a:r>
              <a:rPr lang="en-US" dirty="0"/>
              <a:t> </a:t>
            </a:r>
            <a:endParaRPr lang="fr-F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B30F13-3B15-4103-9348-1F26E370534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     2019-2021</a:t>
            </a:r>
            <a:endParaRPr lang="fr-F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4AC601-0258-4AD3-A838-19CDAA8B33FC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Italia 2019</a:t>
            </a:r>
          </a:p>
          <a:p>
            <a:r>
              <a:rPr lang="en-US" sz="2400" dirty="0"/>
              <a:t>Croatia – 2021  </a:t>
            </a:r>
            <a:r>
              <a:rPr lang="en-US" sz="2400" dirty="0" err="1"/>
              <a:t>mobilitate</a:t>
            </a:r>
            <a:r>
              <a:rPr lang="en-US" sz="2400" dirty="0"/>
              <a:t> </a:t>
            </a:r>
            <a:r>
              <a:rPr lang="en-US" sz="2400" dirty="0" err="1"/>
              <a:t>virtuala</a:t>
            </a:r>
            <a:r>
              <a:rPr lang="en-US" sz="2400" dirty="0"/>
              <a:t> </a:t>
            </a:r>
            <a:endParaRPr lang="fr-FR" sz="24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2348D4-4843-468A-9CF9-EC2F814F1EA8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latin typeface="+mj-lt"/>
              </a:rPr>
              <a:t>Mobilitati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profesori</a:t>
            </a:r>
            <a:r>
              <a:rPr lang="en-US" sz="4000" dirty="0">
                <a:latin typeface="+mj-lt"/>
              </a:rPr>
              <a:t> </a:t>
            </a:r>
            <a:endParaRPr lang="fr-FR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6144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E54B7-EACD-4FA4-A5DC-2FB0480E4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1D08636-0AAA-4F55-B81B-69EA91BB6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Rezultate</a:t>
            </a:r>
            <a:endParaRPr lang="fr-FR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2348D4-4843-468A-9CF9-EC2F814F1EA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314950" y="333375"/>
            <a:ext cx="5943600" cy="5800725"/>
          </a:xfrm>
        </p:spPr>
        <p:txBody>
          <a:bodyPr>
            <a:normAutofit fontScale="4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/>
              <a:t>Logo –ul </a:t>
            </a:r>
            <a:r>
              <a:rPr lang="en-US" sz="4800" dirty="0" err="1"/>
              <a:t>proiectului</a:t>
            </a:r>
            <a:endParaRPr lang="en-US" sz="4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 err="1"/>
              <a:t>Dansul</a:t>
            </a:r>
            <a:r>
              <a:rPr lang="en-US" sz="4800" dirty="0"/>
              <a:t> </a:t>
            </a:r>
            <a:r>
              <a:rPr lang="en-US" sz="4800" dirty="0" err="1"/>
              <a:t>priectului</a:t>
            </a:r>
            <a:r>
              <a:rPr lang="en-US" sz="4800" dirty="0"/>
              <a:t> -BOOM dance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 err="1"/>
              <a:t>Imnul</a:t>
            </a:r>
            <a:r>
              <a:rPr lang="en-US" sz="4800" dirty="0"/>
              <a:t> </a:t>
            </a:r>
            <a:r>
              <a:rPr lang="en-US" sz="4800" dirty="0" err="1"/>
              <a:t>proiectului</a:t>
            </a:r>
            <a:r>
              <a:rPr lang="en-US" sz="4800" dirty="0"/>
              <a:t> –Boom hymn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/>
              <a:t>Puzzle of migration –Book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 err="1"/>
              <a:t>Humain</a:t>
            </a:r>
            <a:r>
              <a:rPr lang="en-US" sz="4800" dirty="0"/>
              <a:t> Rights </a:t>
            </a:r>
            <a:r>
              <a:rPr lang="en-US" sz="4800" dirty="0" err="1"/>
              <a:t>Calendrier</a:t>
            </a:r>
            <a:endParaRPr lang="en-US" sz="4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/>
              <a:t>Puppets show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/>
              <a:t>Video-</a:t>
            </a:r>
            <a:r>
              <a:rPr lang="en-US" sz="4800" dirty="0" err="1"/>
              <a:t>uri</a:t>
            </a:r>
            <a:r>
              <a:rPr lang="en-US" sz="4800" dirty="0"/>
              <a:t> ( tolerance, friendship, freedom,)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 err="1"/>
              <a:t>Dictionare</a:t>
            </a:r>
            <a:r>
              <a:rPr lang="en-US" sz="4800" dirty="0"/>
              <a:t> BOOM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 err="1"/>
              <a:t>Ghid</a:t>
            </a:r>
            <a:r>
              <a:rPr lang="en-US" sz="4800" dirty="0"/>
              <a:t> pedagogic de </a:t>
            </a:r>
            <a:r>
              <a:rPr lang="en-US" sz="4800" dirty="0" err="1"/>
              <a:t>bune</a:t>
            </a:r>
            <a:r>
              <a:rPr lang="en-US" sz="4800" dirty="0"/>
              <a:t> practice – </a:t>
            </a:r>
            <a:r>
              <a:rPr lang="en-US" sz="4800" dirty="0" err="1"/>
              <a:t>Noi</a:t>
            </a:r>
            <a:r>
              <a:rPr lang="en-US" sz="4800" dirty="0"/>
              <a:t> </a:t>
            </a:r>
            <a:r>
              <a:rPr lang="en-US" sz="4800" dirty="0" err="1"/>
              <a:t>strategii</a:t>
            </a:r>
            <a:r>
              <a:rPr lang="en-US" sz="4800" dirty="0"/>
              <a:t> de </a:t>
            </a:r>
            <a:r>
              <a:rPr lang="en-US" sz="4800" dirty="0" err="1"/>
              <a:t>promovare</a:t>
            </a:r>
            <a:r>
              <a:rPr lang="en-US" sz="4800" dirty="0"/>
              <a:t> a </a:t>
            </a:r>
            <a:r>
              <a:rPr lang="en-US" sz="4800" dirty="0" err="1"/>
              <a:t>incluziunii</a:t>
            </a:r>
            <a:r>
              <a:rPr lang="en-US" sz="4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 err="1"/>
              <a:t>Humain</a:t>
            </a:r>
            <a:r>
              <a:rPr lang="en-US" sz="4800" dirty="0"/>
              <a:t> Flash Stories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/>
              <a:t>Phone application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 err="1"/>
              <a:t>Ghid</a:t>
            </a:r>
            <a:r>
              <a:rPr lang="en-US" sz="4800" dirty="0"/>
              <a:t> de </a:t>
            </a:r>
            <a:r>
              <a:rPr lang="en-US" sz="4800" dirty="0" err="1"/>
              <a:t>folosire</a:t>
            </a:r>
            <a:r>
              <a:rPr lang="en-US" sz="4800" dirty="0"/>
              <a:t> a </a:t>
            </a:r>
            <a:r>
              <a:rPr lang="en-US" sz="4800" dirty="0" err="1"/>
              <a:t>aplicatiei</a:t>
            </a:r>
            <a:r>
              <a:rPr lang="en-US" sz="4800" dirty="0"/>
              <a:t> </a:t>
            </a:r>
            <a:r>
              <a:rPr lang="en-US" sz="4800" dirty="0" err="1"/>
              <a:t>pentru</a:t>
            </a:r>
            <a:r>
              <a:rPr lang="en-US" sz="4800" dirty="0"/>
              <a:t> </a:t>
            </a:r>
            <a:r>
              <a:rPr lang="en-US" sz="4800"/>
              <a:t>mobil</a:t>
            </a:r>
            <a:endParaRPr lang="en-US" sz="4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 err="1"/>
              <a:t>Pagina</a:t>
            </a:r>
            <a:r>
              <a:rPr lang="en-US" sz="4800" dirty="0"/>
              <a:t> web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dirty="0" err="1"/>
              <a:t>Postere</a:t>
            </a:r>
            <a:r>
              <a:rPr lang="en-US" sz="4800" dirty="0"/>
              <a:t> , </a:t>
            </a:r>
            <a:r>
              <a:rPr lang="en-US" sz="4800" dirty="0" err="1"/>
              <a:t>afise</a:t>
            </a:r>
            <a:r>
              <a:rPr lang="en-US" sz="4800" dirty="0"/>
              <a:t>, </a:t>
            </a:r>
            <a:r>
              <a:rPr lang="en-US" sz="4800" dirty="0" err="1"/>
              <a:t>bannere</a:t>
            </a:r>
            <a:r>
              <a:rPr lang="en-US" sz="4800" dirty="0"/>
              <a:t>, roll-up</a:t>
            </a:r>
          </a:p>
          <a:p>
            <a:r>
              <a:rPr lang="en-US" sz="4000" dirty="0">
                <a:latin typeface="+mj-lt"/>
              </a:rPr>
              <a:t> </a:t>
            </a:r>
            <a:endParaRPr lang="fr-FR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258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52256" y="1000763"/>
            <a:ext cx="4428831" cy="734415"/>
          </a:xfrm>
        </p:spPr>
        <p:txBody>
          <a:bodyPr>
            <a:normAutofit fontScale="90000"/>
          </a:bodyPr>
          <a:lstStyle/>
          <a:p>
            <a:r>
              <a:rPr lang="en-US" dirty="0"/>
              <a:t>BOOM Dictionary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  Google dictionary form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>
                <a:hlinkClick r:id="rId2"/>
              </a:rPr>
              <a:t>https://docs.google.com/document/d/1NTWDckpmUzqGzUwbjH8iWWG32TQl7VHRWe1UZc4vtUg/edit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5"/>
            <a:ext cx="6965950" cy="304738"/>
          </a:xfrm>
        </p:spPr>
        <p:txBody>
          <a:bodyPr/>
          <a:lstStyle/>
          <a:p>
            <a:r>
              <a:rPr lang="en-US" dirty="0" err="1"/>
              <a:t>Rezultate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0C63E48-A36F-47B5-AD98-29F48DFD15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6118" r="261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72FE05-CC83-435E-A7E9-9F635AD9E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814" y="5945824"/>
            <a:ext cx="6042161" cy="626426"/>
          </a:xfrm>
        </p:spPr>
        <p:txBody>
          <a:bodyPr/>
          <a:lstStyle/>
          <a:p>
            <a:r>
              <a:rPr lang="en-US" noProof="0" dirty="0"/>
              <a:t>https://www.youtube.com/watch?v=yk6J6N5McZ0&amp;t=69s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99EF04-0D0A-4CC6-8F06-E5E1A570F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E08131-0F92-4FFB-9F0B-82CA7468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Puppets on the show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0A173-C181-4BCB-8B8F-F760192EA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– puppets on the show</a:t>
            </a:r>
            <a:endParaRPr lang="fr-FR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6F9064BB-E559-4959-A9C2-00E34E9978C7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/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57EAB-5E94-4840-A1CE-E6C7431AF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524000"/>
            <a:ext cx="6635521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58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EE9AF6-3FE1-4A9D-A0C8-5558BB28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EF1245-283B-4652-8D63-33ACA3A31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Puzzle of Migration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C9EC38-DB61-4879-8E58-AADBEBB7F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Fenomenul</a:t>
            </a:r>
            <a:r>
              <a:rPr lang="en-US" dirty="0"/>
              <a:t> </a:t>
            </a:r>
            <a:r>
              <a:rPr lang="en-US" dirty="0" err="1"/>
              <a:t>Migratiei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ochii</a:t>
            </a:r>
            <a:r>
              <a:rPr lang="en-US" dirty="0"/>
              <a:t> </a:t>
            </a:r>
            <a:r>
              <a:rPr lang="en-US" dirty="0" err="1"/>
              <a:t>copiilor</a:t>
            </a:r>
            <a:endParaRPr lang="fr-FR" dirty="0"/>
          </a:p>
        </p:txBody>
      </p:sp>
      <p:pic>
        <p:nvPicPr>
          <p:cNvPr id="9" name="Chart Placeholder 8">
            <a:extLst>
              <a:ext uri="{FF2B5EF4-FFF2-40B4-BE49-F238E27FC236}">
                <a16:creationId xmlns:a16="http://schemas.microsoft.com/office/drawing/2014/main" id="{D6CA8214-8CEA-4C88-8DA1-1412E71AC710}"/>
              </a:ext>
            </a:extLst>
          </p:cNvPr>
          <p:cNvPicPr>
            <a:picLocks noGrp="1" noChangeAspect="1"/>
          </p:cNvPicPr>
          <p:nvPr>
            <p:ph type="chart" sz="quarter" idx="14"/>
          </p:nvPr>
        </p:nvPicPr>
        <p:blipFill>
          <a:blip r:embed="rId2"/>
          <a:stretch>
            <a:fillRect/>
          </a:stretch>
        </p:blipFill>
        <p:spPr>
          <a:xfrm>
            <a:off x="5215223" y="1114425"/>
            <a:ext cx="6528032" cy="44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36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F146AF-4F17-464E-BE9D-8B1638E5B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 Book Creator BOOM Creator</a:t>
            </a: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6C97AA-5F21-4078-BA85-D591663DC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8990" y="5945824"/>
            <a:ext cx="9601835" cy="769302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</a:t>
            </a:r>
            <a:r>
              <a:rPr lang="en-US" noProof="0" dirty="0" err="1">
                <a:solidFill>
                  <a:srgbClr val="7030A0"/>
                </a:solidFill>
              </a:rPr>
              <a:t>ezultate</a:t>
            </a:r>
            <a:endParaRPr lang="en-US" noProof="0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51817-2B52-4146-8649-2BF917EA4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964708-3DD5-40B6-81FB-AA155BF65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210071" y="1008214"/>
            <a:ext cx="4571407" cy="734415"/>
          </a:xfrm>
        </p:spPr>
        <p:txBody>
          <a:bodyPr>
            <a:normAutofit/>
          </a:bodyPr>
          <a:lstStyle/>
          <a:p>
            <a:r>
              <a:rPr lang="en-US" sz="3600" dirty="0"/>
              <a:t>BOOM</a:t>
            </a:r>
            <a:r>
              <a:rPr lang="en-US" dirty="0"/>
              <a:t> </a:t>
            </a:r>
            <a:r>
              <a:rPr lang="en-US" sz="3600" dirty="0"/>
              <a:t>Dictionary</a:t>
            </a:r>
            <a:endParaRPr lang="fr-F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47A451-8C7B-4A81-9C19-D1F8C365F7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noProof="0" dirty="0">
                <a:solidFill>
                  <a:srgbClr val="7030A0"/>
                </a:solidFill>
              </a:rPr>
              <a:t>https://read.bookcreator.com/LWQ4NYKYKL5Pt2MYZChiJMnrxTzva4aNjigNC2tGPpk/BjmYce4GSwCuJFALVVm19w</a:t>
            </a:r>
          </a:p>
          <a:p>
            <a:pPr marL="0" indent="0">
              <a:buNone/>
            </a:pP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DB6FDBC-6572-41C0-A88F-AC05E477558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6118" r="26118"/>
          <a:stretch>
            <a:fillRect/>
          </a:stretch>
        </p:blipFill>
        <p:spPr>
          <a:xfrm rot="720000">
            <a:off x="6478344" y="124119"/>
            <a:ext cx="4562565" cy="5373133"/>
          </a:xfrm>
        </p:spPr>
      </p:pic>
    </p:spTree>
    <p:extLst>
      <p:ext uri="{BB962C8B-B14F-4D97-AF65-F5344CB8AC3E}">
        <p14:creationId xmlns:p14="http://schemas.microsoft.com/office/powerpoint/2010/main" val="3026837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F6C8FF-3D90-457B-9108-406F928CD7CB}">
  <ds:schemaRefs>
    <ds:schemaRef ds:uri="http://schemas.microsoft.com/office/2006/metadata/properties"/>
    <ds:schemaRef ds:uri="http://www.w3.org/XML/1998/namespace"/>
    <ds:schemaRef ds:uri="71af3243-3dd4-4a8d-8c0d-dd76da1f02a5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16c05727-aa75-4e4a-9b5f-8a80a1165891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606</TotalTime>
  <Words>419</Words>
  <Application>Microsoft Office PowerPoint</Application>
  <PresentationFormat>Widescreen</PresentationFormat>
  <Paragraphs>79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Comic Sans MS</vt:lpstr>
      <vt:lpstr>Franklin Gothic Book</vt:lpstr>
      <vt:lpstr>Times New Roman</vt:lpstr>
      <vt:lpstr>Wingdings</vt:lpstr>
      <vt:lpstr>Office Theme</vt:lpstr>
      <vt:lpstr>“Bridges over opened minds”</vt:lpstr>
      <vt:lpstr>Scopul proiectului</vt:lpstr>
      <vt:lpstr>Parteneri</vt:lpstr>
      <vt:lpstr>Mobilitati elevi </vt:lpstr>
      <vt:lpstr>Rezultate</vt:lpstr>
      <vt:lpstr>BOOM Dictionary</vt:lpstr>
      <vt:lpstr>Puppets on the show</vt:lpstr>
      <vt:lpstr>Puzzle of Migration</vt:lpstr>
      <vt:lpstr>BOOM Dictionary</vt:lpstr>
      <vt:lpstr>Phone Application </vt:lpstr>
      <vt:lpstr>Ghid pedagogic  </vt:lpstr>
      <vt:lpstr>3. BOOM WebSite</vt:lpstr>
      <vt:lpstr>Multumim !</vt:lpstr>
      <vt:lpstr>Photos from  our meeting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Student’s Meeting</dc:title>
  <dc:creator>Elena Dumitrascu</dc:creator>
  <cp:lastModifiedBy>Elena Sofica  Dumitrascu</cp:lastModifiedBy>
  <cp:revision>23</cp:revision>
  <cp:lastPrinted>2021-05-04T15:59:08Z</cp:lastPrinted>
  <dcterms:created xsi:type="dcterms:W3CDTF">2021-03-04T10:35:53Z</dcterms:created>
  <dcterms:modified xsi:type="dcterms:W3CDTF">2021-07-19T08:44:25Z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