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2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8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4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40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2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3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2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5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9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7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1F87-EEA0-49D2-B261-5D56000569B2}" type="datetimeFigureOut">
              <a:rPr lang="en-GB" smtClean="0"/>
              <a:pPr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D095-871C-4DAD-9646-91BAF3BC76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Numarul</a:t>
            </a:r>
            <a:r>
              <a:rPr lang="en-GB" dirty="0" smtClean="0"/>
              <a:t> pi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Pert </a:t>
            </a:r>
            <a:r>
              <a:rPr lang="en-GB" dirty="0" err="1" smtClean="0"/>
              <a:t>Catalin</a:t>
            </a:r>
            <a:r>
              <a:rPr lang="en-GB" dirty="0" smtClean="0"/>
              <a:t>, IX A</a:t>
            </a:r>
            <a:endParaRPr lang="en-GB" dirty="0"/>
          </a:p>
        </p:txBody>
      </p:sp>
      <p:sp>
        <p:nvSpPr>
          <p:cNvPr id="4" name="Dreptunghi 3"/>
          <p:cNvSpPr/>
          <p:nvPr/>
        </p:nvSpPr>
        <p:spPr>
          <a:xfrm>
            <a:off x="5076056" y="1151524"/>
            <a:ext cx="276678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Beiuş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Bihor County, ROMANIA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o-RO" sz="1400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5600658" y="1461151"/>
            <a:ext cx="354334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Technical High School </a:t>
            </a:r>
            <a:r>
              <a:rPr lang="ro-RO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Ioan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Ciordas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lang="ro-RO" sz="16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483768" y="564899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eTwinning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project: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Past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Present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Future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Mysterious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</a:t>
            </a:r>
            <a:endParaRPr lang="ro-RO" sz="1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(January 2016/June 2016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o-RO" sz="16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Definitie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vi-VN" dirty="0" smtClean="0"/>
              <a:t>Numărul pi este o constantă matematică a cărei valoare este raportul dintre circumferința și diametrul oricărui cerc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Content Placeholder 6" descr="Pi-unrolled-72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1850" y="3610266"/>
            <a:ext cx="3908425" cy="1237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Simbol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vi-VN" dirty="0" smtClean="0"/>
              <a:t>Simbolul </a:t>
            </a:r>
            <a:r>
              <a:rPr lang="el-GR" dirty="0" smtClean="0"/>
              <a:t>π </a:t>
            </a:r>
            <a:r>
              <a:rPr lang="vi-VN" dirty="0" smtClean="0"/>
              <a:t>a fost propus pentru prima oară de matematicianul galez William Jones în 1706.</a:t>
            </a:r>
            <a:endParaRPr lang="en-GB" dirty="0"/>
          </a:p>
        </p:txBody>
      </p:sp>
      <p:pic>
        <p:nvPicPr>
          <p:cNvPr id="5" name="Content Placeholder 4" descr="William_Jones,_the_Mathematici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6149" y="2193925"/>
            <a:ext cx="3279827" cy="4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Valoare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Valoarea constantei este egală aproximativ cu 3,14159</a:t>
            </a:r>
            <a:endParaRPr lang="en-GB" dirty="0"/>
          </a:p>
        </p:txBody>
      </p:sp>
      <p:pic>
        <p:nvPicPr>
          <p:cNvPr id="7" name="Content Placeholder 6" descr="3352784321_0d648bec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4576" y="2057400"/>
            <a:ext cx="3995191" cy="399519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Valoare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vi-VN" dirty="0" smtClean="0"/>
              <a:t> </a:t>
            </a:r>
            <a:r>
              <a:rPr lang="en-GB" dirty="0" smtClean="0"/>
              <a:t>R</a:t>
            </a:r>
            <a:r>
              <a:rPr lang="vi-VN" dirty="0" smtClean="0"/>
              <a:t>eprezentarea sa zecimală nu are sfârșit și nu începe nici să se repete.</a:t>
            </a:r>
            <a:endParaRPr lang="en-GB" dirty="0"/>
          </a:p>
        </p:txBody>
      </p:sp>
      <p:pic>
        <p:nvPicPr>
          <p:cNvPr id="5" name="Content Placeholder 4" descr="20290654554_cbd53687ab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1062" y="2324100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Calcul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Arhimede (287–212 î.e.n.) a fost primul care a încercat să calculeze valoarea lui </a:t>
            </a:r>
            <a:r>
              <a:rPr lang="el-GR" dirty="0" smtClean="0"/>
              <a:t>π </a:t>
            </a:r>
            <a:r>
              <a:rPr lang="vi-VN" dirty="0" smtClean="0"/>
              <a:t>cu rigurozitate. El și-a dat seama că această mărime poate fi limitată superior și inferior înscriind cercurile în poligoane regulate și calculând perimetrul poligoanelor exterioare și respectiv interioare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 descr="350px-Archimedes_pi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87" y="3671887"/>
            <a:ext cx="3333750" cy="111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Istorie</a:t>
            </a:r>
            <a:r>
              <a:rPr lang="en-GB" smtClean="0"/>
              <a:t>: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Istoria veche a lui </a:t>
            </a:r>
            <a:r>
              <a:rPr lang="el-GR" dirty="0" smtClean="0"/>
              <a:t>π </a:t>
            </a:r>
            <a:r>
              <a:rPr lang="vi-VN" dirty="0" smtClean="0"/>
              <a:t>în documente scrise urmează dezvoltarea matematicii în ansamblul ei.Unii autori împart progresul în trei perioade: perioada veche, în care </a:t>
            </a:r>
            <a:r>
              <a:rPr lang="el-GR" dirty="0" smtClean="0"/>
              <a:t>π </a:t>
            </a:r>
            <a:r>
              <a:rPr lang="vi-VN" dirty="0" smtClean="0"/>
              <a:t>a fost studiat geometric, epoca clasică de după dezvoltarea analizei matematice în Europa în preajma secolului al XVII-lea, și era calculatoarelor numerice</a:t>
            </a:r>
            <a:r>
              <a:rPr lang="vi-VN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mtClean="0"/>
              <a:t>END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mă vapori">
  <a:themeElements>
    <a:clrScheme name="Urmă vapor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rmă vapor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mă vapor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Urmă vapori</Template>
  <TotalTime>46</TotalTime>
  <Words>122</Words>
  <Application>Microsoft Office PowerPoint</Application>
  <PresentationFormat>Expunere pe ecran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Tahoma</vt:lpstr>
      <vt:lpstr>Times New Roman</vt:lpstr>
      <vt:lpstr>Urmă vapori</vt:lpstr>
      <vt:lpstr>Numarul pi</vt:lpstr>
      <vt:lpstr>Definitie:</vt:lpstr>
      <vt:lpstr>Simbol:</vt:lpstr>
      <vt:lpstr>Valoare:</vt:lpstr>
      <vt:lpstr>Valoare:</vt:lpstr>
      <vt:lpstr>Calcul:</vt:lpstr>
      <vt:lpstr>Istorie: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Numarul pi</dc:title>
  <dc:creator>Viorel Pert</dc:creator>
  <cp:lastModifiedBy>crina</cp:lastModifiedBy>
  <cp:revision>7</cp:revision>
  <dcterms:created xsi:type="dcterms:W3CDTF">2016-03-21T13:32:25Z</dcterms:created>
  <dcterms:modified xsi:type="dcterms:W3CDTF">2016-06-11T16:53:53Z</dcterms:modified>
</cp:coreProperties>
</file>