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56" r:id="rId4"/>
    <p:sldId id="257" r:id="rId5"/>
    <p:sldId id="258" r:id="rId6"/>
    <p:sldId id="260" r:id="rId7"/>
    <p:sldId id="259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F0C-E67B-4751-BF17-47EF7338645B}" type="datetimeFigureOut">
              <a:rPr lang="el-GR" smtClean="0"/>
              <a:t>3/4/2015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E4729-2473-4CE7-A520-BE8DCBDA774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F0C-E67B-4751-BF17-47EF7338645B}" type="datetimeFigureOut">
              <a:rPr lang="el-GR" smtClean="0"/>
              <a:t>3/4/2015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E4729-2473-4CE7-A520-BE8DCBDA774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F0C-E67B-4751-BF17-47EF7338645B}" type="datetimeFigureOut">
              <a:rPr lang="el-GR" smtClean="0"/>
              <a:t>3/4/2015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E4729-2473-4CE7-A520-BE8DCBDA774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F0C-E67B-4751-BF17-47EF7338645B}" type="datetimeFigureOut">
              <a:rPr lang="el-GR" smtClean="0"/>
              <a:t>3/4/2015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E4729-2473-4CE7-A520-BE8DCBDA774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F0C-E67B-4751-BF17-47EF7338645B}" type="datetimeFigureOut">
              <a:rPr lang="el-GR" smtClean="0"/>
              <a:t>3/4/2015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E4729-2473-4CE7-A520-BE8DCBDA774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F0C-E67B-4751-BF17-47EF7338645B}" type="datetimeFigureOut">
              <a:rPr lang="el-GR" smtClean="0"/>
              <a:t>3/4/2015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E4729-2473-4CE7-A520-BE8DCBDA774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F0C-E67B-4751-BF17-47EF7338645B}" type="datetimeFigureOut">
              <a:rPr lang="el-GR" smtClean="0"/>
              <a:t>3/4/2015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E4729-2473-4CE7-A520-BE8DCBDA774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F0C-E67B-4751-BF17-47EF7338645B}" type="datetimeFigureOut">
              <a:rPr lang="el-GR" smtClean="0"/>
              <a:t>3/4/2015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E4729-2473-4CE7-A520-BE8DCBDA774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F0C-E67B-4751-BF17-47EF7338645B}" type="datetimeFigureOut">
              <a:rPr lang="el-GR" smtClean="0"/>
              <a:t>3/4/2015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E4729-2473-4CE7-A520-BE8DCBDA774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F0C-E67B-4751-BF17-47EF7338645B}" type="datetimeFigureOut">
              <a:rPr lang="el-GR" smtClean="0"/>
              <a:t>3/4/2015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E4729-2473-4CE7-A520-BE8DCBDA774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F0C-E67B-4751-BF17-47EF7338645B}" type="datetimeFigureOut">
              <a:rPr lang="el-GR" smtClean="0"/>
              <a:t>3/4/2015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E4729-2473-4CE7-A520-BE8DCBDA774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EDF0C-E67B-4751-BF17-47EF7338645B}" type="datetimeFigureOut">
              <a:rPr lang="el-GR" smtClean="0"/>
              <a:t>3/4/2015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E4729-2473-4CE7-A520-BE8DCBDA7740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956;&#959;&#965;&#963;&#953;&#954;&#951;%20&#952;&#949;&#945;&#964;&#961;&#953;&#954;&#959;&#965;\7.&#960;&#945;&#953;&#948;&#953;&#945;%20&#945;&#966;&#961;&#953;&#954;&#951;&#962;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1368412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Εμπρός για το νηπιαγωγείο </a:t>
            </a:r>
            <a:r>
              <a:rPr lang="el-GR" dirty="0" err="1" smtClean="0"/>
              <a:t>Σπηλίου</a:t>
            </a:r>
            <a:r>
              <a:rPr lang="el-GR" dirty="0" smtClean="0"/>
              <a:t> στο </a:t>
            </a:r>
            <a:r>
              <a:rPr lang="el-GR" dirty="0" err="1" smtClean="0"/>
              <a:t>Ρέθυμνο…λίγο</a:t>
            </a:r>
            <a:r>
              <a:rPr lang="el-GR" dirty="0" smtClean="0"/>
              <a:t> ακόμα και..</a:t>
            </a:r>
            <a:endParaRPr lang="el-GR" dirty="0"/>
          </a:p>
        </p:txBody>
      </p:sp>
      <p:pic>
        <p:nvPicPr>
          <p:cNvPr id="6146" name="Picture 2" descr="C:\Users\AGGELIKI\Desktop\etwinning\DSCN0315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1876680"/>
            <a:ext cx="5786478" cy="4338401"/>
          </a:xfrm>
          <a:prstGeom prst="rect">
            <a:avLst/>
          </a:prstGeom>
          <a:noFill/>
        </p:spPr>
      </p:pic>
      <p:pic>
        <p:nvPicPr>
          <p:cNvPr id="8" name="7.παιδια αφρικης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70998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…και περνάμε πολύ ωραία!!!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43" name="Picture 3" descr="C:\Users\AGGELIKI\Desktop\DSC00741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428736"/>
            <a:ext cx="6705589" cy="5029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1266" name="Picture 2" descr="C:\Users\AGGELIKI\Desktop\DSC00666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428736"/>
            <a:ext cx="6010975" cy="45053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2290" name="Picture 2" descr="C:\Users\AGGELIKI\Desktop\DSC00663a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285860"/>
            <a:ext cx="6591300" cy="4940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Θα χαρούμε πολύ να σας δούμε μια μέρα και από κοντά….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3314" name="Picture 2" descr="C:\Users\AGGELIKI\Desktop\DSC00532aa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1571612"/>
            <a:ext cx="3643338" cy="48609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Γειά</a:t>
            </a:r>
            <a:r>
              <a:rPr lang="el-GR" dirty="0" smtClean="0"/>
              <a:t> σας….!!!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 numCol="2">
            <a:normAutofit fontScale="77500" lnSpcReduction="20000"/>
          </a:bodyPr>
          <a:lstStyle/>
          <a:p>
            <a:r>
              <a:rPr lang="el-GR" dirty="0" smtClean="0"/>
              <a:t>Μάνος</a:t>
            </a:r>
          </a:p>
          <a:p>
            <a:r>
              <a:rPr lang="el-GR" dirty="0" smtClean="0"/>
              <a:t>Αριστείδης</a:t>
            </a:r>
          </a:p>
          <a:p>
            <a:r>
              <a:rPr lang="el-GR" dirty="0" smtClean="0"/>
              <a:t>Σταύρος</a:t>
            </a:r>
          </a:p>
          <a:p>
            <a:r>
              <a:rPr lang="el-GR" dirty="0" smtClean="0"/>
              <a:t>Δημήτρης</a:t>
            </a:r>
          </a:p>
          <a:p>
            <a:r>
              <a:rPr lang="el-GR" dirty="0" smtClean="0"/>
              <a:t>Ελπίδα</a:t>
            </a:r>
          </a:p>
          <a:p>
            <a:r>
              <a:rPr lang="el-GR" dirty="0" err="1" smtClean="0"/>
              <a:t>Ζαμπία</a:t>
            </a:r>
            <a:endParaRPr lang="el-GR" dirty="0" smtClean="0"/>
          </a:p>
          <a:p>
            <a:r>
              <a:rPr lang="el-GR" dirty="0" smtClean="0"/>
              <a:t>Αριστέα</a:t>
            </a:r>
          </a:p>
          <a:p>
            <a:r>
              <a:rPr lang="el-GR" dirty="0" smtClean="0"/>
              <a:t>Αντωνία </a:t>
            </a:r>
          </a:p>
          <a:p>
            <a:r>
              <a:rPr lang="el-GR" dirty="0" err="1" smtClean="0"/>
              <a:t>Χρυσάννα</a:t>
            </a:r>
            <a:endParaRPr lang="el-GR" dirty="0" smtClean="0"/>
          </a:p>
          <a:p>
            <a:r>
              <a:rPr lang="el-GR" dirty="0" err="1" smtClean="0"/>
              <a:t>Βάλια</a:t>
            </a:r>
            <a:endParaRPr lang="el-GR" dirty="0" smtClean="0"/>
          </a:p>
          <a:p>
            <a:r>
              <a:rPr lang="el-GR" dirty="0" smtClean="0"/>
              <a:t>Ελισάβετ</a:t>
            </a:r>
          </a:p>
          <a:p>
            <a:r>
              <a:rPr lang="el-GR" dirty="0" smtClean="0"/>
              <a:t>Νίκος</a:t>
            </a:r>
          </a:p>
          <a:p>
            <a:r>
              <a:rPr lang="el-GR" dirty="0" smtClean="0"/>
              <a:t>Ελένη</a:t>
            </a:r>
          </a:p>
          <a:p>
            <a:r>
              <a:rPr lang="el-GR" dirty="0" smtClean="0"/>
              <a:t>Στέφανος</a:t>
            </a:r>
          </a:p>
          <a:p>
            <a:r>
              <a:rPr lang="el-GR" dirty="0" smtClean="0"/>
              <a:t>Ιωάννα</a:t>
            </a:r>
          </a:p>
          <a:p>
            <a:r>
              <a:rPr lang="el-GR" dirty="0" smtClean="0"/>
              <a:t>Μαρία</a:t>
            </a:r>
          </a:p>
          <a:p>
            <a:r>
              <a:rPr lang="el-GR" dirty="0" smtClean="0"/>
              <a:t>Κωνσταντίνα</a:t>
            </a:r>
          </a:p>
          <a:p>
            <a:r>
              <a:rPr lang="el-GR" dirty="0" err="1" smtClean="0"/>
              <a:t>Ρομίνα</a:t>
            </a:r>
            <a:endParaRPr lang="el-GR" dirty="0" smtClean="0"/>
          </a:p>
          <a:p>
            <a:r>
              <a:rPr lang="el-GR" dirty="0" smtClean="0"/>
              <a:t>Γιώργος</a:t>
            </a:r>
          </a:p>
          <a:p>
            <a:r>
              <a:rPr lang="el-GR" dirty="0" smtClean="0"/>
              <a:t>Λευτέρης</a:t>
            </a:r>
          </a:p>
          <a:p>
            <a:r>
              <a:rPr lang="el-GR" dirty="0" smtClean="0"/>
              <a:t>Χαριτωμένη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Στρίψτε αριστερά….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170" name="Picture 2" descr="C:\Users\AGGELIKI\Desktop\etwinning\DSCN0314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571612"/>
            <a:ext cx="6429420" cy="48204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571472" y="285728"/>
            <a:ext cx="7772400" cy="1470025"/>
          </a:xfrm>
        </p:spPr>
        <p:txBody>
          <a:bodyPr/>
          <a:lstStyle/>
          <a:p>
            <a:r>
              <a:rPr lang="el-GR" dirty="0" smtClean="0"/>
              <a:t>…και φτάσατε…!! αυτή είναι η θέα από την αυλή μας…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7" name="Picture 3" descr="C:\Users\AGGELIKI\Desktop\etwinning\DSC00969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850996"/>
            <a:ext cx="6673860" cy="50070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αυλή μας…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050" name="Picture 2" descr="C:\Users\AGGELIKI\Desktop\etwinning\DSC00970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571612"/>
            <a:ext cx="6474931" cy="4857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Πάμε να </a:t>
            </a:r>
            <a:r>
              <a:rPr lang="el-GR" dirty="0" err="1" smtClean="0"/>
              <a:t>μπούμε…τοκ</a:t>
            </a:r>
            <a:r>
              <a:rPr lang="el-GR" dirty="0" smtClean="0"/>
              <a:t> </a:t>
            </a:r>
            <a:r>
              <a:rPr lang="el-GR" dirty="0" err="1" smtClean="0"/>
              <a:t>τοκ</a:t>
            </a:r>
            <a:r>
              <a:rPr lang="el-GR" dirty="0" smtClean="0"/>
              <a:t>!!!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3075" name="Picture 3" descr="C:\Users\AGGELIKI\Desktop\etwinning\DSCN0308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1571612"/>
            <a:ext cx="3429024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Καλώς Ήλθατε!!!!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122" name="Picture 2" descr="C:\Users\AGGELIKI\Desktop\etwinning\DSCN0309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1" y="1643050"/>
            <a:ext cx="3273005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Τα παιχνίδια μας….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098" name="Picture 2" descr="C:\Users\AGGELIKI\Desktop\etwinning\DSCN0306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785926"/>
            <a:ext cx="5138918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τάξη μας…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8194" name="Picture 2" descr="C:\Users\AGGELIKI\Desktop\etwinning\DSCN0311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643049"/>
            <a:ext cx="6143668" cy="4606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Είμαστε 21 παιδιά στο ολοήμερο τμήμα..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220" name="Picture 4" descr="C:\Users\AGGELIKI\Desktop\aaa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428868"/>
            <a:ext cx="4733883" cy="3219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95</Words>
  <Application>Microsoft Office PowerPoint</Application>
  <PresentationFormat>Προβολή στην οθόνη (4:3)</PresentationFormat>
  <Paragraphs>33</Paragraphs>
  <Slides>14</Slides>
  <Notes>0</Notes>
  <HiddenSlides>0</HiddenSlides>
  <MMClips>1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5" baseType="lpstr">
      <vt:lpstr>Θέμα του Office</vt:lpstr>
      <vt:lpstr>Εμπρός για το νηπιαγωγείο Σπηλίου στο Ρέθυμνο…λίγο ακόμα και..</vt:lpstr>
      <vt:lpstr>Στρίψτε αριστερά….</vt:lpstr>
      <vt:lpstr>…και φτάσατε…!! αυτή είναι η θέα από την αυλή μας…</vt:lpstr>
      <vt:lpstr>Η αυλή μας…</vt:lpstr>
      <vt:lpstr>Πάμε να μπούμε…τοκ τοκ!!!</vt:lpstr>
      <vt:lpstr>Καλώς Ήλθατε!!!!</vt:lpstr>
      <vt:lpstr>Τα παιχνίδια μας….</vt:lpstr>
      <vt:lpstr>Η τάξη μας…</vt:lpstr>
      <vt:lpstr>Είμαστε 21 παιδιά στο ολοήμερο τμήμα..</vt:lpstr>
      <vt:lpstr>…και περνάμε πολύ ωραία!!!</vt:lpstr>
      <vt:lpstr>Διαφάνεια 11</vt:lpstr>
      <vt:lpstr>Διαφάνεια 12</vt:lpstr>
      <vt:lpstr>Θα χαρούμε πολύ να σας δούμε μια μέρα και από κοντά….</vt:lpstr>
      <vt:lpstr>Γειά σας….!!!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 θέα από την αυλή μας…</dc:title>
  <dc:creator>AGGELIKI</dc:creator>
  <cp:lastModifiedBy>AGGELIKI</cp:lastModifiedBy>
  <cp:revision>6</cp:revision>
  <dcterms:created xsi:type="dcterms:W3CDTF">2015-04-03T20:30:54Z</dcterms:created>
  <dcterms:modified xsi:type="dcterms:W3CDTF">2015-04-03T21:29:19Z</dcterms:modified>
</cp:coreProperties>
</file>