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1" r:id="rId5"/>
    <p:sldId id="259" r:id="rId6"/>
    <p:sldId id="262" r:id="rId7"/>
    <p:sldId id="264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0E81-F096-40FF-8B43-4FB2880CFEBA}" type="datetimeFigureOut">
              <a:rPr lang="de-DE" smtClean="0"/>
              <a:pPr/>
              <a:t>20.11.2020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EBB0-BF72-4E93-9C8B-56DAB03AD5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3DD9E4E-BF9C-498A-A212-B1C9C52BC0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66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SIGHTS in Wörth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6" name="AutoShape 4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AutoShape 6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DD13321-E3E0-4563-9645-427B6DDE808E}"/>
              </a:ext>
            </a:extLst>
          </p:cNvPr>
          <p:cNvSpPr txBox="1"/>
          <p:nvPr/>
        </p:nvSpPr>
        <p:spPr>
          <a:xfrm>
            <a:off x="155575" y="479715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By</a:t>
            </a:r>
          </a:p>
          <a:p>
            <a:r>
              <a:rPr lang="de-DE" dirty="0"/>
              <a:t>         </a:t>
            </a: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@</a:t>
            </a:r>
            <a:r>
              <a:rPr lang="de-DE" dirty="0" err="1">
                <a:latin typeface="MV Boli" panose="02000500030200090000" pitchFamily="2" charset="0"/>
                <a:cs typeface="MV Boli" panose="02000500030200090000" pitchFamily="2" charset="0"/>
              </a:rPr>
              <a:t>thxxtii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 @</a:t>
            </a:r>
            <a:r>
              <a:rPr lang="de-DE" dirty="0" err="1">
                <a:latin typeface="MV Boli" panose="02000500030200090000" pitchFamily="2" charset="0"/>
                <a:cs typeface="MV Boli" panose="02000500030200090000" pitchFamily="2" charset="0"/>
              </a:rPr>
              <a:t>tommy_xrd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 @</a:t>
            </a:r>
            <a:r>
              <a:rPr lang="de-DE" dirty="0" err="1">
                <a:latin typeface="MV Boli" panose="02000500030200090000" pitchFamily="2" charset="0"/>
                <a:cs typeface="MV Boli" panose="02000500030200090000" pitchFamily="2" charset="0"/>
              </a:rPr>
              <a:t>dino.somic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  </a:t>
            </a:r>
            <a:r>
              <a:rPr lang="de-DE" dirty="0" err="1">
                <a:latin typeface="MV Boli" panose="02000500030200090000" pitchFamily="2" charset="0"/>
                <a:cs typeface="MV Boli" panose="02000500030200090000" pitchFamily="2" charset="0"/>
              </a:rPr>
              <a:t>insta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/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0999F82-C19E-44A8-9772-AF93412A3A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527947" cy="45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64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979712" y="0"/>
            <a:ext cx="3816424" cy="1008111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SIGHTS</a:t>
            </a:r>
          </a:p>
        </p:txBody>
      </p:sp>
      <p:pic>
        <p:nvPicPr>
          <p:cNvPr id="19458" name="Picture 2" descr="Hallenbad Wörth an der Donau ist geöffnet | Stadt Wörth a.d. Don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75" y="890718"/>
            <a:ext cx="5256584" cy="2628292"/>
          </a:xfrm>
          <a:prstGeom prst="rect">
            <a:avLst/>
          </a:prstGeom>
          <a:noFill/>
        </p:spPr>
      </p:pic>
      <p:pic>
        <p:nvPicPr>
          <p:cNvPr id="5" name="Picture 18" descr="Bäder Wörth - Mass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7948"/>
            <a:ext cx="8563029" cy="251853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652120" y="22048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Indoor </a:t>
            </a:r>
            <a:r>
              <a:rPr lang="de-DE" dirty="0" err="1"/>
              <a:t>swimming-pool</a:t>
            </a:r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9197490-2345-45C6-AAC6-C46B8E706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0"/>
            <a:ext cx="2598428" cy="1400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Sehenswürdigkeiten Wörth an der Donau Ausflugsziele &amp; Freizeitaktivitä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4" name="AutoShape 8" descr="Sehenswürdigkeiten Wörth an der Donau Ausflugsziele &amp; Freizeitaktivitä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346" name="Picture 10" descr="Sehenswürdigkeiten Wörth an der Donau Ausflugsziele &amp; Freizeitaktivitä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2" y="0"/>
            <a:ext cx="9149252" cy="3888433"/>
          </a:xfrm>
          <a:prstGeom prst="rect">
            <a:avLst/>
          </a:prstGeom>
          <a:noFill/>
        </p:spPr>
      </p:pic>
      <p:sp>
        <p:nvSpPr>
          <p:cNvPr id="14356" name="AutoShape 20" descr="Hallenbad Wörth an der Donau ist geöffnet | Stadt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58" name="AutoShape 22" descr="Hallenbad Wörth an der Donau ist geöffnet | Stadt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7CD67FC-2FFA-4348-8216-34AECA95A83B}"/>
              </a:ext>
            </a:extLst>
          </p:cNvPr>
          <p:cNvSpPr txBox="1"/>
          <p:nvPr/>
        </p:nvSpPr>
        <p:spPr>
          <a:xfrm>
            <a:off x="683568" y="43651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 </a:t>
            </a:r>
            <a:r>
              <a:rPr lang="de-DE" dirty="0" err="1"/>
              <a:t>monument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died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pest</a:t>
            </a:r>
          </a:p>
          <a:p>
            <a:pPr algn="ctr"/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-1044624" y="332656"/>
            <a:ext cx="7772400" cy="1470025"/>
          </a:xfrm>
        </p:spPr>
        <p:txBody>
          <a:bodyPr/>
          <a:lstStyle/>
          <a:p>
            <a:r>
              <a:rPr lang="de-DE" b="1" dirty="0" err="1">
                <a:latin typeface="MV Boli" pitchFamily="2" charset="0"/>
                <a:cs typeface="MV Boli" pitchFamily="2" charset="0"/>
              </a:rPr>
              <a:t>Hostpital</a:t>
            </a:r>
            <a:r>
              <a:rPr lang="de-DE" b="1" dirty="0">
                <a:latin typeface="MV Boli" pitchFamily="2" charset="0"/>
                <a:cs typeface="MV Boli" pitchFamily="2" charset="0"/>
              </a:rPr>
              <a:t> in Wörth</a:t>
            </a:r>
          </a:p>
        </p:txBody>
      </p:sp>
      <p:pic>
        <p:nvPicPr>
          <p:cNvPr id="20482" name="Picture 2" descr="Kreisklinik Wörth an der Donau –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37294" cy="5112568"/>
          </a:xfrm>
          <a:prstGeom prst="rect">
            <a:avLst/>
          </a:prstGeom>
          <a:noFill/>
        </p:spPr>
      </p:pic>
      <p:sp>
        <p:nvSpPr>
          <p:cNvPr id="3074" name="AutoShape 2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6" name="AutoShape 4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AutoShape 6" descr="Startseite - Kreisklinik Wörth a.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0" name="Picture 8" descr="Startseite - Kreisklinik Wörth a.d. Don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397871" cy="785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de-DE" b="1" i="1" dirty="0" smtClean="0">
                <a:cs typeface="MV Boli" pitchFamily="2" charset="0"/>
              </a:rPr>
              <a:t>Church </a:t>
            </a:r>
            <a:r>
              <a:rPr lang="de-DE" b="1" i="1" dirty="0" err="1" smtClean="0">
                <a:cs typeface="MV Boli" pitchFamily="2" charset="0"/>
              </a:rPr>
              <a:t>st</a:t>
            </a:r>
            <a:r>
              <a:rPr lang="de-DE" b="1" i="1" dirty="0" smtClean="0">
                <a:cs typeface="MV Boli" pitchFamily="2" charset="0"/>
              </a:rPr>
              <a:t>. Peter</a:t>
            </a:r>
            <a:endParaRPr lang="de-DE" b="1" i="1" dirty="0">
              <a:cs typeface="MV Boli" pitchFamily="2" charset="0"/>
            </a:endParaRPr>
          </a:p>
        </p:txBody>
      </p:sp>
      <p:sp>
        <p:nvSpPr>
          <p:cNvPr id="1030" name="AutoShape 6" descr="Home - Pfarrei St. Petrus Wörth a. d. Do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Home - Pfarrei St. Petrus Wörth a. d. Don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4169609" cy="2348880"/>
          </a:xfrm>
          <a:prstGeom prst="rect">
            <a:avLst/>
          </a:prstGeom>
          <a:noFill/>
        </p:spPr>
      </p:pic>
      <p:pic>
        <p:nvPicPr>
          <p:cNvPr id="1034" name="Picture 10" descr="Wörth an der Donau - Wikiw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512501" cy="3384376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860032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V Boli" pitchFamily="2" charset="0"/>
                <a:cs typeface="MV Boli" pitchFamily="2" charset="0"/>
              </a:rPr>
              <a:t>Church outside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71800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V Boli" pitchFamily="2" charset="0"/>
                <a:cs typeface="MV Boli" pitchFamily="2" charset="0"/>
              </a:rPr>
              <a:t>Church Inside</a:t>
            </a:r>
          </a:p>
        </p:txBody>
      </p:sp>
      <p:pic>
        <p:nvPicPr>
          <p:cNvPr id="1036" name="Picture 12" descr="Logo Der Christlichen Kirche Das Kreuz Von Jesus Und Die Taube Sind Das  Symbol Des Heiliger Geist Vektor Abbildung - Illustration von taube,  biblisch: 1233436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136" y="0"/>
            <a:ext cx="220486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Donau Lichtspiele Wörth Wörth an der Donau - Kinoprogramm und  Veranstaltungen in Wörth an der Don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800713" cy="1296144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912768" cy="144016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OLD LEGEND CINEMA</a:t>
            </a:r>
          </a:p>
        </p:txBody>
      </p:sp>
      <p:pic>
        <p:nvPicPr>
          <p:cNvPr id="21508" name="Picture 4" descr="DoLi Kino Wörth - Werbekreis Wörth an der Don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672408" cy="2596256"/>
          </a:xfrm>
          <a:prstGeom prst="rect">
            <a:avLst/>
          </a:prstGeom>
          <a:noFill/>
        </p:spPr>
      </p:pic>
      <p:pic>
        <p:nvPicPr>
          <p:cNvPr id="21510" name="Picture 6" descr="DoLi Kino Wörth - Werbekreis Wörth an der Don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540886" cy="2556647"/>
          </a:xfrm>
          <a:prstGeom prst="rect">
            <a:avLst/>
          </a:prstGeom>
          <a:noFill/>
        </p:spPr>
      </p:pic>
      <p:sp>
        <p:nvSpPr>
          <p:cNvPr id="10" name="Pfeil nach rechts 9"/>
          <p:cNvSpPr/>
          <p:nvPr/>
        </p:nvSpPr>
        <p:spPr>
          <a:xfrm flipH="1">
            <a:off x="3851920" y="41490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004048" y="4293096"/>
            <a:ext cx="3060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MV Boli" pitchFamily="2" charset="0"/>
                <a:cs typeface="MV Boli" pitchFamily="2" charset="0"/>
              </a:rPr>
              <a:t>The </a:t>
            </a:r>
            <a:r>
              <a:rPr lang="de-DE" sz="2400" b="1" u="sng" dirty="0">
                <a:latin typeface="MV Boli" pitchFamily="2" charset="0"/>
                <a:cs typeface="MV Boli" pitchFamily="2" charset="0"/>
              </a:rPr>
              <a:t>BLING </a:t>
            </a:r>
            <a:r>
              <a:rPr lang="de-DE" sz="2400" b="1" u="sng" dirty="0" err="1">
                <a:latin typeface="MV Boli" pitchFamily="2" charset="0"/>
                <a:cs typeface="MV Boli" pitchFamily="2" charset="0"/>
              </a:rPr>
              <a:t>BLING</a:t>
            </a:r>
            <a:r>
              <a:rPr lang="de-DE" sz="2400" b="1" u="sng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is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a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light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</a:p>
          <a:p>
            <a:r>
              <a:rPr lang="de-DE" sz="2400" b="1" dirty="0" err="1">
                <a:latin typeface="MV Boli" pitchFamily="2" charset="0"/>
                <a:cs typeface="MV Boli" pitchFamily="2" charset="0"/>
              </a:rPr>
              <a:t>When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the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movie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starts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the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u="sng" dirty="0">
                <a:latin typeface="MV Boli" pitchFamily="2" charset="0"/>
                <a:cs typeface="MV Boli" pitchFamily="2" charset="0"/>
              </a:rPr>
              <a:t>BLING </a:t>
            </a:r>
            <a:r>
              <a:rPr lang="de-DE" sz="2400" b="1" u="sng" dirty="0" err="1">
                <a:latin typeface="MV Boli" pitchFamily="2" charset="0"/>
                <a:cs typeface="MV Boli" pitchFamily="2" charset="0"/>
              </a:rPr>
              <a:t>BLING</a:t>
            </a:r>
            <a:r>
              <a:rPr lang="de-DE" sz="2400" b="1" u="sng" dirty="0">
                <a:latin typeface="MV Boli" pitchFamily="2" charset="0"/>
                <a:cs typeface="MV Boli" pitchFamily="2" charset="0"/>
              </a:rPr>
              <a:t> </a:t>
            </a:r>
            <a:r>
              <a:rPr lang="de-DE" sz="2400" b="1" dirty="0" err="1">
                <a:latin typeface="MV Boli" pitchFamily="2" charset="0"/>
                <a:cs typeface="MV Boli" pitchFamily="2" charset="0"/>
              </a:rPr>
              <a:t>goes</a:t>
            </a:r>
            <a:r>
              <a:rPr lang="de-DE" sz="2400" b="1" dirty="0">
                <a:latin typeface="MV Boli" pitchFamily="2" charset="0"/>
                <a:cs typeface="MV Boli" pitchFamily="2" charset="0"/>
              </a:rPr>
              <a:t> off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de-DE" dirty="0"/>
              <a:t>MC DONALD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D81A877-A21C-42B0-A4EA-7F816FFA04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5" y="756189"/>
            <a:ext cx="9144000" cy="61018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BF81499-4B5A-449C-B0AC-F8B93DD61D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5649" y="0"/>
            <a:ext cx="1790328" cy="17903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68AA19DB-71C9-4040-B7F1-F34E6F284100}"/>
              </a:ext>
            </a:extLst>
          </p:cNvPr>
          <p:cNvSpPr txBox="1"/>
          <p:nvPr/>
        </p:nvSpPr>
        <p:spPr>
          <a:xfrm>
            <a:off x="179512" y="260648"/>
            <a:ext cx="717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MC DONALDS  and ARAL </a:t>
            </a:r>
            <a:r>
              <a:rPr lang="de-DE" dirty="0" err="1"/>
              <a:t>gasstation</a:t>
            </a:r>
            <a:r>
              <a:rPr lang="de-DE" dirty="0"/>
              <a:t>   </a:t>
            </a:r>
          </a:p>
        </p:txBody>
      </p:sp>
      <p:sp>
        <p:nvSpPr>
          <p:cNvPr id="5" name="Denkblase: wolkenförmig 4">
            <a:extLst>
              <a:ext uri="{FF2B5EF4-FFF2-40B4-BE49-F238E27FC236}">
                <a16:creationId xmlns:a16="http://schemas.microsoft.com/office/drawing/2014/main" xmlns="" id="{B51E5340-D6AA-4AE2-837C-855E7057B658}"/>
              </a:ext>
            </a:extLst>
          </p:cNvPr>
          <p:cNvSpPr/>
          <p:nvPr/>
        </p:nvSpPr>
        <p:spPr>
          <a:xfrm>
            <a:off x="3472640" y="1307331"/>
            <a:ext cx="3877091" cy="1837765"/>
          </a:xfrm>
          <a:prstGeom prst="cloudCallout">
            <a:avLst>
              <a:gd name="adj1" fmla="val -31137"/>
              <a:gd name="adj2" fmla="val 81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16642B75-6E89-4F6A-B67E-6F387DE058DF}"/>
              </a:ext>
            </a:extLst>
          </p:cNvPr>
          <p:cNvSpPr txBox="1"/>
          <p:nvPr/>
        </p:nvSpPr>
        <p:spPr>
          <a:xfrm>
            <a:off x="4331065" y="17348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Kids like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meet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here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,,</a:t>
            </a:r>
            <a:r>
              <a:rPr lang="de-DE" dirty="0" err="1">
                <a:solidFill>
                  <a:schemeClr val="bg1"/>
                </a:solidFill>
              </a:rPr>
              <a:t>Itza</a:t>
            </a:r>
            <a:r>
              <a:rPr lang="de-DE" dirty="0">
                <a:solidFill>
                  <a:schemeClr val="bg1"/>
                </a:solidFill>
              </a:rPr>
              <a:t> Teeny </a:t>
            </a:r>
            <a:r>
              <a:rPr lang="de-DE" dirty="0" err="1">
                <a:solidFill>
                  <a:schemeClr val="bg1"/>
                </a:solidFill>
              </a:rPr>
              <a:t>Placy</a:t>
            </a:r>
            <a:r>
              <a:rPr lang="de-DE" dirty="0">
                <a:solidFill>
                  <a:schemeClr val="bg1"/>
                </a:solidFill>
              </a:rPr>
              <a:t>“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WALHALLA</a:t>
            </a:r>
          </a:p>
        </p:txBody>
      </p:sp>
      <p:pic>
        <p:nvPicPr>
          <p:cNvPr id="14340" name="Picture 4" descr="Datei:Wappen Wörth an der Donau.svg –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174" y="0"/>
            <a:ext cx="2019826" cy="2177160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DF498F2-57DE-4592-B960-47D2B4B4D1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5" y="1196752"/>
            <a:ext cx="4560145" cy="33904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FA87C52-B576-4B97-811F-5C3F5F23E9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96430"/>
            <a:ext cx="4572000" cy="30632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2C64D707-F9EA-4668-B235-86CF9A088B91}"/>
              </a:ext>
            </a:extLst>
          </p:cNvPr>
          <p:cNvSpPr txBox="1"/>
          <p:nvPr/>
        </p:nvSpPr>
        <p:spPr>
          <a:xfrm>
            <a:off x="4572000" y="137673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MV Boli" panose="02000500030200090000" pitchFamily="2" charset="0"/>
                <a:cs typeface="MV Boli" panose="02000500030200090000" pitchFamily="2" charset="0"/>
              </a:rPr>
              <a:t>outside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D7C8D9E-5EE5-420F-9D25-34FFDEBE8F0D}"/>
              </a:ext>
            </a:extLst>
          </p:cNvPr>
          <p:cNvSpPr txBox="1"/>
          <p:nvPr/>
        </p:nvSpPr>
        <p:spPr>
          <a:xfrm>
            <a:off x="2771800" y="546798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V Boli" panose="02000500030200090000" pitchFamily="2" charset="0"/>
                <a:cs typeface="MV Boli" panose="02000500030200090000" pitchFamily="2" charset="0"/>
              </a:rPr>
              <a:t>Inside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de-DE" b="1" dirty="0">
                <a:latin typeface="MV Boli" pitchFamily="2" charset="0"/>
                <a:cs typeface="MV Boli" pitchFamily="2" charset="0"/>
              </a:rPr>
              <a:t>    </a:t>
            </a:r>
            <a:r>
              <a:rPr lang="de-DE" b="1" u="sng" dirty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Nepal Himalaya Pavillon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722096E-5319-4CD7-9E70-B980735B0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7226610" cy="5040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549417D-B1D3-49C4-A7DE-7E01BB026CD7}"/>
              </a:ext>
            </a:extLst>
          </p:cNvPr>
          <p:cNvSpPr txBox="1"/>
          <p:nvPr/>
        </p:nvSpPr>
        <p:spPr>
          <a:xfrm>
            <a:off x="7519864" y="119675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MV Boli" panose="02000500030200090000" pitchFamily="2" charset="0"/>
                <a:cs typeface="MV Boli" panose="02000500030200090000" pitchFamily="2" charset="0"/>
              </a:rPr>
              <a:t>Is</a:t>
            </a:r>
            <a:r>
              <a:rPr lang="de-DE" sz="12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de-DE" sz="1200" dirty="0" err="1">
                <a:latin typeface="MV Boli" panose="02000500030200090000" pitchFamily="2" charset="0"/>
                <a:cs typeface="MV Boli" panose="02000500030200090000" pitchFamily="2" charset="0"/>
              </a:rPr>
              <a:t>very</a:t>
            </a:r>
            <a:r>
              <a:rPr lang="de-DE" sz="1200" dirty="0">
                <a:latin typeface="MV Boli" panose="02000500030200090000" pitchFamily="2" charset="0"/>
                <a:cs typeface="MV Boli" panose="02000500030200090000" pitchFamily="2" charset="0"/>
              </a:rPr>
              <a:t> Relaxing and fascinating </a:t>
            </a:r>
            <a:r>
              <a:rPr lang="de-DE" sz="1200" dirty="0" err="1">
                <a:latin typeface="MV Boli" panose="02000500030200090000" pitchFamily="2" charset="0"/>
                <a:cs typeface="MV Boli" panose="02000500030200090000" pitchFamily="2" charset="0"/>
              </a:rPr>
              <a:t>place</a:t>
            </a:r>
            <a:r>
              <a:rPr lang="de-DE" sz="1200" dirty="0">
                <a:latin typeface="MV Boli" panose="02000500030200090000" pitchFamily="2" charset="0"/>
                <a:cs typeface="MV Boli" panose="02000500030200090000" pitchFamily="2" charset="0"/>
              </a:rPr>
              <a:t>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Bildschirmpräsentation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SIGHTS in Wörth</vt:lpstr>
      <vt:lpstr>SIGHTS</vt:lpstr>
      <vt:lpstr>Folie 3</vt:lpstr>
      <vt:lpstr>Hostpital in Wörth</vt:lpstr>
      <vt:lpstr>Church st. Peter</vt:lpstr>
      <vt:lpstr>OLD LEGEND CINEMA</vt:lpstr>
      <vt:lpstr>MC DONALD</vt:lpstr>
      <vt:lpstr>WALHALLA</vt:lpstr>
      <vt:lpstr>    Nepal Himalaya Pavillon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 WÖRTH</dc:title>
  <dc:creator>Schueler</dc:creator>
  <cp:lastModifiedBy>Schueler</cp:lastModifiedBy>
  <cp:revision>27</cp:revision>
  <dcterms:created xsi:type="dcterms:W3CDTF">2020-10-15T11:46:15Z</dcterms:created>
  <dcterms:modified xsi:type="dcterms:W3CDTF">2020-11-20T09:47:48Z</dcterms:modified>
</cp:coreProperties>
</file>