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C5E60F-E21A-4D2B-85A4-B03844C97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7975957-DBF5-40DE-BB2E-E9DE8BFD5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8C198-1CC0-4E98-8A1C-39772193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F837-F37D-4674-9803-1D6001BAFC1A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56362F-4DC1-4FE6-B749-C6AE110CC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FA1000-A99E-4EBA-8DE5-D98D5E214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5144-8818-4BCA-90F4-1E824DF05B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7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198CCA-641E-407E-89FF-BAE353509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53C346-20D0-47FD-90AD-0918D57AF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901C56-45AA-4A15-AA54-4862D7A18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F837-F37D-4674-9803-1D6001BAFC1A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1FC09C-6C33-4037-851F-6F81ECD63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329510-80E9-4851-ACEE-81F8B43F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5144-8818-4BCA-90F4-1E824DF05B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77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A7DB995-C2C7-44BD-AB51-E2F2324E6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97DEB86-4A80-4020-9501-FC4046C8A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97A98C-C6A7-4774-86D2-EDD0A0F46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F837-F37D-4674-9803-1D6001BAFC1A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AF01EA-26F3-4DC3-B975-72845F87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1FF7EC-7B29-4D21-AB0E-818A948EB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5144-8818-4BCA-90F4-1E824DF05B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559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523D5A-934F-4233-B2DD-9E836848E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F3057D-5789-433B-8C62-C238AD3EE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30D056-0F85-437D-83EA-4509E67A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F837-F37D-4674-9803-1D6001BAFC1A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75A108-B982-4BD2-8F09-77C55766F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575B01-B17A-4B8F-AF44-F6E29F08E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5144-8818-4BCA-90F4-1E824DF05B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693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673E90-7A20-4A66-9FA2-91FB12BD3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0693A3-EF1F-46CE-8C3A-09DBFB9CD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932A41-41AB-403F-93DF-A188C2563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F837-F37D-4674-9803-1D6001BAFC1A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8243CF-3E64-4008-AED9-0B25B80CD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FC18CC-2A4B-4D0E-986F-0F66DB8C9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5144-8818-4BCA-90F4-1E824DF05B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49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433075-5430-461B-BAAD-E643E2F8A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62B8BF-4A5E-4FFB-A729-823E221B6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866F122-A75B-41BE-B734-F1ABCC409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FCC8141-067C-428A-92A3-38E0E777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F837-F37D-4674-9803-1D6001BAFC1A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8E5EF8-24A6-4D09-AD5D-22AC8D478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81096A-FA78-478E-A534-02C3F0CC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5144-8818-4BCA-90F4-1E824DF05B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72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B40F26-E68A-40A3-99B3-DECCD6712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AD8ECB-A567-4CD6-A5B7-052315CEE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DB3D22-AE26-4107-80A5-5D81343BE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A6240E8-4879-499C-ACAB-8F5F8EFD69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4FF431B-73C4-4497-BACF-C0A23EF8B7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D02F109-2F98-48A6-AEBA-6A33EEE92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F837-F37D-4674-9803-1D6001BAFC1A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72BD2AC-DC24-4F82-8D7C-5D6ABF53C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B3D796E-E04F-43A8-9698-DCDF66169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5144-8818-4BCA-90F4-1E824DF05B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8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C2B28F-D0BE-4457-9224-1113EF4DC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7521845-0F96-4D1D-B924-95AA3163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F837-F37D-4674-9803-1D6001BAFC1A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E354553-C278-4030-8399-68F6C70A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F925FB2-7FC9-4A8C-A82D-0EA82E820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5144-8818-4BCA-90F4-1E824DF05B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08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E2A50F5-F856-4B4C-8ACA-2B6F029BB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F837-F37D-4674-9803-1D6001BAFC1A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5290F91-2467-4263-BAFA-41730DF45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79E861-C8EF-41B0-92E8-2A28B8942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5144-8818-4BCA-90F4-1E824DF05B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656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329C15-7AA5-4FC7-B80B-54001D544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CBB0A2-969A-42CB-BA2C-DC41824A6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64473B-E922-4E3E-8312-65F66D949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A608F3-8079-4A67-9092-F41333EB9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F837-F37D-4674-9803-1D6001BAFC1A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E2BD1C-E0D8-4B1D-8778-276571F02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AD0BA3-D93C-4559-BE8E-5F8EAFD46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5144-8818-4BCA-90F4-1E824DF05B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320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DA70B2-8D70-4144-8793-4EF475C47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102CBC-7F7C-4160-9CFA-07E0BCFCEB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BFDC25E-4855-4F8F-854C-85CDFC426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1574EF9-62A3-4656-B0B4-DB69FA4C6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F837-F37D-4674-9803-1D6001BAFC1A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6B8B80-74A1-402E-B3AD-15C37E784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3D8BC6-AB2C-46FE-AAA6-F598FE824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5144-8818-4BCA-90F4-1E824DF05B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20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0708875-E5EC-4CE2-910F-6AED73F4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48E85E-B544-4340-B072-83704CD24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2E9FAF-E501-4D72-8428-E008D1F894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CF837-F37D-4674-9803-1D6001BAFC1A}" type="datetimeFigureOut">
              <a:rPr lang="de-DE" smtClean="0"/>
              <a:t>04.05.2022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7A85A8-5449-4D20-96B1-4186FC44D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6D123E-EDA7-4047-90C9-63B4ADCDD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45144-8818-4BCA-90F4-1E824DF05B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846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080A8B-9CB0-40D0-954C-CC91C45A96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Social</a:t>
            </a:r>
            <a:r>
              <a:rPr lang="de-DE" dirty="0"/>
              <a:t>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image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7A275C-EB7E-4FAB-A85A-925212F9FE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Yellow Team</a:t>
            </a:r>
          </a:p>
        </p:txBody>
      </p:sp>
    </p:spTree>
    <p:extLst>
      <p:ext uri="{BB962C8B-B14F-4D97-AF65-F5344CB8AC3E}">
        <p14:creationId xmlns:p14="http://schemas.microsoft.com/office/powerpoint/2010/main" val="10423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486BDD-CAAC-49BC-8F44-D3B29F5D0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can we do as social media consumers to not let the image we see affect our self-esteem?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EF07DF-38E2-4101-A802-8B94F8A71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200" dirty="0" err="1"/>
              <a:t>We</a:t>
            </a:r>
            <a:r>
              <a:rPr lang="de-DE" sz="3200" dirty="0"/>
              <a:t> </a:t>
            </a:r>
            <a:r>
              <a:rPr lang="de-DE" sz="3200" dirty="0" err="1"/>
              <a:t>need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know</a:t>
            </a:r>
            <a:r>
              <a:rPr lang="de-DE" sz="3200" dirty="0"/>
              <a:t> </a:t>
            </a:r>
            <a:r>
              <a:rPr lang="de-DE" sz="3200" dirty="0" err="1"/>
              <a:t>that</a:t>
            </a:r>
            <a:r>
              <a:rPr lang="de-DE" sz="3200" dirty="0"/>
              <a:t> not </a:t>
            </a:r>
            <a:r>
              <a:rPr lang="de-DE" sz="3200" dirty="0" err="1"/>
              <a:t>everything</a:t>
            </a:r>
            <a:r>
              <a:rPr lang="de-DE" sz="3200" dirty="0"/>
              <a:t> </a:t>
            </a:r>
            <a:r>
              <a:rPr lang="de-DE" sz="3200" dirty="0" err="1"/>
              <a:t>we</a:t>
            </a:r>
            <a:r>
              <a:rPr lang="de-DE" sz="3200" dirty="0"/>
              <a:t> </a:t>
            </a:r>
            <a:r>
              <a:rPr lang="de-DE" sz="3200" dirty="0" err="1"/>
              <a:t>see</a:t>
            </a:r>
            <a:r>
              <a:rPr lang="de-DE" sz="3200" dirty="0"/>
              <a:t> on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internet</a:t>
            </a:r>
            <a:r>
              <a:rPr lang="de-DE" sz="3200" dirty="0"/>
              <a:t> </a:t>
            </a:r>
            <a:r>
              <a:rPr lang="de-DE" sz="3200" dirty="0" err="1"/>
              <a:t>is</a:t>
            </a:r>
            <a:r>
              <a:rPr lang="de-DE" sz="3200" dirty="0"/>
              <a:t> real</a:t>
            </a:r>
          </a:p>
          <a:p>
            <a:r>
              <a:rPr lang="de-DE" sz="3200" dirty="0"/>
              <a:t>The </a:t>
            </a:r>
            <a:r>
              <a:rPr lang="de-DE" sz="3200" dirty="0" err="1"/>
              <a:t>mainly</a:t>
            </a:r>
            <a:r>
              <a:rPr lang="de-DE" sz="3200" dirty="0"/>
              <a:t> </a:t>
            </a:r>
            <a:r>
              <a:rPr lang="de-DE" sz="3200" dirty="0" err="1"/>
              <a:t>thing</a:t>
            </a:r>
            <a:r>
              <a:rPr lang="de-DE" sz="3200" dirty="0"/>
              <a:t> </a:t>
            </a:r>
            <a:r>
              <a:rPr lang="de-DE" sz="3200" dirty="0" err="1"/>
              <a:t>is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accept</a:t>
            </a:r>
            <a:r>
              <a:rPr lang="de-DE" sz="3200" dirty="0"/>
              <a:t> </a:t>
            </a:r>
            <a:r>
              <a:rPr lang="de-DE" sz="3200" dirty="0" err="1"/>
              <a:t>ourselfs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way</a:t>
            </a:r>
            <a:r>
              <a:rPr lang="de-DE" sz="3200" dirty="0"/>
              <a:t> </a:t>
            </a:r>
            <a:r>
              <a:rPr lang="de-DE" sz="3200" dirty="0" err="1"/>
              <a:t>we</a:t>
            </a:r>
            <a:r>
              <a:rPr lang="de-DE" sz="3200" dirty="0"/>
              <a:t> </a:t>
            </a:r>
            <a:r>
              <a:rPr lang="de-DE" sz="3200" dirty="0" err="1"/>
              <a:t>are</a:t>
            </a:r>
            <a:r>
              <a:rPr lang="de-DE" sz="3200" dirty="0"/>
              <a:t> </a:t>
            </a:r>
          </a:p>
          <a:p>
            <a:r>
              <a:rPr lang="de-DE" sz="3200" dirty="0" err="1"/>
              <a:t>We</a:t>
            </a:r>
            <a:r>
              <a:rPr lang="de-DE" sz="3200" dirty="0"/>
              <a:t> </a:t>
            </a:r>
            <a:r>
              <a:rPr lang="de-DE" sz="3200" dirty="0" err="1"/>
              <a:t>need</a:t>
            </a:r>
            <a:r>
              <a:rPr lang="de-DE" sz="3200" dirty="0"/>
              <a:t> </a:t>
            </a:r>
            <a:r>
              <a:rPr lang="de-DE" sz="3200" dirty="0" err="1"/>
              <a:t>always</a:t>
            </a:r>
            <a:r>
              <a:rPr lang="de-DE" sz="3200" dirty="0"/>
              <a:t> </a:t>
            </a:r>
            <a:r>
              <a:rPr lang="de-DE" sz="3200" dirty="0" err="1"/>
              <a:t>need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remember</a:t>
            </a:r>
            <a:r>
              <a:rPr lang="de-DE" sz="3200" dirty="0"/>
              <a:t> </a:t>
            </a:r>
            <a:r>
              <a:rPr lang="de-DE" sz="3200" dirty="0" err="1"/>
              <a:t>that</a:t>
            </a:r>
            <a:r>
              <a:rPr lang="de-DE" sz="3200" dirty="0"/>
              <a:t> </a:t>
            </a:r>
            <a:r>
              <a:rPr lang="de-DE" sz="3200" dirty="0" err="1"/>
              <a:t>we</a:t>
            </a:r>
            <a:r>
              <a:rPr lang="de-DE" sz="3200" dirty="0"/>
              <a:t> </a:t>
            </a:r>
            <a:r>
              <a:rPr lang="de-DE" sz="3200" dirty="0" err="1"/>
              <a:t>are</a:t>
            </a:r>
            <a:r>
              <a:rPr lang="de-DE" sz="3200" dirty="0"/>
              <a:t> all different and </a:t>
            </a:r>
            <a:r>
              <a:rPr lang="de-DE" sz="3200" dirty="0" err="1"/>
              <a:t>beatiful</a:t>
            </a:r>
            <a:r>
              <a:rPr lang="de-DE" sz="3200" dirty="0">
                <a:sym typeface="Wingdings" panose="05000000000000000000" pitchFamily="2" charset="2"/>
              </a:rPr>
              <a:t></a:t>
            </a:r>
          </a:p>
          <a:p>
            <a:r>
              <a:rPr lang="de-DE" sz="3200" dirty="0" err="1">
                <a:sym typeface="Wingdings" panose="05000000000000000000" pitchFamily="2" charset="2"/>
              </a:rPr>
              <a:t>We</a:t>
            </a:r>
            <a:r>
              <a:rPr lang="de-DE" sz="3200" dirty="0">
                <a:sym typeface="Wingdings" panose="05000000000000000000" pitchFamily="2" charset="2"/>
              </a:rPr>
              <a:t> </a:t>
            </a:r>
            <a:r>
              <a:rPr lang="de-DE" sz="3200" dirty="0" err="1">
                <a:sym typeface="Wingdings" panose="05000000000000000000" pitchFamily="2" charset="2"/>
              </a:rPr>
              <a:t>need</a:t>
            </a:r>
            <a:r>
              <a:rPr lang="de-DE" sz="3200" dirty="0">
                <a:sym typeface="Wingdings" panose="05000000000000000000" pitchFamily="2" charset="2"/>
              </a:rPr>
              <a:t> </a:t>
            </a:r>
            <a:r>
              <a:rPr lang="de-DE" sz="3200" dirty="0" err="1">
                <a:sym typeface="Wingdings" panose="05000000000000000000" pitchFamily="2" charset="2"/>
              </a:rPr>
              <a:t>to</a:t>
            </a:r>
            <a:r>
              <a:rPr lang="de-DE" sz="3200" dirty="0">
                <a:sym typeface="Wingdings" panose="05000000000000000000" pitchFamily="2" charset="2"/>
              </a:rPr>
              <a:t> </a:t>
            </a:r>
            <a:r>
              <a:rPr lang="de-DE" sz="3200" dirty="0" err="1">
                <a:sym typeface="Wingdings" panose="05000000000000000000" pitchFamily="2" charset="2"/>
              </a:rPr>
              <a:t>start</a:t>
            </a:r>
            <a:r>
              <a:rPr lang="de-DE" sz="3200" dirty="0">
                <a:sym typeface="Wingdings" panose="05000000000000000000" pitchFamily="2" charset="2"/>
              </a:rPr>
              <a:t> </a:t>
            </a:r>
            <a:r>
              <a:rPr lang="de-DE" sz="3200" dirty="0" err="1">
                <a:sym typeface="Wingdings" panose="05000000000000000000" pitchFamily="2" charset="2"/>
              </a:rPr>
              <a:t>showing</a:t>
            </a:r>
            <a:r>
              <a:rPr lang="de-DE" sz="3200" dirty="0">
                <a:sym typeface="Wingdings" panose="05000000000000000000" pitchFamily="2" charset="2"/>
              </a:rPr>
              <a:t> </a:t>
            </a:r>
            <a:r>
              <a:rPr lang="de-DE" sz="3200" dirty="0" err="1">
                <a:sym typeface="Wingdings" panose="05000000000000000000" pitchFamily="2" charset="2"/>
              </a:rPr>
              <a:t>people</a:t>
            </a:r>
            <a:r>
              <a:rPr lang="de-DE" sz="3200" dirty="0">
                <a:sym typeface="Wingdings" panose="05000000000000000000" pitchFamily="2" charset="2"/>
              </a:rPr>
              <a:t> </a:t>
            </a:r>
            <a:r>
              <a:rPr lang="de-DE" sz="3200" dirty="0" err="1">
                <a:sym typeface="Wingdings" panose="05000000000000000000" pitchFamily="2" charset="2"/>
              </a:rPr>
              <a:t>that</a:t>
            </a:r>
            <a:r>
              <a:rPr lang="de-DE" sz="3200" dirty="0">
                <a:sym typeface="Wingdings" panose="05000000000000000000" pitchFamily="2" charset="2"/>
              </a:rPr>
              <a:t> </a:t>
            </a:r>
            <a:r>
              <a:rPr lang="de-DE" sz="3200" dirty="0" err="1">
                <a:sym typeface="Wingdings" panose="05000000000000000000" pitchFamily="2" charset="2"/>
              </a:rPr>
              <a:t>is</a:t>
            </a:r>
            <a:r>
              <a:rPr lang="de-DE" sz="3200" dirty="0">
                <a:sym typeface="Wingdings" panose="05000000000000000000" pitchFamily="2" charset="2"/>
              </a:rPr>
              <a:t> normal </a:t>
            </a:r>
            <a:r>
              <a:rPr lang="de-DE" sz="3200" dirty="0" err="1">
                <a:sym typeface="Wingdings" panose="05000000000000000000" pitchFamily="2" charset="2"/>
              </a:rPr>
              <a:t>to</a:t>
            </a:r>
            <a:r>
              <a:rPr lang="de-DE" sz="3200" dirty="0">
                <a:sym typeface="Wingdings" panose="05000000000000000000" pitchFamily="2" charset="2"/>
              </a:rPr>
              <a:t> </a:t>
            </a:r>
            <a:r>
              <a:rPr lang="de-DE" sz="3200" dirty="0" err="1">
                <a:sym typeface="Wingdings" panose="05000000000000000000" pitchFamily="2" charset="2"/>
              </a:rPr>
              <a:t>have</a:t>
            </a:r>
            <a:r>
              <a:rPr lang="de-DE" sz="3200" dirty="0">
                <a:sym typeface="Wingdings" panose="05000000000000000000" pitchFamily="2" charset="2"/>
              </a:rPr>
              <a:t> different type </a:t>
            </a:r>
            <a:r>
              <a:rPr lang="de-DE" sz="3200" dirty="0" err="1">
                <a:sym typeface="Wingdings" panose="05000000000000000000" pitchFamily="2" charset="2"/>
              </a:rPr>
              <a:t>of</a:t>
            </a:r>
            <a:r>
              <a:rPr lang="de-DE" sz="3200" dirty="0">
                <a:sym typeface="Wingdings" panose="05000000000000000000" pitchFamily="2" charset="2"/>
              </a:rPr>
              <a:t> </a:t>
            </a:r>
            <a:r>
              <a:rPr lang="de-DE" sz="3200" dirty="0" err="1">
                <a:sym typeface="Wingdings" panose="05000000000000000000" pitchFamily="2" charset="2"/>
              </a:rPr>
              <a:t>bodies</a:t>
            </a:r>
            <a:endParaRPr lang="de-DE" sz="3200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281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570770-FB96-4520-964B-CA7A3DAF8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filter</a:t>
            </a:r>
            <a:r>
              <a:rPr lang="de-DE" dirty="0"/>
              <a:t> and </a:t>
            </a:r>
            <a:r>
              <a:rPr lang="de-DE" dirty="0" err="1"/>
              <a:t>photoshop</a:t>
            </a:r>
            <a:r>
              <a:rPr lang="de-DE" dirty="0"/>
              <a:t> 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4AE129D8-7C3C-4D01-8B7D-F2E574FB6A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8543" y="2041450"/>
            <a:ext cx="5598451" cy="314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0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88387D-AEE8-48CE-ADFE-7BA645555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/>
              <a:t>: LOL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02F1DA4-9338-4884-905D-1631B686E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524" y="1107208"/>
            <a:ext cx="2535930" cy="519618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8607B70-DD77-49B8-92C9-7F810968A1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630" y="1107208"/>
            <a:ext cx="2449164" cy="524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64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Breitbild</PresentationFormat>
  <Paragraphs>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</vt:lpstr>
      <vt:lpstr>Social media image</vt:lpstr>
      <vt:lpstr>What can we do as social media consumers to not let the image we see affect our self-esteem?</vt:lpstr>
      <vt:lpstr>Types of filter and photoshop </vt:lpstr>
      <vt:lpstr>Our example: LOL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image</dc:title>
  <dc:creator>Lehrer</dc:creator>
  <cp:lastModifiedBy>Lehrer</cp:lastModifiedBy>
  <cp:revision>3</cp:revision>
  <dcterms:created xsi:type="dcterms:W3CDTF">2022-05-04T09:51:56Z</dcterms:created>
  <dcterms:modified xsi:type="dcterms:W3CDTF">2022-05-04T10:03:53Z</dcterms:modified>
</cp:coreProperties>
</file>