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ED070452-397B-43A8-A9DE-A7F823EAF1BB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5FE25A9-9541-406D-A9A4-24DB4A2A4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496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452-397B-43A8-A9DE-A7F823EAF1BB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25A9-9541-406D-A9A4-24DB4A2A4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40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452-397B-43A8-A9DE-A7F823EAF1BB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25A9-9541-406D-A9A4-24DB4A2A4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76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452-397B-43A8-A9DE-A7F823EAF1BB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25A9-9541-406D-A9A4-24DB4A2A4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65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D070452-397B-43A8-A9DE-A7F823EAF1BB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5FE25A9-9541-406D-A9A4-24DB4A2A4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205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452-397B-43A8-A9DE-A7F823EAF1BB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25A9-9541-406D-A9A4-24DB4A2A4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502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452-397B-43A8-A9DE-A7F823EAF1BB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25A9-9541-406D-A9A4-24DB4A2A4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44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452-397B-43A8-A9DE-A7F823EAF1BB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25A9-9541-406D-A9A4-24DB4A2A4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94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452-397B-43A8-A9DE-A7F823EAF1BB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25A9-9541-406D-A9A4-24DB4A2A4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95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452-397B-43A8-A9DE-A7F823EAF1BB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FE25A9-9541-406D-A9A4-24DB4A2A4185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8562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D070452-397B-43A8-A9DE-A7F823EAF1BB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FE25A9-9541-406D-A9A4-24DB4A2A4185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398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070452-397B-43A8-A9DE-A7F823EAF1BB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5FE25A9-9541-406D-A9A4-24DB4A2A4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79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CC50FC-EB0D-422D-AAAA-62D5C3207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1754" y="2207491"/>
            <a:ext cx="4488492" cy="1016000"/>
          </a:xfrm>
        </p:spPr>
        <p:txBody>
          <a:bodyPr/>
          <a:lstStyle/>
          <a:p>
            <a:r>
              <a:rPr lang="de-DE" sz="4000" dirty="0"/>
              <a:t>EFFECTS OF SOCIAL MEDIA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F13AED-6AB9-4C19-B313-2C5DB7F0D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2546" y="3953164"/>
            <a:ext cx="3713018" cy="1304636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HELGA </a:t>
            </a:r>
          </a:p>
          <a:p>
            <a:r>
              <a:rPr lang="de-DE" dirty="0"/>
              <a:t>GEORGIA</a:t>
            </a:r>
          </a:p>
          <a:p>
            <a:r>
              <a:rPr lang="de-DE" dirty="0"/>
              <a:t>ALEJANDRO</a:t>
            </a:r>
          </a:p>
          <a:p>
            <a:r>
              <a:rPr lang="de-DE" dirty="0"/>
              <a:t>EYJOLFUR</a:t>
            </a:r>
          </a:p>
          <a:p>
            <a:r>
              <a:rPr lang="de-DE" dirty="0"/>
              <a:t>FLORIAN</a:t>
            </a:r>
          </a:p>
          <a:p>
            <a:r>
              <a:rPr lang="de-DE" dirty="0"/>
              <a:t>RAGNAR</a:t>
            </a:r>
          </a:p>
        </p:txBody>
      </p:sp>
    </p:spTree>
    <p:extLst>
      <p:ext uri="{BB962C8B-B14F-4D97-AF65-F5344CB8AC3E}">
        <p14:creationId xmlns:p14="http://schemas.microsoft.com/office/powerpoint/2010/main" val="3067887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981B4-FB9C-4608-B39D-3E3E4E9C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Facetune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C193E2-1778-4ACD-AEC7-2BEA5F40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dirty="0" err="1"/>
              <a:t>Before</a:t>
            </a:r>
            <a:r>
              <a:rPr lang="de-DE" dirty="0"/>
              <a:t> and After</a:t>
            </a:r>
          </a:p>
          <a:p>
            <a:pPr algn="ctr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69DB94-BF71-4841-AAC8-725ED8A0D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02" y="765642"/>
            <a:ext cx="3393786" cy="45250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DB6EC09-265C-4188-8C31-367634359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02" b="27562"/>
          <a:stretch/>
        </p:blipFill>
        <p:spPr>
          <a:xfrm>
            <a:off x="7989455" y="800073"/>
            <a:ext cx="3568743" cy="453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82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89F5E-9A91-4D81-8E02-C1E554EB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Selfie </a:t>
            </a:r>
            <a:r>
              <a:rPr lang="de-DE" dirty="0" err="1"/>
              <a:t>culture</a:t>
            </a:r>
            <a:r>
              <a:rPr lang="de-DE" dirty="0"/>
              <a:t> and Snapchat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1E4751-B1B6-42DD-8BA4-4658868F7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672" y="2103120"/>
            <a:ext cx="9190183" cy="3410989"/>
          </a:xfrm>
        </p:spPr>
        <p:txBody>
          <a:bodyPr/>
          <a:lstStyle/>
          <a:p>
            <a:r>
              <a:rPr lang="de-DE" dirty="0"/>
              <a:t>Many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today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Snapchat, a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popular</a:t>
            </a:r>
            <a:r>
              <a:rPr lang="de-DE" dirty="0"/>
              <a:t> </a:t>
            </a:r>
            <a:r>
              <a:rPr lang="de-DE" dirty="0" err="1"/>
              <a:t>app</a:t>
            </a:r>
            <a:r>
              <a:rPr lang="de-DE" dirty="0"/>
              <a:t> </a:t>
            </a:r>
            <a:r>
              <a:rPr lang="de-DE" dirty="0" err="1"/>
              <a:t>among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.</a:t>
            </a:r>
          </a:p>
          <a:p>
            <a:r>
              <a:rPr lang="de-DE" dirty="0"/>
              <a:t>This </a:t>
            </a:r>
            <a:r>
              <a:rPr lang="de-DE" dirty="0" err="1"/>
              <a:t>app</a:t>
            </a:r>
            <a:r>
              <a:rPr lang="de-DE" dirty="0"/>
              <a:t> </a:t>
            </a:r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pictures</a:t>
            </a:r>
            <a:r>
              <a:rPr lang="de-DE" dirty="0"/>
              <a:t> and </a:t>
            </a:r>
            <a:r>
              <a:rPr lang="de-DE" dirty="0" err="1"/>
              <a:t>videos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filters</a:t>
            </a:r>
            <a:r>
              <a:rPr lang="de-DE" dirty="0"/>
              <a:t>.</a:t>
            </a:r>
          </a:p>
          <a:p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share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friends</a:t>
            </a:r>
            <a:r>
              <a:rPr lang="de-DE" dirty="0"/>
              <a:t> and </a:t>
            </a:r>
            <a:r>
              <a:rPr lang="de-DE" dirty="0" err="1"/>
              <a:t>post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.</a:t>
            </a:r>
          </a:p>
          <a:p>
            <a:r>
              <a:rPr lang="de-DE" dirty="0"/>
              <a:t>But </a:t>
            </a:r>
            <a:r>
              <a:rPr lang="de-DE" dirty="0" err="1"/>
              <a:t>sometimes</a:t>
            </a:r>
            <a:r>
              <a:rPr lang="de-DE" dirty="0"/>
              <a:t> </a:t>
            </a:r>
            <a:r>
              <a:rPr lang="de-DE" dirty="0" err="1"/>
              <a:t>teens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app</a:t>
            </a:r>
            <a:r>
              <a:rPr lang="de-DE" dirty="0"/>
              <a:t>,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insecure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themshelves</a:t>
            </a:r>
            <a:r>
              <a:rPr lang="de-DE" dirty="0"/>
              <a:t>, and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normal </a:t>
            </a:r>
            <a:r>
              <a:rPr lang="de-DE" dirty="0" err="1"/>
              <a:t>camera</a:t>
            </a:r>
            <a:r>
              <a:rPr lang="de-DE" dirty="0"/>
              <a:t>,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worse</a:t>
            </a:r>
            <a:r>
              <a:rPr lang="de-DE" dirty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3498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7A4F1-9A6F-4C59-8E50-5F8F6C395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filters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92F772-DF23-4371-BE58-D1CF3C0B8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err="1"/>
              <a:t>Usually</a:t>
            </a:r>
            <a:r>
              <a:rPr lang="de-DE" sz="2400" dirty="0"/>
              <a:t>, </a:t>
            </a:r>
            <a:r>
              <a:rPr lang="de-DE" sz="2400" dirty="0" err="1"/>
              <a:t>filters</a:t>
            </a:r>
            <a:r>
              <a:rPr lang="de-DE" sz="2400" dirty="0"/>
              <a:t> in Snapchat, </a:t>
            </a:r>
            <a:r>
              <a:rPr lang="de-DE" sz="2400" dirty="0" err="1"/>
              <a:t>change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colours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surroundings</a:t>
            </a:r>
            <a:r>
              <a:rPr lang="de-DE" sz="2400" dirty="0"/>
              <a:t>,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shadows</a:t>
            </a:r>
            <a:r>
              <a:rPr lang="de-DE" sz="2400" dirty="0"/>
              <a:t>, </a:t>
            </a:r>
            <a:r>
              <a:rPr lang="de-DE" sz="2400" dirty="0" err="1"/>
              <a:t>the</a:t>
            </a:r>
            <a:r>
              <a:rPr lang="de-DE" sz="2400" dirty="0"/>
              <a:t> light…</a:t>
            </a:r>
          </a:p>
          <a:p>
            <a:r>
              <a:rPr lang="de-DE" sz="2400" dirty="0" err="1"/>
              <a:t>It</a:t>
            </a:r>
            <a:r>
              <a:rPr lang="de-DE" sz="2400" dirty="0"/>
              <a:t> also </a:t>
            </a:r>
            <a:r>
              <a:rPr lang="de-DE" sz="2400" dirty="0" err="1"/>
              <a:t>changes</a:t>
            </a:r>
            <a:r>
              <a:rPr lang="de-DE" sz="2400" dirty="0"/>
              <a:t> </a:t>
            </a:r>
            <a:r>
              <a:rPr lang="de-DE" sz="2400" dirty="0" err="1"/>
              <a:t>faces</a:t>
            </a:r>
            <a:r>
              <a:rPr lang="de-DE" sz="2400" dirty="0"/>
              <a:t>,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example</a:t>
            </a:r>
            <a:r>
              <a:rPr lang="de-DE" sz="2400" dirty="0"/>
              <a:t> </a:t>
            </a:r>
            <a:r>
              <a:rPr lang="de-DE" sz="2400" dirty="0" err="1"/>
              <a:t>it</a:t>
            </a:r>
            <a:r>
              <a:rPr lang="de-DE" sz="2400" dirty="0"/>
              <a:t>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disappear</a:t>
            </a:r>
            <a:r>
              <a:rPr lang="de-DE" sz="2400" dirty="0"/>
              <a:t> </a:t>
            </a:r>
            <a:r>
              <a:rPr lang="de-DE" sz="2400" dirty="0" err="1"/>
              <a:t>blemishes</a:t>
            </a:r>
            <a:r>
              <a:rPr lang="de-DE" sz="2400" dirty="0"/>
              <a:t>, </a:t>
            </a:r>
            <a:r>
              <a:rPr lang="de-DE" sz="2400" dirty="0" err="1"/>
              <a:t>change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colour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our</a:t>
            </a:r>
            <a:r>
              <a:rPr lang="de-DE" sz="2400" dirty="0"/>
              <a:t> </a:t>
            </a:r>
            <a:r>
              <a:rPr lang="de-DE" sz="2400" dirty="0" err="1"/>
              <a:t>eyes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hair</a:t>
            </a:r>
            <a:r>
              <a:rPr lang="de-DE" sz="2400"/>
              <a:t>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609206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131</Words>
  <Application>Microsoft Office PowerPoint</Application>
  <PresentationFormat>Breitbild</PresentationFormat>
  <Paragraphs>17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7" baseType="lpstr">
      <vt:lpstr>Century Gothic</vt:lpstr>
      <vt:lpstr>Garamond</vt:lpstr>
      <vt:lpstr>Savon</vt:lpstr>
      <vt:lpstr>EFFECTS OF SOCIAL MEDIA</vt:lpstr>
      <vt:lpstr>Facetune</vt:lpstr>
      <vt:lpstr>Selfie culture and Snapchat</vt:lpstr>
      <vt:lpstr>Types of photo filters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Lehrer</dc:creator>
  <cp:lastModifiedBy>Lehrer</cp:lastModifiedBy>
  <cp:revision>5</cp:revision>
  <dcterms:created xsi:type="dcterms:W3CDTF">2022-05-04T09:06:23Z</dcterms:created>
  <dcterms:modified xsi:type="dcterms:W3CDTF">2022-05-04T09:59:18Z</dcterms:modified>
</cp:coreProperties>
</file>